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731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5616"/>
            <a:ext cx="10590850" cy="3984171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supervised type machine learning algorithm and it builds classification or regression models in the form of a tree structure.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is a tree with decision nodes and leaf nodes. A decision node has two or more branches. </a:t>
            </a: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Roof Node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the topmost decision node in a tree which corresponds to the best predictor called root node.</a:t>
            </a:r>
          </a:p>
          <a:p>
            <a:pPr marL="36900" indent="0"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</a:t>
            </a:r>
          </a:p>
          <a:p>
            <a:pPr marL="36900" indent="0"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Node, Decision Node and Leaf Node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497559"/>
            <a:ext cx="10353762" cy="4058751"/>
          </a:xfrm>
        </p:spPr>
        <p:txBody>
          <a:bodyPr>
            <a:normAutofit/>
          </a:bodyPr>
          <a:lstStyle/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 (Iterative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Dichotomiser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This uses Entropy function and information gain as metrics.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 or Gini Impurity </a:t>
            </a:r>
          </a:p>
          <a:p>
            <a:pPr marL="3690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to create Decision Tree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1600"/>
            <a:ext cx="10353762" cy="4478694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Information gain of the target attribute.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Entropy of rest attributes.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gain for each and every rest attribute.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= IG – Entropy</a:t>
            </a:r>
          </a:p>
          <a:p>
            <a:pPr marL="779850" indent="-74295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that has highest gain will be selected as root node.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653763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selecting root mode in ID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1600"/>
            <a:ext cx="10353762" cy="447869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impurity of the nodes.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between the value 0 - 1.</a:t>
            </a:r>
          </a:p>
          <a:p>
            <a:pPr marL="3690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Index/Gini Impurity = 1-Gini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 pure. 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.  All Yes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 impure(Randomness) ex. Yes, No both</a:t>
            </a:r>
          </a:p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0.5 - Equal distribution of classes. 5 yes, 5 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29982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 Index or Gini Purity: 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3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96751"/>
            <a:ext cx="10353762" cy="4478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is one of the techniques that is used to overcome  problem of overfitting in decision tree.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is the process of reducing the size of the tree by turning some branch nodes into leaf nodes, and removing the leaf nodes under the original branch.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47689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Pruning in Decision Tree: </a:t>
            </a:r>
            <a:endParaRPr lang="en-IN" sz="4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7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388</TotalTime>
  <Words>277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Calisto MT</vt:lpstr>
      <vt:lpstr>Times New Roman</vt:lpstr>
      <vt:lpstr>Wingdings</vt:lpstr>
      <vt:lpstr>Wingdings 2</vt:lpstr>
      <vt:lpstr>Slate</vt:lpstr>
      <vt:lpstr>Decision Tree</vt:lpstr>
      <vt:lpstr>Definition: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7</cp:revision>
  <dcterms:created xsi:type="dcterms:W3CDTF">2022-01-26T14:02:34Z</dcterms:created>
  <dcterms:modified xsi:type="dcterms:W3CDTF">2022-02-02T17:47:35Z</dcterms:modified>
</cp:coreProperties>
</file>