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which uses multiple weak learners to produce a strong model for regression and classification.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ensemble learning many base models like classifiers and regressors are generated and combined together so that they give better results.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765110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Technique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0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43" y="1237927"/>
            <a:ext cx="10353762" cy="5032244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is an supervised machine learning algorithm used for classification and regression problems.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is a popular boosting algorithm. In gradient boosting, each predictor corrects its predecessor’s error. 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ensemble technique which uses multiple weak learners to produce a strong model for regression and classification.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each predictor is trained using the residual errors of predecessor as labels.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745843" y="270587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58" y="1193077"/>
            <a:ext cx="11360324" cy="5477071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Calculate the average/mean of the target variable.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Calculate the residuals for each sample.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Residual = Actual Value - Predicted Value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Use  decision tree algorithm to train the model considering residual as label . We build a tree with the goal of predicting the Residuals.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Repeat steps 3 to 5 until the number of iterations matches the number specified by the hyper parameter(numbers of estimators)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Once trained, use all of the trees in the ensemble to make a final prediction as to value of the target variable.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1128399" y="187852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of Gradient Boosting: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7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27" y="270588"/>
            <a:ext cx="10436593" cy="6102220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prediction will be equal to the mean we computed in Step 1 plus all the residuals predicted by the trees 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make up the forest multiplied by the learning rate.</a:t>
            </a:r>
          </a:p>
          <a:p>
            <a:pPr marL="3690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 = Average Price + LR*Residual predicted by DT1 + LR*Residual Predicted by DT2 + .......LR*Residual Predicted by DT N</a:t>
            </a:r>
          </a:p>
          <a:p>
            <a:pPr marL="3690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= Learning rate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 =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954733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397</TotalTime>
  <Words>303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Times New Roman</vt:lpstr>
      <vt:lpstr>Wingdings 2</vt:lpstr>
      <vt:lpstr>Slate</vt:lpstr>
      <vt:lpstr>Gradient Boosting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9</cp:revision>
  <dcterms:created xsi:type="dcterms:W3CDTF">2022-01-26T14:02:34Z</dcterms:created>
  <dcterms:modified xsi:type="dcterms:W3CDTF">2022-02-08T17:51:08Z</dcterms:modified>
</cp:coreProperties>
</file>