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1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0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2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59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5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71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6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374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1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8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3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55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5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8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7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618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1B59-6473-4C05-86F7-28DA71197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KNN (k – nearest neighbors)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99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AB5-5ABE-4359-ABFC-90C4E88B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05544"/>
            <a:ext cx="10353762" cy="97045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C4E-B22A-439E-8302-F36E69F8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55371"/>
            <a:ext cx="10590850" cy="398417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k-nearest neighbors (KNN) algorithm is a simple, easy-to- implement,  lazy learning, supervised machine learning algorithm that can be used to solve both classification and regression problems using feature similarity.</a:t>
            </a:r>
          </a:p>
        </p:txBody>
      </p:sp>
    </p:spTree>
    <p:extLst>
      <p:ext uri="{BB962C8B-B14F-4D97-AF65-F5344CB8AC3E}">
        <p14:creationId xmlns:p14="http://schemas.microsoft.com/office/powerpoint/2010/main" val="67570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09730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is a number used to identify similar neighbors for the new data point.</a:t>
            </a:r>
          </a:p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takes K nearest neighbors to decide where the new data point with belong to.</a:t>
            </a:r>
          </a:p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decision is based on feature similarity.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913795" y="712857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in KNN</a:t>
            </a:r>
            <a:endParaRPr lang="en-IN" sz="4000" u="sng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0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864702"/>
            <a:ext cx="10353762" cy="5396139"/>
          </a:xfrm>
        </p:spPr>
        <p:txBody>
          <a:bodyPr>
            <a:noAutofit/>
          </a:bodyPr>
          <a:lstStyle/>
          <a:p>
            <a:pPr marL="3690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Choose a value for K. K should be an odd number.</a:t>
            </a:r>
          </a:p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Find the distance of the new point to each of the training data.</a:t>
            </a:r>
          </a:p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3:Find the K nearest neighbors to the new data point.</a:t>
            </a:r>
          </a:p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For Classification, count the number of data points in each category among the k neighbors. New data point will belong to class that has the most neighbors.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913794" y="156816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of KNN</a:t>
            </a:r>
            <a:endParaRPr lang="en-IN" sz="4000" u="sng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371600"/>
            <a:ext cx="10353762" cy="4478694"/>
          </a:xfrm>
        </p:spPr>
        <p:txBody>
          <a:bodyPr>
            <a:normAutofit/>
          </a:bodyPr>
          <a:lstStyle/>
          <a:p>
            <a:pPr marL="779850" indent="-74295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 </a:t>
            </a:r>
          </a:p>
          <a:p>
            <a:pPr marL="779850" indent="-742950">
              <a:buAutoNum type="arabicPeriod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913794" y="196563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can be calculated using </a:t>
            </a:r>
            <a:endParaRPr lang="en-IN" sz="4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05AAB-EAC6-45BF-8E16-ED4619569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22" y="2823871"/>
            <a:ext cx="4811673" cy="302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8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371600"/>
            <a:ext cx="10353762" cy="447869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Manhattan Distance</a:t>
            </a:r>
          </a:p>
          <a:p>
            <a:pPr marL="779850" indent="-742950">
              <a:buAutoNum type="arabicPeriod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7686FA-4ED9-44C8-A0C5-AC8AADF0B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286" y="2681822"/>
            <a:ext cx="7617151" cy="185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34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404</TotalTime>
  <Words>181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Times New Roman</vt:lpstr>
      <vt:lpstr>Wingdings 2</vt:lpstr>
      <vt:lpstr>Slate</vt:lpstr>
      <vt:lpstr>KNN (k – nearest neighbors)</vt:lpstr>
      <vt:lpstr>Definition: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Confusion Matrix</dc:title>
  <dc:creator>Sandesh Koujalgi</dc:creator>
  <cp:lastModifiedBy>Sandesh Koujalgi</cp:lastModifiedBy>
  <cp:revision>11</cp:revision>
  <dcterms:created xsi:type="dcterms:W3CDTF">2022-01-26T14:02:34Z</dcterms:created>
  <dcterms:modified xsi:type="dcterms:W3CDTF">2022-02-02T18:04:03Z</dcterms:modified>
</cp:coreProperties>
</file>