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731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2309"/>
            <a:ext cx="10590850" cy="192210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is continuous in nature.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dependent variable &amp; independent variable is linear in nature.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F370B-7577-44C3-88AD-935BAA003B5C}"/>
              </a:ext>
            </a:extLst>
          </p:cNvPr>
          <p:cNvSpPr txBox="1"/>
          <p:nvPr/>
        </p:nvSpPr>
        <p:spPr>
          <a:xfrm>
            <a:off x="913795" y="3231366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Linear Regression:</a:t>
            </a:r>
            <a:endParaRPr lang="en-IN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3B1-3E3E-411C-96B9-BFC28EC6B06C}"/>
              </a:ext>
            </a:extLst>
          </p:cNvPr>
          <p:cNvSpPr txBox="1"/>
          <p:nvPr/>
        </p:nvSpPr>
        <p:spPr>
          <a:xfrm>
            <a:off x="913795" y="4320274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9800" indent="-342900">
              <a:buAutoNum type="arabicPeriod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Linear Regression </a:t>
            </a:r>
          </a:p>
          <a:p>
            <a:pPr marL="36900"/>
            <a:endParaRPr lang="en-US" sz="32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Multiple 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366915" cy="4621698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independent variable.</a:t>
            </a:r>
          </a:p>
          <a:p>
            <a:pPr marL="3690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dependent variable.</a:t>
            </a:r>
          </a:p>
          <a:p>
            <a:pPr marL="3690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 mx + c, </a:t>
            </a:r>
          </a:p>
          <a:p>
            <a:pPr marL="3690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m=slope, c = intercept</a:t>
            </a:r>
          </a:p>
          <a:p>
            <a:pPr marL="3690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Salary of a person based on years of experience.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5" y="587828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35085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then one independent variable.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dependent variable. </a:t>
            </a:r>
          </a:p>
          <a:p>
            <a:pPr marL="3690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c + m1x1 + m2x2+ m3x3+ …….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Mnxn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House Price Prediction based on multiple feature.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6511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Regression: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456</TotalTime>
  <Words>112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Times New Roman</vt:lpstr>
      <vt:lpstr>Wingdings 2</vt:lpstr>
      <vt:lpstr>Slate</vt:lpstr>
      <vt:lpstr>Linear Regression </vt:lpstr>
      <vt:lpstr>Definition: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9</cp:revision>
  <dcterms:created xsi:type="dcterms:W3CDTF">2022-01-26T14:02:34Z</dcterms:created>
  <dcterms:modified xsi:type="dcterms:W3CDTF">2022-02-10T16:52:33Z</dcterms:modified>
</cp:coreProperties>
</file>