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731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2309"/>
            <a:ext cx="10590850" cy="192210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supervised learning where it used to solve classification problem.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When we have to predict if a student passes or fails in an exam when the number of hours spent studying is given as a feature, the response variable has two values, pass and fail.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F370B-7577-44C3-88AD-935BAA003B5C}"/>
              </a:ext>
            </a:extLst>
          </p:cNvPr>
          <p:cNvSpPr txBox="1"/>
          <p:nvPr/>
        </p:nvSpPr>
        <p:spPr>
          <a:xfrm>
            <a:off x="913794" y="4292902"/>
            <a:ext cx="9564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function used in Logistic Regression</a:t>
            </a:r>
            <a:endParaRPr lang="en-IN" sz="3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3B1-3E3E-411C-96B9-BFC28EC6B06C}"/>
              </a:ext>
            </a:extLst>
          </p:cNvPr>
          <p:cNvSpPr txBox="1"/>
          <p:nvPr/>
        </p:nvSpPr>
        <p:spPr>
          <a:xfrm>
            <a:off x="913793" y="5393791"/>
            <a:ext cx="9564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                 Y = 1/1+e-x </a:t>
            </a: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366915" cy="46216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independent variable (That has to be transformed) </a:t>
            </a:r>
          </a:p>
          <a:p>
            <a:pPr marL="3690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2.718 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natural logarithm base(also known as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number).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5" y="587828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1/1+e-x 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35085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Fraud Detection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Disease Diagnosis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Emergency Detection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Spam no 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6511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</p:txBody>
      </p:sp>
    </p:spTree>
    <p:extLst>
      <p:ext uri="{BB962C8B-B14F-4D97-AF65-F5344CB8AC3E}">
        <p14:creationId xmlns:p14="http://schemas.microsoft.com/office/powerpoint/2010/main" val="2170667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489</TotalTime>
  <Words>123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Times New Roman</vt:lpstr>
      <vt:lpstr>Wingdings 2</vt:lpstr>
      <vt:lpstr>Slate</vt:lpstr>
      <vt:lpstr>Logistic Regression </vt:lpstr>
      <vt:lpstr>Definition: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12</cp:revision>
  <dcterms:created xsi:type="dcterms:W3CDTF">2022-01-26T14:02:34Z</dcterms:created>
  <dcterms:modified xsi:type="dcterms:W3CDTF">2022-02-11T17:08:52Z</dcterms:modified>
</cp:coreProperties>
</file>