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506874" cy="451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collection of data from different sources. </a:t>
            </a:r>
          </a:p>
          <a:p>
            <a:pPr marL="369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Extraction</a:t>
            </a:r>
          </a:p>
          <a:p>
            <a:pPr marL="5512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</a:t>
            </a:r>
          </a:p>
          <a:p>
            <a:pPr marL="5512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 </a:t>
            </a: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Extraction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506874" cy="451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gather many types of info relevant to business.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ETL process.</a:t>
            </a:r>
          </a:p>
          <a:p>
            <a:pPr marL="36900" indent="0">
              <a:buNone/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ETL Process</a:t>
            </a:r>
          </a:p>
          <a:p>
            <a:pPr marL="5512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</a:p>
          <a:p>
            <a:pPr marL="5512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</a:p>
          <a:p>
            <a:pPr marL="5512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</a:p>
        </p:txBody>
      </p:sp>
    </p:spTree>
    <p:extLst>
      <p:ext uri="{BB962C8B-B14F-4D97-AF65-F5344CB8AC3E}">
        <p14:creationId xmlns:p14="http://schemas.microsoft.com/office/powerpoint/2010/main" val="16178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Extraction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506874" cy="4515951"/>
          </a:xfrm>
        </p:spPr>
        <p:txBody>
          <a:bodyPr>
            <a:normAutofit/>
          </a:bodyPr>
          <a:lstStyle/>
          <a:p>
            <a:pPr marL="551250" indent="-514350">
              <a:buAutoNum type="arabicPeriod"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 Extraction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completely extracted from the source, and there is no need to track changes.</a:t>
            </a:r>
          </a:p>
          <a:p>
            <a:pPr marL="551250" indent="-514350">
              <a:buAutoNum type="arabicPeriod"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Extraction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Extracting Data that has been changed or added after a well-defined event in the source database.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3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215</TotalTime>
  <Words>94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Times New Roman</vt:lpstr>
      <vt:lpstr>Wingdings 2</vt:lpstr>
      <vt:lpstr>Slate</vt:lpstr>
      <vt:lpstr>Data Extraction</vt:lpstr>
      <vt:lpstr>Definition</vt:lpstr>
      <vt:lpstr>Importance of Data Extraction</vt:lpstr>
      <vt:lpstr>Types of Extraction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8</cp:revision>
  <dcterms:created xsi:type="dcterms:W3CDTF">2022-01-26T14:02:34Z</dcterms:created>
  <dcterms:modified xsi:type="dcterms:W3CDTF">2022-02-11T18:05:26Z</dcterms:modified>
</cp:coreProperties>
</file>