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2" r:id="rId5"/>
    <p:sldId id="263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20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8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525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9599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533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718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065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374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41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08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8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03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55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65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08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27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29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618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1B59-6473-4C05-86F7-28DA71197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Machine Learning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2991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C3AA-BB9F-4416-9970-CED150FDF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61" y="1031033"/>
            <a:ext cx="10917426" cy="570567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 is the training of machine learning models to make a sequence of decisions.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feedback-based Machine learning technique in which an agent learns to behave in an environment by performing the actions and seeing the results of actions.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Reinforcement Learning, the agent learns automatically using feedbacks without any labeled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there is no labeled data, so the agent is bound to learn by its experience only.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game-playing, robotics,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1DD1EF-5448-4C4F-96E2-84F8FE49A27A}"/>
              </a:ext>
            </a:extLst>
          </p:cNvPr>
          <p:cNvSpPr txBox="1"/>
          <p:nvPr/>
        </p:nvSpPr>
        <p:spPr>
          <a:xfrm>
            <a:off x="531238" y="205273"/>
            <a:ext cx="10096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Learning:</a:t>
            </a:r>
            <a:endParaRPr lang="en-IN" sz="4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9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1AB5-5ABE-4359-ABFC-90C4E88B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pPr algn="l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68C4E-B22A-439E-8302-F36E69F8B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553" y="970450"/>
            <a:ext cx="10671003" cy="5038464"/>
          </a:xfrm>
        </p:spPr>
        <p:txBody>
          <a:bodyPr>
            <a:normAutofit fontScale="92500" lnSpcReduction="20000"/>
          </a:bodyPr>
          <a:lstStyle/>
          <a:p>
            <a:endParaRPr lang="en-US" sz="32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  <a:defRPr/>
            </a:pPr>
            <a:r>
              <a:rPr lang="en-US" sz="3200" u="sng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nothing but an input or the process that is being analyzes.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is independent variable. </a:t>
            </a:r>
          </a:p>
          <a:p>
            <a:pPr marL="36900" indent="0">
              <a:buNone/>
              <a:defRPr/>
            </a:pPr>
            <a:r>
              <a:rPr lang="en-US" sz="3200" u="sng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nothing but an output.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is a dependent variable.</a:t>
            </a:r>
          </a:p>
          <a:p>
            <a:pPr marL="36900" indent="0">
              <a:buNone/>
              <a:defRPr/>
            </a:pPr>
            <a:endParaRPr lang="en-US" sz="32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Calibri" panose="020F0502020204030204" pitchFamily="34" charset="0"/>
              <a:buNone/>
              <a:defRPr/>
            </a:pPr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Application: used in both classification and regression problem</a:t>
            </a:r>
          </a:p>
          <a:p>
            <a:pPr marL="36900" indent="0">
              <a:buNone/>
              <a:defRPr/>
            </a:pPr>
            <a:endParaRPr lang="en-US" sz="32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sz="32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70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C3AA-BB9F-4416-9970-CED150FDF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58" y="1163281"/>
            <a:ext cx="10829625" cy="5349486"/>
          </a:xfrm>
        </p:spPr>
        <p:txBody>
          <a:bodyPr>
            <a:normAutofit/>
          </a:bodyPr>
          <a:lstStyle/>
          <a:p>
            <a:pPr marL="36900" indent="0">
              <a:lnSpc>
                <a:spcPct val="150000"/>
              </a:lnSpc>
              <a:buNone/>
              <a:defRPr/>
            </a:pP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Dataset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to train the model.</a:t>
            </a:r>
          </a:p>
          <a:p>
            <a:pPr marL="36900" indent="0">
              <a:lnSpc>
                <a:spcPct val="150000"/>
              </a:lnSpc>
              <a:buNone/>
              <a:defRPr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Generally to get the better accuracy training data is required more (70 to 80 % of the total data).</a:t>
            </a:r>
          </a:p>
          <a:p>
            <a:pPr marL="36900" indent="0">
              <a:lnSpc>
                <a:spcPct val="150000"/>
              </a:lnSpc>
              <a:buNone/>
              <a:defRPr/>
            </a:pPr>
            <a:r>
              <a:rPr lang="en-US" sz="2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Dataset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It is used for to test the model to get accuracy of the prediction.</a:t>
            </a:r>
          </a:p>
          <a:p>
            <a:pPr marL="36900" indent="0">
              <a:lnSpc>
                <a:spcPct val="150000"/>
              </a:lnSpc>
              <a:buNone/>
              <a:defRPr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testing purpose it is ok with 20 to 30 %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1DD1EF-5448-4C4F-96E2-84F8FE49A27A}"/>
              </a:ext>
            </a:extLst>
          </p:cNvPr>
          <p:cNvSpPr txBox="1"/>
          <p:nvPr/>
        </p:nvSpPr>
        <p:spPr>
          <a:xfrm>
            <a:off x="913794" y="195942"/>
            <a:ext cx="10096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dataset and Testing dataset:</a:t>
            </a:r>
            <a:endParaRPr lang="en-IN" sz="4000" u="sng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8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C3AA-BB9F-4416-9970-CED150FDF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649894"/>
            <a:ext cx="9909716" cy="2397967"/>
          </a:xfrm>
        </p:spPr>
        <p:txBody>
          <a:bodyPr>
            <a:normAutofit/>
          </a:bodyPr>
          <a:lstStyle/>
          <a:p>
            <a:pPr marL="779850" indent="-74295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</a:p>
          <a:p>
            <a:pPr marL="779850" indent="-74295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</a:p>
          <a:p>
            <a:pPr marL="779850" indent="-74295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</a:t>
            </a:r>
          </a:p>
          <a:p>
            <a:pPr marL="3690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1DD1EF-5448-4C4F-96E2-84F8FE49A27A}"/>
              </a:ext>
            </a:extLst>
          </p:cNvPr>
          <p:cNvSpPr txBox="1"/>
          <p:nvPr/>
        </p:nvSpPr>
        <p:spPr>
          <a:xfrm>
            <a:off x="913794" y="1251542"/>
            <a:ext cx="10096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Machine Learning:</a:t>
            </a:r>
            <a:endParaRPr lang="en-IN" sz="4000" u="sng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780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C3AA-BB9F-4416-9970-CED150FDF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59" y="1273627"/>
            <a:ext cx="10577698" cy="5052528"/>
          </a:xfrm>
        </p:spPr>
        <p:txBody>
          <a:bodyPr>
            <a:normAutofit fontScale="92500" lnSpcReduction="10000"/>
          </a:bodyPr>
          <a:lstStyle/>
          <a:p>
            <a:pPr marL="36900" indent="0">
              <a:lnSpc>
                <a:spcPct val="150000"/>
              </a:lnSpc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 is a machine learning method in which models are trained using labeled data.</a:t>
            </a:r>
          </a:p>
          <a:p>
            <a:pPr marL="36900" indent="0">
              <a:lnSpc>
                <a:spcPct val="150000"/>
              </a:lnSpc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 needs supervision to train the model.</a:t>
            </a:r>
          </a:p>
          <a:p>
            <a:pPr marL="36900" indent="0">
              <a:lnSpc>
                <a:spcPct val="150000"/>
              </a:lnSpc>
              <a:buNone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 learns things in the presence of a teacher.</a:t>
            </a:r>
          </a:p>
          <a:p>
            <a:pPr marL="36900" indent="0">
              <a:lnSpc>
                <a:spcPct val="150000"/>
              </a:lnSpc>
              <a:buNone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Supervised Learning</a:t>
            </a:r>
          </a:p>
          <a:p>
            <a:pPr marL="551250" indent="-514350">
              <a:lnSpc>
                <a:spcPct val="150000"/>
              </a:lnSpc>
              <a:buAutoNum type="arabicPeriod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</a:p>
          <a:p>
            <a:pPr marL="551250" indent="-514350">
              <a:lnSpc>
                <a:spcPct val="150000"/>
              </a:lnSpc>
              <a:buAutoNum type="arabicPeriod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pPr marL="36900" indent="0">
              <a:lnSpc>
                <a:spcPct val="150000"/>
              </a:lnSpc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1DD1EF-5448-4C4F-96E2-84F8FE49A27A}"/>
              </a:ext>
            </a:extLst>
          </p:cNvPr>
          <p:cNvSpPr txBox="1"/>
          <p:nvPr/>
        </p:nvSpPr>
        <p:spPr>
          <a:xfrm>
            <a:off x="531239" y="271828"/>
            <a:ext cx="10096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000" u="sng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IN" sz="4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037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C3AA-BB9F-4416-9970-CED150FDF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899" y="1133669"/>
            <a:ext cx="10656165" cy="5489826"/>
          </a:xfrm>
        </p:spPr>
        <p:txBody>
          <a:bodyPr>
            <a:noAutofit/>
          </a:bodyPr>
          <a:lstStyle/>
          <a:p>
            <a:pPr marL="36900" indent="0">
              <a:lnSpc>
                <a:spcPct val="160000"/>
              </a:lnSpc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 in which patterns inferred from the unlabeled input data.</a:t>
            </a:r>
          </a:p>
          <a:p>
            <a:pPr marL="36900" indent="0">
              <a:lnSpc>
                <a:spcPct val="160000"/>
              </a:lnSpc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unsupervised learning is to find the structure and patterns from the input data. </a:t>
            </a:r>
          </a:p>
          <a:p>
            <a:pPr marL="36900" indent="0">
              <a:lnSpc>
                <a:spcPct val="160000"/>
              </a:lnSpc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 does not need any supervision. Instead, it finds patterns from the data by its own.</a:t>
            </a:r>
          </a:p>
          <a:p>
            <a:pPr marL="36900" indent="0">
              <a:lnSpc>
                <a:spcPct val="160000"/>
              </a:lnSpc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1DD1EF-5448-4C4F-96E2-84F8FE49A27A}"/>
              </a:ext>
            </a:extLst>
          </p:cNvPr>
          <p:cNvSpPr txBox="1"/>
          <p:nvPr/>
        </p:nvSpPr>
        <p:spPr>
          <a:xfrm>
            <a:off x="549900" y="234505"/>
            <a:ext cx="10096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u="sng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IN" sz="4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306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C3AA-BB9F-4416-9970-CED150FDF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921" y="1623528"/>
            <a:ext cx="10600185" cy="479593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(Continuous data) predicts a numerical data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output value is produced using training data.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models are used to predict a continuous value. Predicting prices of a house given the features of house like size, price,  etc.  is one of the common examples of Regression.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1DD1EF-5448-4C4F-96E2-84F8FE49A27A}"/>
              </a:ext>
            </a:extLst>
          </p:cNvPr>
          <p:cNvSpPr txBox="1"/>
          <p:nvPr/>
        </p:nvSpPr>
        <p:spPr>
          <a:xfrm>
            <a:off x="531238" y="391885"/>
            <a:ext cx="10096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4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90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C3AA-BB9F-4416-9970-CED150FDF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921" y="1623528"/>
            <a:ext cx="10600185" cy="479593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/>
              <a:t>It is(Categorical data) produces discrete result.</a:t>
            </a:r>
            <a:endParaRPr lang="en-US" altLang="en-US" sz="28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/>
              <a:t>It involves grouping the data into classes.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/>
              <a:t>classification refers to a predictive modeling problem where a class label is predicted for a given example of input data.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/>
              <a:t>Some examples of classification include spam detection, churn prediction, sentiment analysis, dog breed detection and so on.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1DD1EF-5448-4C4F-96E2-84F8FE49A27A}"/>
              </a:ext>
            </a:extLst>
          </p:cNvPr>
          <p:cNvSpPr txBox="1"/>
          <p:nvPr/>
        </p:nvSpPr>
        <p:spPr>
          <a:xfrm>
            <a:off x="531238" y="391885"/>
            <a:ext cx="10096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</a:t>
            </a:r>
            <a:endParaRPr lang="en-IN" sz="4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645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C3AA-BB9F-4416-9970-CED150FDF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921" y="1623528"/>
            <a:ext cx="10600185" cy="479593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schemeClr val="tx1"/>
                </a:solidFill>
              </a:rPr>
              <a:t>It is a type of unsupervised learning in which the unlabeled data is divided into different groups with similar data.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schemeClr val="tx1"/>
                </a:solidFill>
              </a:rPr>
              <a:t>The goal of clustering is to find the similarities in the data points and group similar data points into a cluster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1DD1EF-5448-4C4F-96E2-84F8FE49A27A}"/>
              </a:ext>
            </a:extLst>
          </p:cNvPr>
          <p:cNvSpPr txBox="1"/>
          <p:nvPr/>
        </p:nvSpPr>
        <p:spPr>
          <a:xfrm>
            <a:off x="531238" y="391885"/>
            <a:ext cx="10096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Clustering:</a:t>
            </a:r>
            <a:endParaRPr lang="en-IN" sz="4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986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420</TotalTime>
  <Words>488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Calisto MT</vt:lpstr>
      <vt:lpstr>Times New Roman</vt:lpstr>
      <vt:lpstr>Wingdings</vt:lpstr>
      <vt:lpstr>Wingdings 2</vt:lpstr>
      <vt:lpstr>Slate</vt:lpstr>
      <vt:lpstr>Types of Machine Learning</vt:lpstr>
      <vt:lpstr>Definitions: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Confusion Matrix</dc:title>
  <dc:creator>Sandesh Koujalgi</dc:creator>
  <cp:lastModifiedBy>Sandesh Koujalgi</cp:lastModifiedBy>
  <cp:revision>12</cp:revision>
  <dcterms:created xsi:type="dcterms:W3CDTF">2022-01-26T14:02:34Z</dcterms:created>
  <dcterms:modified xsi:type="dcterms:W3CDTF">2022-02-27T16:32:57Z</dcterms:modified>
</cp:coreProperties>
</file>