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Bias and Variance: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506874" cy="4515951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nothing but the error in the training data. 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amount that a model’s prediction differs from the target value, compared to the training data.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nothing but the error in the testing data.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variance describes how much a random variable differs from its expected value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Model: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is said to be good or generalized more when,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during training as well as testing data is very high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performed well on training dataset as well as on testing dataset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training error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testing error 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bias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Training error =1%</a:t>
            </a:r>
          </a:p>
          <a:p>
            <a:pPr marL="36900" indent="0">
              <a:lnSpc>
                <a:spcPct val="120000"/>
              </a:lnSpc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Testing error=1%</a:t>
            </a:r>
          </a:p>
          <a:p>
            <a:pPr>
              <a:lnSpc>
                <a:spcPct val="12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4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Accuracy during training is very high but accuracy during testing is very Low then this condition is called as overfitting </a:t>
            </a:r>
          </a:p>
          <a:p>
            <a:pPr>
              <a:defRPr/>
            </a:pPr>
            <a:r>
              <a:rPr lang="en-US" sz="2800" dirty="0"/>
              <a:t>It is able to perform well on training dataset but it doesn’t perform well on testing dataset</a:t>
            </a:r>
          </a:p>
          <a:p>
            <a:pPr marL="0" indent="0">
              <a:buFont typeface="Calibri" panose="020F0502020204030204" pitchFamily="34" charset="0"/>
              <a:buNone/>
              <a:defRPr/>
            </a:pPr>
            <a:r>
              <a:rPr lang="en-US" sz="2800" dirty="0"/>
              <a:t> Low training error </a:t>
            </a:r>
          </a:p>
          <a:p>
            <a:pPr>
              <a:defRPr/>
            </a:pPr>
            <a:r>
              <a:rPr lang="en-US" sz="2800" dirty="0"/>
              <a:t>High testing error</a:t>
            </a:r>
          </a:p>
          <a:p>
            <a:pPr>
              <a:defRPr/>
            </a:pPr>
            <a:r>
              <a:rPr lang="en-US" sz="2800" dirty="0"/>
              <a:t>Low bias</a:t>
            </a:r>
          </a:p>
          <a:p>
            <a:pPr>
              <a:defRPr/>
            </a:pPr>
            <a:r>
              <a:rPr lang="en-US" sz="2800" dirty="0"/>
              <a:t>High variance</a:t>
            </a:r>
          </a:p>
          <a:p>
            <a:pPr>
              <a:defRPr/>
            </a:pPr>
            <a:r>
              <a:rPr lang="en-US" sz="2800" dirty="0"/>
              <a:t>Ex: Training error =1%</a:t>
            </a:r>
          </a:p>
          <a:p>
            <a:pPr marL="36900" indent="0">
              <a:buNone/>
              <a:defRPr/>
            </a:pPr>
            <a:r>
              <a:rPr lang="en-US" sz="2800" dirty="0"/>
              <a:t>          Testing error=25%</a:t>
            </a:r>
          </a:p>
        </p:txBody>
      </p:sp>
    </p:spTree>
    <p:extLst>
      <p:ext uri="{BB962C8B-B14F-4D97-AF65-F5344CB8AC3E}">
        <p14:creationId xmlns:p14="http://schemas.microsoft.com/office/powerpoint/2010/main" val="232889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Accuracy during training is very low &amp;  accuracy during testing is very Low then this condition is called as underfitting </a:t>
            </a:r>
          </a:p>
          <a:p>
            <a:pPr>
              <a:defRPr/>
            </a:pPr>
            <a:r>
              <a:rPr lang="en-US" sz="2800" dirty="0"/>
              <a:t>It is doesn’t perform well on training dataset as well as on testing dataset</a:t>
            </a:r>
          </a:p>
          <a:p>
            <a:pPr>
              <a:defRPr/>
            </a:pPr>
            <a:r>
              <a:rPr lang="en-US" sz="2800" dirty="0"/>
              <a:t> High training error </a:t>
            </a:r>
          </a:p>
          <a:p>
            <a:pPr>
              <a:defRPr/>
            </a:pPr>
            <a:r>
              <a:rPr lang="en-US" sz="2800" dirty="0"/>
              <a:t>High testing error</a:t>
            </a:r>
          </a:p>
          <a:p>
            <a:pPr>
              <a:defRPr/>
            </a:pPr>
            <a:r>
              <a:rPr lang="en-US" sz="2800" dirty="0"/>
              <a:t> High bias</a:t>
            </a:r>
          </a:p>
          <a:p>
            <a:pPr>
              <a:defRPr/>
            </a:pPr>
            <a:r>
              <a:rPr lang="en-US" sz="2800" dirty="0"/>
              <a:t>High variance</a:t>
            </a:r>
          </a:p>
          <a:p>
            <a:pPr>
              <a:defRPr/>
            </a:pPr>
            <a:r>
              <a:rPr lang="en-US" sz="2800" dirty="0"/>
              <a:t>Ex: Training error =1%</a:t>
            </a:r>
          </a:p>
          <a:p>
            <a:pPr marL="36900" indent="0">
              <a:buNone/>
              <a:defRPr/>
            </a:pPr>
            <a:r>
              <a:rPr lang="en-US" sz="2800" dirty="0"/>
              <a:t>        Testing error=25%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086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" y="0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Variance Tradeoff: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2" y="970450"/>
            <a:ext cx="10861438" cy="5626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have a model that is neither underfitting nor overfitting which is called as Bias-Variance trade- off . 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balance between bias and variance then the model will not be able to generalize a failure to perform well on new data.</a:t>
            </a:r>
          </a:p>
          <a:p>
            <a:pPr marL="3690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95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434</TotalTime>
  <Words>309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Times New Roman</vt:lpstr>
      <vt:lpstr>Wingdings 2</vt:lpstr>
      <vt:lpstr>Slate</vt:lpstr>
      <vt:lpstr>Overfitting and Underfitting</vt:lpstr>
      <vt:lpstr>Definitions of Bias and Variance:</vt:lpstr>
      <vt:lpstr>Generalized Model:</vt:lpstr>
      <vt:lpstr>Overfitting:</vt:lpstr>
      <vt:lpstr>Underfitting:</vt:lpstr>
      <vt:lpstr>Bias Variance Tradeoff: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14</cp:revision>
  <dcterms:created xsi:type="dcterms:W3CDTF">2022-01-26T14:02:34Z</dcterms:created>
  <dcterms:modified xsi:type="dcterms:W3CDTF">2022-02-27T13:14:32Z</dcterms:modified>
</cp:coreProperties>
</file>