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2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59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1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7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1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B59-6473-4C05-86F7-28DA7119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XG Boost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506874" cy="444441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advanced implementation of gradient boosting along with some regularization factors.</a:t>
            </a:r>
          </a:p>
          <a:p>
            <a:pPr marL="3690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extreme gradient boosting is one of the well-known boosting techniques(ensemble) having enhanced performance and speed in tree-based (sequential decision trees) machine learning algorithms.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28" y="-1"/>
            <a:ext cx="10353762" cy="1244815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16" y="1026434"/>
            <a:ext cx="10506874" cy="57009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run on both single and distributed systems (Hadoop, Spark).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in supervised learning(regression and classification problems).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parallel processing.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optimization.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memory management for large datasets exceeding 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variety of regularizations which helps in reducing overfitting.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tree pruning – Decision tree will not grow further after certain limits internally.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missing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inbuilt Cross-Validation.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04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204</TotalTime>
  <Words>128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Calisto MT</vt:lpstr>
      <vt:lpstr>Times New Roman</vt:lpstr>
      <vt:lpstr>Wingdings</vt:lpstr>
      <vt:lpstr>Wingdings 2</vt:lpstr>
      <vt:lpstr>Slate</vt:lpstr>
      <vt:lpstr>XG Boost Algorithm</vt:lpstr>
      <vt:lpstr>Definition</vt:lpstr>
      <vt:lpstr>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Sandesh Koujalgi</dc:creator>
  <cp:lastModifiedBy>Sandesh Koujalgi</cp:lastModifiedBy>
  <cp:revision>7</cp:revision>
  <dcterms:created xsi:type="dcterms:W3CDTF">2022-01-26T14:02:34Z</dcterms:created>
  <dcterms:modified xsi:type="dcterms:W3CDTF">2022-02-11T17:54:53Z</dcterms:modified>
</cp:coreProperties>
</file>