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7"/>
    <p:restoredTop sz="94713"/>
  </p:normalViewPr>
  <p:slideViewPr>
    <p:cSldViewPr snapToGrid="0" snapToObjects="1">
      <p:cViewPr varScale="1">
        <p:scale>
          <a:sx n="129" d="100"/>
          <a:sy n="129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4627047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2175323"/>
          </a:xfrm>
        </p:spPr>
        <p:txBody>
          <a:bodyPr>
            <a:normAutofit/>
          </a:bodyPr>
          <a:lstStyle/>
          <a:p>
            <a:r>
              <a:rPr lang="de-DE" sz="4000" dirty="0"/>
              <a:t>Connect front-back</a:t>
            </a:r>
          </a:p>
          <a:p>
            <a:r>
              <a:rPr lang="de-DE" sz="4000" dirty="0" err="1"/>
              <a:t>Merge</a:t>
            </a:r>
            <a:r>
              <a:rPr lang="de-DE" sz="4000" dirty="0"/>
              <a:t> all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pieces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4627047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2175323"/>
          </a:xfrm>
        </p:spPr>
        <p:txBody>
          <a:bodyPr>
            <a:normAutofit/>
          </a:bodyPr>
          <a:lstStyle/>
          <a:p>
            <a:r>
              <a:rPr lang="de-DE" sz="4000" dirty="0"/>
              <a:t>Connect front-back</a:t>
            </a:r>
          </a:p>
          <a:p>
            <a:r>
              <a:rPr lang="de-DE" sz="4000" dirty="0" err="1"/>
              <a:t>Merge</a:t>
            </a:r>
            <a:r>
              <a:rPr lang="de-DE" sz="4000" dirty="0"/>
              <a:t> all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pieces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93EE-79C3-4D40-9F95-D81F2DB32393}"/>
              </a:ext>
            </a:extLst>
          </p:cNvPr>
          <p:cNvSpPr txBox="1"/>
          <p:nvPr/>
        </p:nvSpPr>
        <p:spPr>
          <a:xfrm>
            <a:off x="3192754" y="-3386855"/>
            <a:ext cx="993913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948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6197429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weekend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3001911"/>
          </a:xfrm>
        </p:spPr>
        <p:txBody>
          <a:bodyPr>
            <a:normAutofit/>
          </a:bodyPr>
          <a:lstStyle/>
          <a:p>
            <a:r>
              <a:rPr lang="de-DE" sz="4000" dirty="0"/>
              <a:t>VSC </a:t>
            </a:r>
            <a:r>
              <a:rPr lang="de-DE" sz="4000" dirty="0" err="1"/>
              <a:t>LiveShare</a:t>
            </a:r>
            <a:endParaRPr lang="de-DE" sz="4000" dirty="0"/>
          </a:p>
          <a:p>
            <a:r>
              <a:rPr lang="de-DE" sz="4000" dirty="0" err="1"/>
              <a:t>Modles</a:t>
            </a:r>
            <a:r>
              <a:rPr lang="de-DE" sz="4000" dirty="0"/>
              <a:t> -&gt; </a:t>
            </a:r>
            <a:r>
              <a:rPr lang="de-DE" sz="4000" dirty="0" err="1"/>
              <a:t>Classes</a:t>
            </a:r>
            <a:endParaRPr lang="de-DE" sz="4000" dirty="0"/>
          </a:p>
          <a:p>
            <a:r>
              <a:rPr lang="de-DE" sz="4000" dirty="0"/>
              <a:t>HTMLs -&gt; </a:t>
            </a:r>
            <a:r>
              <a:rPr lang="de-DE" sz="4000" dirty="0" err="1"/>
              <a:t>full</a:t>
            </a:r>
            <a:r>
              <a:rPr lang="de-DE" sz="4000" dirty="0"/>
              <a:t> </a:t>
            </a:r>
            <a:r>
              <a:rPr lang="de-DE" sz="4000" dirty="0" err="1"/>
              <a:t>ReactJS</a:t>
            </a:r>
            <a:endParaRPr lang="de-DE" sz="4000" dirty="0"/>
          </a:p>
          <a:p>
            <a:r>
              <a:rPr lang="de-DE" sz="4000" dirty="0" err="1"/>
              <a:t>Renunciations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8000" b="1" dirty="0"/>
              <a:t>-Demo-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8000" b="1" dirty="0"/>
              <a:t>-</a:t>
            </a:r>
            <a:r>
              <a:rPr lang="de-CH" sz="8000" b="1" dirty="0" err="1"/>
              <a:t>Looking</a:t>
            </a:r>
            <a:r>
              <a:rPr lang="de-CH" sz="8000" b="1" dirty="0"/>
              <a:t> back-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SA3 Project -Fluxx-</vt:lpstr>
      <vt:lpstr>Last week:</vt:lpstr>
      <vt:lpstr>Last week:</vt:lpstr>
      <vt:lpstr>Last weekend:</vt:lpstr>
      <vt:lpstr>-Demo-</vt:lpstr>
      <vt:lpstr>-Looking back-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Dalle Pezze Aron</cp:lastModifiedBy>
  <cp:revision>9</cp:revision>
  <dcterms:created xsi:type="dcterms:W3CDTF">2019-11-24T17:37:32Z</dcterms:created>
  <dcterms:modified xsi:type="dcterms:W3CDTF">2019-12-16T00:49:58Z</dcterms:modified>
</cp:coreProperties>
</file>