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60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49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252F-5295-F149-A53F-904B502E624A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CCBCD-00E9-FA4F-A306-637603F51D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46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Jolly</a:t>
            </a:r>
            <a:r>
              <a:rPr lang="de-DE" dirty="0"/>
              <a:t>: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, </a:t>
            </a:r>
            <a:r>
              <a:rPr lang="de-DE" dirty="0" err="1"/>
              <a:t>json</a:t>
            </a:r>
            <a:r>
              <a:rPr lang="de-DE" dirty="0"/>
              <a:t>, </a:t>
            </a:r>
            <a:r>
              <a:rPr lang="de-DE" dirty="0" err="1"/>
              <a:t>models</a:t>
            </a:r>
            <a:r>
              <a:rPr lang="de-DE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CCBCD-00E9-FA4F-A306-637603F51D5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6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Game design </a:t>
            </a:r>
            <a:r>
              <a:rPr lang="de-DE" dirty="0" err="1"/>
              <a:t>decisions</a:t>
            </a:r>
            <a:r>
              <a:rPr lang="de-DE" dirty="0"/>
              <a:t>: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server-</a:t>
            </a:r>
            <a:r>
              <a:rPr lang="de-DE" dirty="0" err="1"/>
              <a:t>side</a:t>
            </a:r>
            <a:r>
              <a:rPr lang="de-DE" dirty="0"/>
              <a:t>  (</a:t>
            </a:r>
            <a:r>
              <a:rPr lang="de-DE" dirty="0" err="1"/>
              <a:t>computations:turns</a:t>
            </a:r>
            <a:r>
              <a:rPr lang="de-DE" dirty="0"/>
              <a:t>, </a:t>
            </a:r>
            <a:r>
              <a:rPr lang="de-DE" dirty="0" err="1"/>
              <a:t>draw</a:t>
            </a:r>
            <a:r>
              <a:rPr lang="de-DE" dirty="0"/>
              <a:t>, </a:t>
            </a:r>
            <a:r>
              <a:rPr lang="de-DE" dirty="0" err="1"/>
              <a:t>play</a:t>
            </a:r>
            <a:r>
              <a:rPr lang="de-DE" dirty="0"/>
              <a:t>,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game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client-</a:t>
            </a:r>
            <a:r>
              <a:rPr lang="de-DE" dirty="0" err="1"/>
              <a:t>side</a:t>
            </a:r>
            <a:r>
              <a:rPr lang="de-DE" dirty="0"/>
              <a:t> (</a:t>
            </a:r>
            <a:r>
              <a:rPr lang="de-DE" dirty="0" err="1"/>
              <a:t>rendering</a:t>
            </a:r>
            <a:r>
              <a:rPr lang="de-DE" dirty="0"/>
              <a:t>: </a:t>
            </a:r>
            <a:r>
              <a:rPr lang="de-DE" dirty="0" err="1"/>
              <a:t>discard</a:t>
            </a:r>
            <a:r>
              <a:rPr lang="de-DE" dirty="0"/>
              <a:t> </a:t>
            </a:r>
            <a:r>
              <a:rPr lang="de-DE" dirty="0" err="1"/>
              <a:t>pile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CCBCD-00E9-FA4F-A306-637603F51D5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23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Eventually</a:t>
            </a:r>
            <a:r>
              <a:rPr lang="de-DE" dirty="0"/>
              <a:t>, </a:t>
            </a:r>
            <a:r>
              <a:rPr lang="de-DE" dirty="0" err="1"/>
              <a:t>add</a:t>
            </a:r>
            <a:r>
              <a:rPr lang="de-DE" dirty="0"/>
              <a:t> log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. Note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Panciera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absent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civil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CCBCD-00E9-FA4F-A306-637603F51D5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8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39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7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89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63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4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68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0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02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37B3-B04F-FF4E-B308-6BC4A9D79921}" type="datetimeFigureOut">
              <a:rPr lang="de-DE" smtClean="0"/>
              <a:t>01.12.19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79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8145D9FD-167C-3C4B-B9C7-098742928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6" r="5254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E4A78-0A9A-FE47-85D2-7FC4B9A67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1896" y="939687"/>
            <a:ext cx="5125456" cy="1549626"/>
          </a:xfrm>
        </p:spPr>
        <p:txBody>
          <a:bodyPr>
            <a:normAutofit fontScale="90000"/>
          </a:bodyPr>
          <a:lstStyle/>
          <a:p>
            <a:r>
              <a:rPr lang="de-DE" sz="8000" dirty="0"/>
              <a:t>SA3 Project</a:t>
            </a:r>
            <a:br>
              <a:rPr lang="de-DE" sz="8000" dirty="0"/>
            </a:br>
            <a:r>
              <a:rPr lang="de-DE" sz="4400" dirty="0">
                <a:latin typeface="+mn-lt"/>
              </a:rPr>
              <a:t>-</a:t>
            </a:r>
            <a:r>
              <a:rPr lang="de-DE" sz="4400" dirty="0" err="1">
                <a:latin typeface="+mn-lt"/>
              </a:rPr>
              <a:t>Fluxx</a:t>
            </a:r>
            <a:r>
              <a:rPr lang="de-DE" sz="4400" dirty="0">
                <a:latin typeface="+mn-lt"/>
              </a:rPr>
              <a:t>-</a:t>
            </a:r>
            <a:endParaRPr lang="de-DE" sz="8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E5E8-758A-7040-9215-AE1D74C08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4572" y="3429000"/>
            <a:ext cx="3706356" cy="3230000"/>
          </a:xfrm>
        </p:spPr>
        <p:txBody>
          <a:bodyPr>
            <a:normAutofit/>
          </a:bodyPr>
          <a:lstStyle/>
          <a:p>
            <a:pPr algn="l"/>
            <a:r>
              <a:rPr lang="de-DE" sz="4000" dirty="0"/>
              <a:t>Aron </a:t>
            </a:r>
            <a:r>
              <a:rPr lang="de-DE" sz="4000" b="1" dirty="0"/>
              <a:t>Dalle Pezze</a:t>
            </a:r>
            <a:r>
              <a:rPr lang="de-DE" sz="4000" dirty="0"/>
              <a:t> </a:t>
            </a:r>
          </a:p>
          <a:p>
            <a:pPr algn="l"/>
            <a:r>
              <a:rPr lang="de-DE" sz="4000" dirty="0" err="1"/>
              <a:t>Nicolò</a:t>
            </a:r>
            <a:r>
              <a:rPr lang="de-DE" sz="4000" dirty="0"/>
              <a:t> </a:t>
            </a:r>
            <a:r>
              <a:rPr lang="de-DE" sz="4000" b="1" dirty="0" err="1"/>
              <a:t>Panciera</a:t>
            </a:r>
            <a:endParaRPr lang="de-DE" sz="4000" dirty="0"/>
          </a:p>
          <a:p>
            <a:pPr algn="l"/>
            <a:r>
              <a:rPr lang="de-DE" sz="4000" dirty="0"/>
              <a:t>Alexandra </a:t>
            </a:r>
            <a:r>
              <a:rPr lang="de-DE" sz="4000" b="1" dirty="0"/>
              <a:t>Willi</a:t>
            </a:r>
          </a:p>
        </p:txBody>
      </p:sp>
    </p:spTree>
    <p:extLst>
      <p:ext uri="{BB962C8B-B14F-4D97-AF65-F5344CB8AC3E}">
        <p14:creationId xmlns:p14="http://schemas.microsoft.com/office/powerpoint/2010/main" val="170791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815-56DD-FA4B-BB39-12BC57A5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88" y="381000"/>
            <a:ext cx="2717965" cy="1206295"/>
          </a:xfrm>
        </p:spPr>
        <p:txBody>
          <a:bodyPr>
            <a:normAutofit/>
          </a:bodyPr>
          <a:lstStyle/>
          <a:p>
            <a:r>
              <a:rPr lang="de-CH" sz="4800" b="1" dirty="0" err="1"/>
              <a:t>Roles</a:t>
            </a:r>
            <a:endParaRPr lang="de-D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E8FD-816A-6C46-A47D-09256A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88" y="1587295"/>
            <a:ext cx="5024612" cy="4889705"/>
          </a:xfrm>
        </p:spPr>
        <p:txBody>
          <a:bodyPr anchor="ctr">
            <a:normAutofit fontScale="77500" lnSpcReduction="20000"/>
          </a:bodyPr>
          <a:lstStyle/>
          <a:p>
            <a:r>
              <a:rPr lang="de-DE" sz="4000" b="1" dirty="0" err="1"/>
              <a:t>Nicolò</a:t>
            </a:r>
            <a:r>
              <a:rPr lang="de-DE" sz="4000" b="1" dirty="0"/>
              <a:t> </a:t>
            </a:r>
            <a:r>
              <a:rPr lang="de-DE" sz="4000" b="1" dirty="0" err="1"/>
              <a:t>Panciera</a:t>
            </a:r>
            <a:r>
              <a:rPr lang="de-DE" sz="4000" b="1" dirty="0"/>
              <a:t>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4000" dirty="0"/>
              <a:t> Back-end + </a:t>
            </a:r>
            <a:r>
              <a:rPr lang="de-DE" sz="4000" dirty="0" err="1"/>
              <a:t>Git</a:t>
            </a:r>
            <a:r>
              <a:rPr lang="de-DE" sz="4000" dirty="0"/>
              <a:t> </a:t>
            </a:r>
            <a:r>
              <a:rPr lang="de-DE" sz="4000" dirty="0" err="1"/>
              <a:t>management</a:t>
            </a:r>
            <a:endParaRPr lang="de-DE" sz="4000" dirty="0"/>
          </a:p>
          <a:p>
            <a:pPr marL="0" indent="0" algn="ctr">
              <a:lnSpc>
                <a:spcPct val="120000"/>
              </a:lnSpc>
              <a:buNone/>
            </a:pPr>
            <a:endParaRPr lang="de-DE" sz="4000" dirty="0"/>
          </a:p>
          <a:p>
            <a:r>
              <a:rPr lang="de-DE" sz="4000" b="1" dirty="0"/>
              <a:t>Aron Dalle </a:t>
            </a:r>
            <a:r>
              <a:rPr lang="de-DE" sz="4000" b="1" dirty="0" err="1"/>
              <a:t>Pezze</a:t>
            </a:r>
            <a:r>
              <a:rPr lang="de-DE" sz="4000" b="1" dirty="0"/>
              <a:t>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4000" dirty="0"/>
              <a:t>Front-end +  Project </a:t>
            </a:r>
            <a:r>
              <a:rPr lang="de-DE" sz="4000" dirty="0" err="1"/>
              <a:t>section</a:t>
            </a:r>
            <a:r>
              <a:rPr lang="de-DE" sz="4000" dirty="0"/>
              <a:t> </a:t>
            </a:r>
            <a:r>
              <a:rPr lang="de-DE" sz="4000" dirty="0" err="1"/>
              <a:t>management</a:t>
            </a:r>
            <a:endParaRPr lang="de-DE" sz="4000" dirty="0"/>
          </a:p>
          <a:p>
            <a:pPr marL="0" indent="0" algn="ctr">
              <a:buNone/>
            </a:pPr>
            <a:endParaRPr lang="de-DE" sz="4000" dirty="0"/>
          </a:p>
          <a:p>
            <a:r>
              <a:rPr lang="de-DE" sz="4000" b="1" dirty="0"/>
              <a:t>Alexandra Willi:</a:t>
            </a:r>
          </a:p>
          <a:p>
            <a:pPr marL="0" indent="0" algn="ctr">
              <a:buNone/>
            </a:pPr>
            <a:r>
              <a:rPr lang="de-DE" sz="4000" dirty="0" err="1"/>
              <a:t>Jolly</a:t>
            </a:r>
            <a:endParaRPr lang="de-DE" sz="4000" dirty="0"/>
          </a:p>
        </p:txBody>
      </p:sp>
      <p:pic>
        <p:nvPicPr>
          <p:cNvPr id="6" name="Picture 5" descr="A picture containing screenshot, clock, drawing&#10;&#10;Description automatically generated">
            <a:extLst>
              <a:ext uri="{FF2B5EF4-FFF2-40B4-BE49-F238E27FC236}">
                <a16:creationId xmlns:a16="http://schemas.microsoft.com/office/drawing/2014/main" id="{6BE1B8F1-2FC4-D64D-AF94-05DD658F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811" y="1240601"/>
            <a:ext cx="2390129" cy="35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8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782B-5947-AB4F-8624-6B0017C0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we‘ve</a:t>
            </a:r>
            <a:r>
              <a:rPr lang="de-DE" b="1" dirty="0"/>
              <a:t> </a:t>
            </a:r>
            <a:r>
              <a:rPr lang="de-DE" b="1" dirty="0" err="1"/>
              <a:t>reached</a:t>
            </a:r>
            <a:r>
              <a:rPr lang="de-DE" b="1" dirty="0"/>
              <a:t> so </a:t>
            </a:r>
            <a:r>
              <a:rPr lang="de-DE" b="1" dirty="0" err="1"/>
              <a:t>far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F9FF-6350-DB4B-AB0C-B247E91D5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  <a:p>
            <a:r>
              <a:rPr lang="de-DE" dirty="0"/>
              <a:t>Setup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dirty="0" err="1"/>
              <a:t>Created</a:t>
            </a:r>
            <a:r>
              <a:rPr lang="de-DE" dirty="0"/>
              <a:t> deck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cards</a:t>
            </a:r>
            <a:endParaRPr lang="de-DE" dirty="0"/>
          </a:p>
          <a:p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game</a:t>
            </a:r>
            <a:r>
              <a:rPr lang="de-DE" dirty="0"/>
              <a:t> will </a:t>
            </a:r>
            <a:r>
              <a:rPr lang="de-DE" dirty="0" err="1"/>
              <a:t>look</a:t>
            </a:r>
            <a:r>
              <a:rPr lang="de-DE" dirty="0"/>
              <a:t> like</a:t>
            </a:r>
          </a:p>
          <a:p>
            <a:r>
              <a:rPr lang="de-DE" dirty="0"/>
              <a:t>Visual </a:t>
            </a:r>
            <a:r>
              <a:rPr lang="de-DE" dirty="0" err="1"/>
              <a:t>basic</a:t>
            </a:r>
            <a:r>
              <a:rPr lang="de-DE" dirty="0"/>
              <a:t> Demo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js</a:t>
            </a:r>
            <a:r>
              <a:rPr lang="de-DE" dirty="0"/>
              <a:t>)</a:t>
            </a:r>
          </a:p>
          <a:p>
            <a:r>
              <a:rPr lang="de-DE" dirty="0"/>
              <a:t>Game design </a:t>
            </a:r>
            <a:r>
              <a:rPr lang="de-DE" dirty="0" err="1"/>
              <a:t>decisions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6424D0-22E4-F84C-A218-EE7BFBF22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100" y="1844160"/>
            <a:ext cx="2397554" cy="35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2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2DF6-C275-0146-9626-629254E0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we‘ll</a:t>
            </a:r>
            <a:r>
              <a:rPr lang="de-DE" b="1" dirty="0"/>
              <a:t> do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week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0205-2513-EF4C-BD61-45E91EFB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Put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cards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a real time </a:t>
            </a:r>
            <a:r>
              <a:rPr lang="de-DE" dirty="0" err="1"/>
              <a:t>chat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frontend</a:t>
            </a:r>
            <a:r>
              <a:rPr lang="de-DE" dirty="0"/>
              <a:t> </a:t>
            </a:r>
            <a:r>
              <a:rPr lang="de-DE" dirty="0" err="1"/>
              <a:t>scriptswith</a:t>
            </a:r>
            <a:r>
              <a:rPr lang="de-DE" dirty="0"/>
              <a:t> </a:t>
            </a:r>
            <a:r>
              <a:rPr lang="de-DE" dirty="0" err="1"/>
              <a:t>ReactJS</a:t>
            </a:r>
            <a:endParaRPr lang="de-DE" dirty="0"/>
          </a:p>
          <a:p>
            <a:r>
              <a:rPr lang="de-DE" dirty="0" err="1"/>
              <a:t>Reformat</a:t>
            </a:r>
            <a:r>
              <a:rPr lang="de-DE" dirty="0"/>
              <a:t>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ReactJS</a:t>
            </a:r>
            <a:endParaRPr lang="de-DE" dirty="0"/>
          </a:p>
          <a:p>
            <a:r>
              <a:rPr lang="de-DE" dirty="0"/>
              <a:t>Create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info</a:t>
            </a:r>
            <a:endParaRPr lang="de-DE" dirty="0"/>
          </a:p>
          <a:p>
            <a:r>
              <a:rPr lang="de-DE" dirty="0"/>
              <a:t>Basic </a:t>
            </a:r>
            <a:r>
              <a:rPr lang="de-DE" dirty="0" err="1"/>
              <a:t>routing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15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403869-23D7-D348-B18B-10D1E417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6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84EC-31A1-2849-8397-78370607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55AE-A9D8-0F4A-B150-C7B3334B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A5E1E-3419-F847-B7A5-B7A0A0FA1126}"/>
              </a:ext>
            </a:extLst>
          </p:cNvPr>
          <p:cNvSpPr txBox="1"/>
          <p:nvPr/>
        </p:nvSpPr>
        <p:spPr>
          <a:xfrm>
            <a:off x="1140031" y="5403273"/>
            <a:ext cx="245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Deck </a:t>
            </a:r>
            <a:r>
              <a:rPr lang="de-DE" sz="2000" b="1" dirty="0" err="1">
                <a:solidFill>
                  <a:schemeClr val="bg1"/>
                </a:solidFill>
              </a:rPr>
              <a:t>cards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left</a:t>
            </a:r>
            <a:r>
              <a:rPr lang="de-DE" sz="2000" b="1" dirty="0">
                <a:solidFill>
                  <a:schemeClr val="bg1"/>
                </a:solidFill>
              </a:rPr>
              <a:t>: 27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CCBBE-C71A-2143-8DE9-3CD64210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2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9167-77F2-B444-81CF-213EA5EB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sz="8000" b="1" dirty="0"/>
              <a:t>-Main </a:t>
            </a:r>
            <a:r>
              <a:rPr lang="de-CH" sz="8000" b="1" dirty="0" err="1"/>
              <a:t>Objectives</a:t>
            </a:r>
            <a:r>
              <a:rPr lang="de-CH" sz="8000" b="1" dirty="0"/>
              <a:t>-</a:t>
            </a:r>
            <a:endParaRPr lang="de-DE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9568-A30B-D149-8A58-4B47655E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888"/>
            <a:ext cx="10515600" cy="2686998"/>
          </a:xfrm>
        </p:spPr>
        <p:txBody>
          <a:bodyPr>
            <a:normAutofit/>
          </a:bodyPr>
          <a:lstStyle/>
          <a:p>
            <a:r>
              <a:rPr lang="de-CH" sz="4000" dirty="0" err="1"/>
              <a:t>Fluxx</a:t>
            </a:r>
            <a:r>
              <a:rPr lang="de-CH" sz="4000" dirty="0"/>
              <a:t> – Base </a:t>
            </a:r>
            <a:r>
              <a:rPr lang="de-CH" sz="4000" dirty="0" err="1"/>
              <a:t>rules</a:t>
            </a:r>
            <a:r>
              <a:rPr lang="de-CH" sz="4000" dirty="0"/>
              <a:t> </a:t>
            </a:r>
            <a:r>
              <a:rPr lang="de-CH" sz="4000" dirty="0" err="1"/>
              <a:t>and</a:t>
            </a:r>
            <a:r>
              <a:rPr lang="de-CH" sz="4000" dirty="0"/>
              <a:t> </a:t>
            </a:r>
            <a:r>
              <a:rPr lang="de-CH" sz="4000" dirty="0" err="1"/>
              <a:t>cards</a:t>
            </a:r>
            <a:endParaRPr lang="de-CH" sz="4000" dirty="0"/>
          </a:p>
          <a:p>
            <a:r>
              <a:rPr lang="de-CH" sz="4000" dirty="0" err="1"/>
              <a:t>Up</a:t>
            </a:r>
            <a:r>
              <a:rPr lang="de-CH" sz="4000" dirty="0"/>
              <a:t> </a:t>
            </a:r>
            <a:r>
              <a:rPr lang="de-CH" sz="4000" dirty="0" err="1"/>
              <a:t>to</a:t>
            </a:r>
            <a:r>
              <a:rPr lang="de-CH" sz="4000" dirty="0"/>
              <a:t> 4 </a:t>
            </a:r>
            <a:r>
              <a:rPr lang="de-CH" sz="4000" dirty="0" err="1"/>
              <a:t>players</a:t>
            </a:r>
            <a:endParaRPr lang="de-CH" sz="4000" dirty="0"/>
          </a:p>
          <a:p>
            <a:r>
              <a:rPr lang="en-US" sz="4000" dirty="0"/>
              <a:t>In-game </a:t>
            </a:r>
            <a:r>
              <a:rPr lang="de-CH" sz="4000" dirty="0" err="1"/>
              <a:t>chat</a:t>
            </a:r>
            <a:endParaRPr lang="de-CH" sz="4000" dirty="0"/>
          </a:p>
          <a:p>
            <a:r>
              <a:rPr lang="de-CH" sz="4000" dirty="0" err="1"/>
              <a:t>Spectator</a:t>
            </a:r>
            <a:r>
              <a:rPr lang="de-CH" sz="4000" dirty="0"/>
              <a:t> </a:t>
            </a:r>
            <a:r>
              <a:rPr lang="de-CH" sz="4000" dirty="0" err="1"/>
              <a:t>view</a:t>
            </a:r>
            <a:endParaRPr lang="de-DE" sz="40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2DD4350-F05F-FA4E-8433-9F010964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9167-77F2-B444-81CF-213EA5EB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sz="8000" b="1" dirty="0"/>
              <a:t>-Additional Features-</a:t>
            </a:r>
            <a:endParaRPr lang="de-DE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9568-A30B-D149-8A58-4B47655E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637"/>
            <a:ext cx="10515600" cy="2686998"/>
          </a:xfrm>
        </p:spPr>
        <p:txBody>
          <a:bodyPr>
            <a:noAutofit/>
          </a:bodyPr>
          <a:lstStyle/>
          <a:p>
            <a:r>
              <a:rPr lang="de-CH" sz="4000" dirty="0" err="1"/>
              <a:t>Themes</a:t>
            </a:r>
            <a:endParaRPr lang="de-CH" sz="4000" dirty="0"/>
          </a:p>
          <a:p>
            <a:r>
              <a:rPr lang="de-CH" sz="4000" dirty="0"/>
              <a:t>Multiple </a:t>
            </a:r>
            <a:r>
              <a:rPr lang="de-CH" sz="4000" dirty="0" err="1"/>
              <a:t>games</a:t>
            </a:r>
            <a:endParaRPr lang="de-CH" sz="4000" dirty="0"/>
          </a:p>
          <a:p>
            <a:r>
              <a:rPr lang="en-US" sz="4000" dirty="0"/>
              <a:t>Accounts</a:t>
            </a:r>
            <a:endParaRPr lang="de-CH" sz="4000" dirty="0"/>
          </a:p>
          <a:p>
            <a:r>
              <a:rPr lang="de-CH" sz="4000" dirty="0" err="1"/>
              <a:t>Up</a:t>
            </a:r>
            <a:r>
              <a:rPr lang="de-CH" sz="4000" dirty="0"/>
              <a:t> </a:t>
            </a:r>
            <a:r>
              <a:rPr lang="de-CH" sz="4000" dirty="0" err="1"/>
              <a:t>to</a:t>
            </a:r>
            <a:r>
              <a:rPr lang="de-CH" sz="4000" dirty="0"/>
              <a:t> 6 </a:t>
            </a:r>
            <a:r>
              <a:rPr lang="de-CH" sz="4000" dirty="0" err="1"/>
              <a:t>players</a:t>
            </a:r>
            <a:endParaRPr lang="de-CH" sz="4000" dirty="0"/>
          </a:p>
          <a:p>
            <a:r>
              <a:rPr lang="de-CH" sz="4000" dirty="0"/>
              <a:t>Additional </a:t>
            </a:r>
            <a:r>
              <a:rPr lang="de-CH" sz="4000" dirty="0" err="1"/>
              <a:t>Fluxx</a:t>
            </a:r>
            <a:r>
              <a:rPr lang="de-CH" sz="4000" dirty="0"/>
              <a:t> </a:t>
            </a:r>
            <a:r>
              <a:rPr lang="de-CH" sz="4000" dirty="0" err="1"/>
              <a:t>rules</a:t>
            </a:r>
            <a:r>
              <a:rPr lang="de-CH" sz="4000" dirty="0"/>
              <a:t> </a:t>
            </a:r>
            <a:r>
              <a:rPr lang="de-CH" sz="4000" dirty="0" err="1"/>
              <a:t>and</a:t>
            </a:r>
            <a:r>
              <a:rPr lang="de-CH" sz="4000" dirty="0"/>
              <a:t> </a:t>
            </a:r>
            <a:r>
              <a:rPr lang="de-CH" sz="4000" dirty="0" err="1"/>
              <a:t>cards</a:t>
            </a:r>
            <a:endParaRPr lang="de-DE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B0495-EF14-A14A-9DE4-FEAC3DE3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50B7FC-CB90-3040-8A16-922613182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221</Words>
  <Application>Microsoft Macintosh PowerPoint</Application>
  <PresentationFormat>Widescreen</PresentationFormat>
  <Paragraphs>46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SA3 Project -Fluxx-</vt:lpstr>
      <vt:lpstr>Roles</vt:lpstr>
      <vt:lpstr>What we‘ve reached so far</vt:lpstr>
      <vt:lpstr>What we‘ll do this week</vt:lpstr>
      <vt:lpstr>PowerPoint Presentation</vt:lpstr>
      <vt:lpstr>PowerPoint Presentation</vt:lpstr>
      <vt:lpstr>-Main Objectives-</vt:lpstr>
      <vt:lpstr>-Additional Features-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SA3 Project -Fluxx-</dc:title>
  <dc:creator>Dalle Pezze Aron</dc:creator>
  <cp:lastModifiedBy>Willi Alexandra</cp:lastModifiedBy>
  <cp:revision>18</cp:revision>
  <dcterms:created xsi:type="dcterms:W3CDTF">2019-11-24T17:37:32Z</dcterms:created>
  <dcterms:modified xsi:type="dcterms:W3CDTF">2019-12-01T16:50:50Z</dcterms:modified>
</cp:coreProperties>
</file>