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70" r:id="rId5"/>
    <p:sldId id="265" r:id="rId6"/>
    <p:sldId id="27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4"/>
    <p:restoredTop sz="94712"/>
  </p:normalViewPr>
  <p:slideViewPr>
    <p:cSldViewPr snapToGrid="0" snapToObjects="1">
      <p:cViewPr varScale="1">
        <p:scale>
          <a:sx n="98" d="100"/>
          <a:sy n="98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252F-5295-F149-A53F-904B502E624A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CCBCD-00E9-FA4F-A306-637603F51D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46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Alex: </a:t>
            </a:r>
            <a:r>
              <a:rPr lang="de-DE" dirty="0" err="1"/>
              <a:t>chat</a:t>
            </a:r>
            <a:r>
              <a:rPr lang="de-DE" dirty="0"/>
              <a:t>. </a:t>
            </a:r>
            <a:r>
              <a:rPr lang="de-DE" dirty="0" err="1"/>
              <a:t>Panci</a:t>
            </a:r>
            <a:r>
              <a:rPr lang="de-DE" dirty="0"/>
              <a:t>: carte </a:t>
            </a:r>
            <a:r>
              <a:rPr lang="de-DE" dirty="0" err="1"/>
              <a:t>nel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+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. Aron: </a:t>
            </a:r>
            <a:r>
              <a:rPr lang="de-DE" dirty="0" err="1"/>
              <a:t>tutto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resto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23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Aron:rendering</a:t>
            </a:r>
            <a:r>
              <a:rPr lang="de-DE" dirty="0"/>
              <a:t>,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listeners</a:t>
            </a:r>
            <a:r>
              <a:rPr lang="de-DE" dirty="0"/>
              <a:t> +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. Alex: log + </a:t>
            </a:r>
            <a:r>
              <a:rPr lang="de-DE" dirty="0" err="1"/>
              <a:t>aiutare</a:t>
            </a:r>
            <a:r>
              <a:rPr lang="de-DE" dirty="0"/>
              <a:t> </a:t>
            </a:r>
            <a:r>
              <a:rPr lang="de-DE" dirty="0" err="1"/>
              <a:t>aron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+ </a:t>
            </a:r>
            <a:r>
              <a:rPr lang="de-DE" dirty="0" err="1"/>
              <a:t>html</a:t>
            </a:r>
            <a:r>
              <a:rPr lang="de-DE" dirty="0"/>
              <a:t> per </a:t>
            </a:r>
            <a:r>
              <a:rPr lang="de-DE" dirty="0" err="1"/>
              <a:t>nfo</a:t>
            </a:r>
            <a:r>
              <a:rPr lang="de-DE" dirty="0"/>
              <a:t>. </a:t>
            </a:r>
            <a:r>
              <a:rPr lang="de-DE" dirty="0" err="1"/>
              <a:t>Panci</a:t>
            </a:r>
            <a:r>
              <a:rPr lang="de-DE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87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Also: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è</a:t>
            </a:r>
            <a:r>
              <a:rPr lang="de-DE" dirty="0"/>
              <a:t> </a:t>
            </a:r>
            <a:r>
              <a:rPr lang="de-DE" dirty="0" err="1"/>
              <a:t>difficile</a:t>
            </a:r>
            <a:r>
              <a:rPr lang="de-DE" dirty="0"/>
              <a:t> </a:t>
            </a:r>
            <a:r>
              <a:rPr lang="de-DE" dirty="0" err="1"/>
              <a:t>perchè</a:t>
            </a:r>
            <a:r>
              <a:rPr lang="de-DE" dirty="0"/>
              <a:t> </a:t>
            </a:r>
            <a:r>
              <a:rPr lang="de-DE" dirty="0" err="1"/>
              <a:t>ora</a:t>
            </a:r>
            <a:r>
              <a:rPr lang="de-DE" dirty="0"/>
              <a:t> </a:t>
            </a:r>
            <a:r>
              <a:rPr lang="de-DE" dirty="0" err="1"/>
              <a:t>che</a:t>
            </a:r>
            <a:r>
              <a:rPr lang="de-DE" dirty="0"/>
              <a:t> ne </a:t>
            </a:r>
            <a:r>
              <a:rPr lang="de-DE" dirty="0" err="1"/>
              <a:t>avremo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gioco</a:t>
            </a:r>
            <a:r>
              <a:rPr lang="de-DE" dirty="0"/>
              <a:t> </a:t>
            </a:r>
            <a:r>
              <a:rPr lang="de-DE" dirty="0" err="1"/>
              <a:t>sarà</a:t>
            </a:r>
            <a:r>
              <a:rPr lang="de-DE" dirty="0"/>
              <a:t> </a:t>
            </a:r>
            <a:r>
              <a:rPr lang="de-DE" dirty="0" err="1"/>
              <a:t>praticamente</a:t>
            </a:r>
            <a:r>
              <a:rPr lang="de-DE" dirty="0"/>
              <a:t> </a:t>
            </a:r>
            <a:r>
              <a:rPr lang="de-DE" dirty="0" err="1"/>
              <a:t>finito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05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=""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381000"/>
            <a:ext cx="2717965" cy="1206295"/>
          </a:xfrm>
        </p:spPr>
        <p:txBody>
          <a:bodyPr>
            <a:normAutofit/>
          </a:bodyPr>
          <a:lstStyle/>
          <a:p>
            <a:r>
              <a:rPr lang="de-CH" sz="4800" b="1" dirty="0" err="1"/>
              <a:t>Roles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1587295"/>
            <a:ext cx="5024612" cy="4889705"/>
          </a:xfrm>
        </p:spPr>
        <p:txBody>
          <a:bodyPr anchor="ctr">
            <a:normAutofit fontScale="77500" lnSpcReduction="20000"/>
          </a:bodyPr>
          <a:lstStyle/>
          <a:p>
            <a:r>
              <a:rPr lang="de-DE" sz="4000" b="1" dirty="0" err="1"/>
              <a:t>Nicolò</a:t>
            </a:r>
            <a:r>
              <a:rPr lang="de-DE" sz="4000" b="1" dirty="0"/>
              <a:t> </a:t>
            </a:r>
            <a:r>
              <a:rPr lang="de-DE" sz="4000" b="1" dirty="0" err="1"/>
              <a:t>Panciera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/>
              <a:t> backend + </a:t>
            </a:r>
            <a:r>
              <a:rPr lang="de-DE" sz="4000" dirty="0" err="1"/>
              <a:t>Git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lnSpc>
                <a:spcPct val="120000"/>
              </a:lnSpc>
              <a:buNone/>
            </a:pPr>
            <a:endParaRPr lang="de-DE" sz="4000" dirty="0"/>
          </a:p>
          <a:p>
            <a:r>
              <a:rPr lang="de-DE" sz="4000" b="1" dirty="0"/>
              <a:t>Aron Dalle </a:t>
            </a:r>
            <a:r>
              <a:rPr lang="de-DE" sz="4000" b="1" dirty="0" err="1"/>
              <a:t>Pezze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 err="1"/>
              <a:t>frontend</a:t>
            </a:r>
            <a:r>
              <a:rPr lang="de-DE" sz="4000" dirty="0"/>
              <a:t> +  Project </a:t>
            </a:r>
            <a:r>
              <a:rPr lang="de-DE" sz="4000" dirty="0" err="1"/>
              <a:t>section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r>
              <a:rPr lang="de-DE" sz="4000" b="1" dirty="0"/>
              <a:t>Alexandra Willi:</a:t>
            </a:r>
          </a:p>
          <a:p>
            <a:pPr marL="0" indent="0" algn="ctr">
              <a:buNone/>
            </a:pPr>
            <a:r>
              <a:rPr lang="de-DE" sz="4000" dirty="0" err="1"/>
              <a:t>Jolly</a:t>
            </a:r>
            <a:endParaRPr lang="de-DE" sz="4000" dirty="0"/>
          </a:p>
        </p:txBody>
      </p:sp>
      <p:pic>
        <p:nvPicPr>
          <p:cNvPr id="6" name="Picture 5" descr="A picture containing screenshot, clock, drawing&#10;&#10;Description automatically generated">
            <a:extLst>
              <a:ext uri="{FF2B5EF4-FFF2-40B4-BE49-F238E27FC236}">
                <a16:creationId xmlns="" xmlns:a16="http://schemas.microsoft.com/office/drawing/2014/main" id="{6BE1B8F1-2FC4-D64D-AF94-05DD658F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811" y="1240601"/>
            <a:ext cx="2390129" cy="35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80782B-5947-AB4F-8624-6B0017C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we‘ve</a:t>
            </a:r>
            <a:r>
              <a:rPr lang="de-DE" b="1" dirty="0"/>
              <a:t> </a:t>
            </a:r>
            <a:r>
              <a:rPr lang="de-DE" b="1" dirty="0" err="1"/>
              <a:t>reached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7F9FF-6350-DB4B-AB0C-B247E91D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Reformat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</a:t>
            </a:r>
            <a:r>
              <a:rPr lang="de-DE" dirty="0" err="1"/>
              <a:t>css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real time </a:t>
            </a:r>
            <a:r>
              <a:rPr lang="de-DE" dirty="0" err="1"/>
              <a:t>chat</a:t>
            </a:r>
            <a:endParaRPr lang="de-DE" dirty="0"/>
          </a:p>
          <a:p>
            <a:r>
              <a:rPr lang="de-DE" dirty="0" err="1"/>
              <a:t>Put</a:t>
            </a:r>
            <a:r>
              <a:rPr lang="de-DE" dirty="0"/>
              <a:t> all </a:t>
            </a:r>
            <a:r>
              <a:rPr lang="de-DE" dirty="0" err="1"/>
              <a:t>cards</a:t>
            </a:r>
            <a:r>
              <a:rPr lang="de-DE" dirty="0"/>
              <a:t> in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listeners</a:t>
            </a:r>
            <a:r>
              <a:rPr lang="de-DE" dirty="0"/>
              <a:t> </a:t>
            </a:r>
            <a:r>
              <a:rPr lang="de-DE" dirty="0" err="1"/>
              <a:t>skeleton</a:t>
            </a:r>
            <a:endParaRPr lang="de-DE" dirty="0"/>
          </a:p>
          <a:p>
            <a:r>
              <a:rPr lang="de-DE" dirty="0"/>
              <a:t>Basic </a:t>
            </a:r>
            <a:r>
              <a:rPr lang="de-DE" dirty="0" err="1"/>
              <a:t>routing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36424D0-22E4-F84C-A218-EE7BFBF2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0" y="1844160"/>
            <a:ext cx="2397554" cy="35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D2E77E98-2B76-A244-BCFC-09A358F7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16050"/>
            <a:ext cx="9956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2D20A3B9-D9A5-264B-A529-F4DC195E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88398"/>
            <a:ext cx="4742993" cy="2075058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="" xmlns:a16="http://schemas.microsoft.com/office/drawing/2014/main" id="{4D56677B-C0B7-4DAC-ACAD-8054FF1B59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A0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="" xmlns:a16="http://schemas.microsoft.com/office/drawing/2014/main" id="{53467C62-ACB8-9147-AC54-36D0E6F1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582001"/>
            <a:ext cx="4728015" cy="36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EBD5B7E-E6FA-2348-9313-E8891E36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11960"/>
            <a:ext cx="3292524" cy="282793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C6AAE25-BD23-41B5-AAE4-1DA5898C2A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347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E5EA533-7B59-0045-9502-F14E1583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261325"/>
            <a:ext cx="6184580" cy="43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02DF6-C275-0146-9626-629254E0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we‘ll</a:t>
            </a:r>
            <a:r>
              <a:rPr lang="de-DE" b="1" dirty="0"/>
              <a:t> do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week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770205-2513-EF4C-BD61-45E91EFB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Finish </a:t>
            </a:r>
            <a:r>
              <a:rPr lang="de-DE" dirty="0" err="1"/>
              <a:t>rendering</a:t>
            </a:r>
            <a:r>
              <a:rPr lang="de-DE" dirty="0"/>
              <a:t> (</a:t>
            </a:r>
            <a:r>
              <a:rPr lang="de-DE" dirty="0" err="1"/>
              <a:t>ReactJS</a:t>
            </a:r>
            <a:r>
              <a:rPr lang="de-DE" dirty="0"/>
              <a:t>)</a:t>
            </a:r>
          </a:p>
          <a:p>
            <a:r>
              <a:rPr lang="de-DE" dirty="0" err="1"/>
              <a:t>Make</a:t>
            </a:r>
            <a:r>
              <a:rPr lang="de-DE" dirty="0"/>
              <a:t> log</a:t>
            </a:r>
          </a:p>
          <a:p>
            <a:r>
              <a:rPr lang="de-DE" dirty="0"/>
              <a:t>Finish JS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listeners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/>
          </a:p>
          <a:p>
            <a:r>
              <a:rPr lang="de-DE" dirty="0" err="1" smtClean="0"/>
              <a:t>Integrate</a:t>
            </a:r>
            <a:r>
              <a:rPr lang="de-DE" dirty="0" smtClean="0"/>
              <a:t> backend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frontend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5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2CACC6-A24E-844E-804C-02511E00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3EF3F1-1C5D-BA4C-97B2-FDB5FB56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Absence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 smtClean="0"/>
              <a:t>member</a:t>
            </a:r>
            <a:endParaRPr lang="de-DE" dirty="0"/>
          </a:p>
          <a:p>
            <a:r>
              <a:rPr lang="de-DE" dirty="0"/>
              <a:t>Manage multiple </a:t>
            </a:r>
            <a:r>
              <a:rPr lang="de-DE" dirty="0" err="1"/>
              <a:t>actions</a:t>
            </a:r>
            <a:r>
              <a:rPr lang="de-DE" dirty="0"/>
              <a:t> on a </a:t>
            </a:r>
            <a:r>
              <a:rPr lang="de-DE" dirty="0" err="1"/>
              <a:t>single</a:t>
            </a:r>
            <a:r>
              <a:rPr lang="de-DE" dirty="0"/>
              <a:t> turn</a:t>
            </a:r>
          </a:p>
          <a:p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player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79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182</Words>
  <Application>Microsoft Macintosh PowerPoint</Application>
  <PresentationFormat>Widescreen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SA3 Project -Fluxx-</vt:lpstr>
      <vt:lpstr>Roles</vt:lpstr>
      <vt:lpstr>What we‘ve reached so far</vt:lpstr>
      <vt:lpstr>PowerPoint Presentation</vt:lpstr>
      <vt:lpstr>PowerPoint Presentation</vt:lpstr>
      <vt:lpstr>PowerPoint Presentation</vt:lpstr>
      <vt:lpstr>What we‘ll do this week</vt:lpstr>
      <vt:lpstr>Issues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Willi Alexandra</dc:creator>
  <cp:lastModifiedBy>Panciera Nicolò</cp:lastModifiedBy>
  <cp:revision>9</cp:revision>
  <dcterms:created xsi:type="dcterms:W3CDTF">2019-12-05T21:13:55Z</dcterms:created>
  <dcterms:modified xsi:type="dcterms:W3CDTF">2019-12-10T15:17:59Z</dcterms:modified>
</cp:coreProperties>
</file>