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8"/>
    <p:restoredTop sz="94710"/>
  </p:normalViewPr>
  <p:slideViewPr>
    <p:cSldViewPr snapToGrid="0" snapToObjects="1">
      <p:cViewPr varScale="1">
        <p:scale>
          <a:sx n="56" d="100"/>
          <a:sy n="56" d="100"/>
        </p:scale>
        <p:origin x="208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F9FC-7DEE-0948-9E8F-F0A0C99F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FAE06-6B48-2D4B-922E-F532449A8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B1C9-B2E1-5C40-9537-80AA4277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D224-EB78-9341-B097-AA90E8F5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7B8F-ECAA-C846-A9C5-1651DAD7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15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687E-F84A-C84E-A927-DA5D3F5D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4E32-03BC-4A4F-BE49-5439AD64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149B-36F6-854D-9CC5-3FD46CD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D8D5-2159-1744-95D6-17D2B1B7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5370-633F-F14C-93A5-DA5BCE3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29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D4A06-8D57-8D4E-A807-FDB9F8E9E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2F7E9-55A9-8949-9BAA-C02EDDE30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205D-3FBD-8940-8C46-E6DEC448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A276-4082-BD46-B62C-540757B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DBDE-C4CE-024C-9265-D5586E9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6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9E04-A7D8-5D4F-BD32-C98D56B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59A4-0415-C140-9316-D4116424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65E96-08AA-7B43-B628-6104F55B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0C4E-30EF-FF4F-B806-6090CFF9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985C-F118-0C4D-9592-D7D6ED2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FBE6-9A31-0540-A4C6-EC57F6C5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4B1A9-362E-F541-B668-76BDCD78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D614-F4CB-C74B-BB2D-86A2D28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2785-7A68-BF4B-B0F7-8DF15084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5297-37CE-0240-B033-C8944AC3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0190-8689-CF47-A9F4-517485D3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962D-B708-034D-B5E7-4294BB89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2F133-D926-6F40-8D94-DD89EFD1D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C9DE8-FA94-CB44-A95E-023966B7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65C68-1E8D-D94A-9A4B-C17810E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09FA-8324-0A47-AC2A-01B6D786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7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854A-A5E9-1944-8C4A-F6D96BC4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F702-5232-7A4A-B6AC-284C9292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F76F-7288-674F-9D50-FBD5C01B6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7CA78-A3BD-8445-8C0D-B60C64261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4F4BC-3C1E-2B4F-9CF7-B74DC096B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998EB-E8D9-A644-A7ED-064675C5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3794D-2775-9749-8025-696667A0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F3ADF-E9D4-2746-B29F-EF11BD01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0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186C-8A86-FA4F-9B56-7266D69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8DC6A-1FBC-F644-8122-7BD9183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52343-216F-D84C-AA53-9AE189DE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EC108-A4FC-C445-864B-A9C020E3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28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71C1F-888E-694C-8857-6F424AF5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0E091-75AE-C14E-96D9-4F9667F3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F87B6-AD1B-D145-B4FD-AA97F167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F73C-33AB-9441-B610-729C34FF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6050-1FE6-E041-9CCE-1E5E46C2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4366-1ABE-8644-A146-BD628D58E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285A-06D2-2C4F-9EDD-0BD7B867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87E42-856D-8D49-8F0F-5D8696C7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3929-A73D-7244-BA5E-C09D1B17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94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1A05-C559-EB49-86BA-9E9DFC7E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C51CF-B25D-F148-9EE5-3D8655C4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4503-6850-464D-9C78-2005D387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DC23-E084-C340-9195-1266B2F2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4001-B9A7-C348-8214-C497F47A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8C324-39B0-A440-9013-A874A6A6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6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EB9C8-D8E5-3946-B022-4F33EF0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A08A3-A48B-BB4F-976F-2CEB9D18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045F-398E-BF46-8795-38A0D8956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21.11.19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9546-7EC2-3D44-AC31-CF8A18631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CAD4-A155-304C-AECC-6F22AE343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7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Fluxx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Aron </a:t>
            </a:r>
            <a:r>
              <a:rPr lang="de-DE" b="1" dirty="0"/>
              <a:t>Dalle </a:t>
            </a:r>
            <a:r>
              <a:rPr lang="de-DE" b="1" dirty="0" err="1"/>
              <a:t>Pezze</a:t>
            </a:r>
            <a:r>
              <a:rPr lang="de-DE"/>
              <a:t>,  Nicolò</a:t>
            </a:r>
            <a:r>
              <a:rPr lang="de-DE" dirty="0"/>
              <a:t> </a:t>
            </a:r>
            <a:r>
              <a:rPr lang="de-DE" b="1" dirty="0" err="1"/>
              <a:t>Panciera</a:t>
            </a:r>
            <a:r>
              <a:rPr lang="de-DE" dirty="0"/>
              <a:t>,  Alexandra </a:t>
            </a:r>
            <a:r>
              <a:rPr lang="de-DE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Our</a:t>
            </a:r>
            <a:r>
              <a:rPr lang="de-CH" b="1" dirty="0"/>
              <a:t> Project: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Fluxx</a:t>
            </a:r>
            <a:r>
              <a:rPr lang="de-DE" dirty="0"/>
              <a:t> online.</a:t>
            </a:r>
          </a:p>
          <a:p>
            <a:r>
              <a:rPr lang="de-DE" dirty="0" err="1"/>
              <a:t>Implement</a:t>
            </a:r>
            <a:r>
              <a:rPr lang="de-DE" dirty="0"/>
              <a:t> different </a:t>
            </a:r>
            <a:r>
              <a:rPr lang="de-DE" dirty="0" err="1"/>
              <a:t>card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effects</a:t>
            </a:r>
            <a:endParaRPr lang="de-DE" dirty="0"/>
          </a:p>
          <a:p>
            <a:r>
              <a:rPr lang="de-DE" dirty="0"/>
              <a:t>Desktop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38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Basic Features: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Fluxx</a:t>
            </a:r>
            <a:r>
              <a:rPr lang="de-CH" dirty="0"/>
              <a:t> </a:t>
            </a:r>
            <a:r>
              <a:rPr lang="de-CH" dirty="0" err="1"/>
              <a:t>itself</a:t>
            </a:r>
            <a:r>
              <a:rPr lang="de-CH" dirty="0"/>
              <a:t> </a:t>
            </a:r>
          </a:p>
          <a:p>
            <a:r>
              <a:rPr lang="de-CH" dirty="0"/>
              <a:t>Handle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games</a:t>
            </a:r>
            <a:r>
              <a:rPr lang="de-CH" dirty="0"/>
              <a:t> </a:t>
            </a:r>
          </a:p>
          <a:p>
            <a:r>
              <a:rPr lang="en-US" dirty="0"/>
              <a:t>In-game </a:t>
            </a:r>
            <a:r>
              <a:rPr lang="de-CH" dirty="0" err="1"/>
              <a:t>chat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76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C542-FE7E-C343-BBAF-3A7D566A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Additional Features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B5ED-31D9-4643-A16C-5D4E4757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Themes</a:t>
            </a:r>
            <a:endParaRPr lang="de-CH" dirty="0"/>
          </a:p>
          <a:p>
            <a:r>
              <a:rPr lang="de-CH" dirty="0"/>
              <a:t>Handle multiple </a:t>
            </a:r>
            <a:r>
              <a:rPr lang="de-CH" dirty="0" err="1"/>
              <a:t>games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same time</a:t>
            </a:r>
          </a:p>
          <a:p>
            <a:r>
              <a:rPr lang="de-CH" dirty="0"/>
              <a:t>User </a:t>
            </a:r>
            <a:r>
              <a:rPr lang="de-CH" dirty="0" err="1"/>
              <a:t>accounts</a:t>
            </a:r>
            <a:endParaRPr lang="de-CH" dirty="0"/>
          </a:p>
          <a:p>
            <a:r>
              <a:rPr lang="de-CH" dirty="0"/>
              <a:t>Additional </a:t>
            </a:r>
            <a:r>
              <a:rPr lang="de-CH" dirty="0" err="1"/>
              <a:t>Flux</a:t>
            </a:r>
            <a:r>
              <a:rPr lang="de-CH" dirty="0"/>
              <a:t> </a:t>
            </a:r>
            <a:r>
              <a:rPr lang="de-CH" dirty="0" err="1"/>
              <a:t>rules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073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84EC-31A1-2849-8397-7837060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Game Set-</a:t>
            </a:r>
            <a:r>
              <a:rPr lang="de-DE" b="1" dirty="0" err="1"/>
              <a:t>up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55AE-A9D8-0F4A-B150-C7B3334B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cards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discard</a:t>
            </a:r>
            <a:r>
              <a:rPr lang="de-CH" dirty="0"/>
              <a:t> </a:t>
            </a:r>
            <a:r>
              <a:rPr lang="de-CH" dirty="0" err="1"/>
              <a:t>pile</a:t>
            </a:r>
            <a:r>
              <a:rPr lang="de-CH" dirty="0"/>
              <a:t> </a:t>
            </a:r>
          </a:p>
          <a:p>
            <a:r>
              <a:rPr lang="de-DE" dirty="0"/>
              <a:t>Change </a:t>
            </a:r>
            <a:r>
              <a:rPr lang="de-DE" dirty="0" err="1"/>
              <a:t>victory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Change in-game </a:t>
            </a:r>
            <a:r>
              <a:rPr lang="de-DE" dirty="0" err="1"/>
              <a:t>rules</a:t>
            </a:r>
            <a:endParaRPr lang="de-DE" dirty="0"/>
          </a:p>
          <a:p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deck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card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drawn</a:t>
            </a:r>
            <a:endParaRPr lang="de-DE" dirty="0"/>
          </a:p>
          <a:p>
            <a:r>
              <a:rPr lang="de-DE" dirty="0" err="1"/>
              <a:t>Implement</a:t>
            </a:r>
            <a:r>
              <a:rPr lang="de-DE" dirty="0"/>
              <a:t> deck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discard</a:t>
            </a:r>
            <a:r>
              <a:rPr lang="de-DE" dirty="0"/>
              <a:t> </a:t>
            </a:r>
            <a:r>
              <a:rPr lang="de-DE" dirty="0" err="1"/>
              <a:t>pile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5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Fluxx</vt:lpstr>
      <vt:lpstr>Our Project:</vt:lpstr>
      <vt:lpstr>Basic Features: </vt:lpstr>
      <vt:lpstr>Additional Features </vt:lpstr>
      <vt:lpstr>Game Set-up and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Fluxx</dc:title>
  <dc:creator>Willi Alexandra</dc:creator>
  <cp:lastModifiedBy>Willi Alexandra</cp:lastModifiedBy>
  <cp:revision>3</cp:revision>
  <dcterms:created xsi:type="dcterms:W3CDTF">2019-11-21T15:33:57Z</dcterms:created>
  <dcterms:modified xsi:type="dcterms:W3CDTF">2019-11-21T15:57:59Z</dcterms:modified>
</cp:coreProperties>
</file>