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9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18.12.19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7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8145D9FD-167C-3C4B-B9C7-09874292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525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896" y="939687"/>
            <a:ext cx="5125456" cy="1549626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SA3 Project</a:t>
            </a:r>
            <a:br>
              <a:rPr lang="de-DE" sz="8000" dirty="0"/>
            </a:br>
            <a:r>
              <a:rPr lang="de-DE" sz="4400" dirty="0">
                <a:latin typeface="+mn-lt"/>
              </a:rPr>
              <a:t>-</a:t>
            </a:r>
            <a:r>
              <a:rPr lang="de-DE" sz="4400" dirty="0" err="1">
                <a:latin typeface="+mn-lt"/>
              </a:rPr>
              <a:t>Fluxx</a:t>
            </a:r>
            <a:r>
              <a:rPr lang="de-DE" sz="4400" dirty="0">
                <a:latin typeface="+mn-lt"/>
              </a:rPr>
              <a:t>-</a:t>
            </a:r>
            <a:endParaRPr lang="de-DE" sz="8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72" y="3429000"/>
            <a:ext cx="3706356" cy="3230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Aron </a:t>
            </a:r>
            <a:r>
              <a:rPr lang="de-DE" sz="4000" b="1" dirty="0"/>
              <a:t>Dalle Pezze</a:t>
            </a:r>
            <a:r>
              <a:rPr lang="de-DE" sz="4000" dirty="0"/>
              <a:t> </a:t>
            </a:r>
          </a:p>
          <a:p>
            <a:pPr algn="l"/>
            <a:r>
              <a:rPr lang="de-DE" sz="4000" dirty="0" err="1"/>
              <a:t>Nicolò</a:t>
            </a:r>
            <a:r>
              <a:rPr lang="de-DE" sz="4000" dirty="0"/>
              <a:t> </a:t>
            </a:r>
            <a:r>
              <a:rPr lang="de-DE" sz="4000" b="1" dirty="0" err="1"/>
              <a:t>Panciera</a:t>
            </a:r>
            <a:endParaRPr lang="de-DE" sz="4000" dirty="0"/>
          </a:p>
          <a:p>
            <a:pPr algn="l"/>
            <a:r>
              <a:rPr lang="de-DE" sz="4000" dirty="0"/>
              <a:t>Alexandra </a:t>
            </a:r>
            <a:r>
              <a:rPr lang="de-DE" sz="4000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B64B-778C-FF43-BE60-124546B0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 err="1">
                <a:solidFill>
                  <a:schemeClr val="bg1"/>
                </a:solidFill>
              </a:rPr>
              <a:t>Fluxx</a:t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-Cards-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DA0C4-8786-DD40-A861-CC74F665CDFF}"/>
              </a:ext>
            </a:extLst>
          </p:cNvPr>
          <p:cNvSpPr txBox="1"/>
          <p:nvPr/>
        </p:nvSpPr>
        <p:spPr>
          <a:xfrm>
            <a:off x="6844145" y="190501"/>
            <a:ext cx="2892387" cy="35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Keepers</a:t>
            </a:r>
          </a:p>
          <a:p>
            <a:r>
              <a:rPr lang="de-DE" sz="4400" dirty="0" err="1"/>
              <a:t>Creepers</a:t>
            </a:r>
            <a:endParaRPr lang="de-DE" sz="4400" dirty="0"/>
          </a:p>
          <a:p>
            <a:r>
              <a:rPr lang="de-DE" sz="4400" dirty="0">
                <a:solidFill>
                  <a:srgbClr val="FF43FF"/>
                </a:solidFill>
              </a:rPr>
              <a:t>Goals</a:t>
            </a:r>
          </a:p>
          <a:p>
            <a:r>
              <a:rPr lang="de-DE" sz="4400" dirty="0">
                <a:solidFill>
                  <a:srgbClr val="00B0F0"/>
                </a:solidFill>
              </a:rPr>
              <a:t>Actions</a:t>
            </a:r>
          </a:p>
          <a:p>
            <a:r>
              <a:rPr lang="de-DE" sz="4400" dirty="0">
                <a:solidFill>
                  <a:srgbClr val="FFFF00"/>
                </a:solidFill>
              </a:rPr>
              <a:t>New Rules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CC0237-FBB6-504A-BDE5-31067DC3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8" y="3849100"/>
            <a:ext cx="7613885" cy="2818399"/>
          </a:xfrm>
          <a:prstGeom prst="rect">
            <a:avLst/>
          </a:prstGeom>
        </p:spPr>
      </p:pic>
      <p:pic>
        <p:nvPicPr>
          <p:cNvPr id="9" name="Picture 8" descr="A close up of a newspaper&#10;&#10;Description automatically generated">
            <a:extLst>
              <a:ext uri="{FF2B5EF4-FFF2-40B4-BE49-F238E27FC236}">
                <a16:creationId xmlns:a16="http://schemas.microsoft.com/office/drawing/2014/main" id="{8873DB6D-D206-F14D-8052-7D376C8C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99" y="3972735"/>
            <a:ext cx="1696230" cy="25711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A601C0-C694-1641-965E-FDD3695EC0EC}"/>
              </a:ext>
            </a:extLst>
          </p:cNvPr>
          <p:cNvSpPr txBox="1"/>
          <p:nvPr/>
        </p:nvSpPr>
        <p:spPr>
          <a:xfrm>
            <a:off x="10168865" y="4381996"/>
            <a:ext cx="1696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rgbClr val="FFFF00"/>
                </a:solidFill>
              </a:rPr>
              <a:t>Silver</a:t>
            </a:r>
            <a:r>
              <a:rPr lang="de-DE" sz="4800" dirty="0">
                <a:solidFill>
                  <a:srgbClr val="FFFF00"/>
                </a:solidFill>
              </a:rPr>
              <a:t> </a:t>
            </a:r>
          </a:p>
          <a:p>
            <a:r>
              <a:rPr lang="de-DE" sz="4800" dirty="0" err="1">
                <a:solidFill>
                  <a:srgbClr val="FFFF00"/>
                </a:solidFill>
              </a:rPr>
              <a:t>Lining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SA3 Project -Fluxx-</vt:lpstr>
      <vt:lpstr>Fluxx -Cards-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SA3 Project -Fluxx-</dc:title>
  <dc:creator>Dalle Pezze Aron</dc:creator>
  <cp:lastModifiedBy>Dalle Pezze Aron</cp:lastModifiedBy>
  <cp:revision>9</cp:revision>
  <dcterms:created xsi:type="dcterms:W3CDTF">2019-11-24T17:37:32Z</dcterms:created>
  <dcterms:modified xsi:type="dcterms:W3CDTF">2019-12-18T11:51:55Z</dcterms:modified>
</cp:coreProperties>
</file>