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1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6"/>
    <p:restoredTop sz="94693"/>
  </p:normalViewPr>
  <p:slideViewPr>
    <p:cSldViewPr snapToGrid="0" snapToObjects="1">
      <p:cViewPr>
        <p:scale>
          <a:sx n="107" d="100"/>
          <a:sy n="107" d="100"/>
        </p:scale>
        <p:origin x="16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39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7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89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0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63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4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68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0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02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37B3-B04F-FF4E-B308-6BC4A9D79921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2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937B3-B04F-FF4E-B308-6BC4A9D79921}" type="datetimeFigureOut">
              <a:rPr lang="de-DE" smtClean="0"/>
              <a:t>24.11.19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FF48-6265-4246-8139-20CE480D30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479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8145D9FD-167C-3C4B-B9C7-098742928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6" r="5254"/>
          <a:stretch/>
        </p:blipFill>
        <p:spPr>
          <a:xfrm>
            <a:off x="20" y="10"/>
            <a:ext cx="46372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E4A78-0A9A-FE47-85D2-7FC4B9A67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1896" y="939687"/>
            <a:ext cx="5125456" cy="1549626"/>
          </a:xfrm>
        </p:spPr>
        <p:txBody>
          <a:bodyPr>
            <a:normAutofit fontScale="90000"/>
          </a:bodyPr>
          <a:lstStyle/>
          <a:p>
            <a:r>
              <a:rPr lang="de-DE" sz="8000" dirty="0"/>
              <a:t>SA3 Project</a:t>
            </a:r>
            <a:br>
              <a:rPr lang="de-DE" sz="8000" dirty="0"/>
            </a:br>
            <a:r>
              <a:rPr lang="de-DE" sz="4400" dirty="0">
                <a:latin typeface="+mn-lt"/>
              </a:rPr>
              <a:t>-</a:t>
            </a:r>
            <a:r>
              <a:rPr lang="de-DE" sz="4400" dirty="0" err="1">
                <a:latin typeface="+mn-lt"/>
              </a:rPr>
              <a:t>Fluxx</a:t>
            </a:r>
            <a:r>
              <a:rPr lang="de-DE" sz="4400" dirty="0">
                <a:latin typeface="+mn-lt"/>
              </a:rPr>
              <a:t>-</a:t>
            </a:r>
            <a:endParaRPr lang="de-DE" sz="8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7E5E8-758A-7040-9215-AE1D74C08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4572" y="3429000"/>
            <a:ext cx="3706356" cy="3230000"/>
          </a:xfrm>
        </p:spPr>
        <p:txBody>
          <a:bodyPr>
            <a:normAutofit/>
          </a:bodyPr>
          <a:lstStyle/>
          <a:p>
            <a:pPr algn="l"/>
            <a:r>
              <a:rPr lang="de-DE" sz="4000" dirty="0"/>
              <a:t>Aron </a:t>
            </a:r>
            <a:r>
              <a:rPr lang="de-DE" sz="4000" b="1" dirty="0"/>
              <a:t>Dalle Pezze</a:t>
            </a:r>
            <a:r>
              <a:rPr lang="de-DE" sz="4000" dirty="0"/>
              <a:t> </a:t>
            </a:r>
          </a:p>
          <a:p>
            <a:pPr algn="l"/>
            <a:r>
              <a:rPr lang="de-DE" sz="4000" dirty="0" err="1"/>
              <a:t>Nicolò</a:t>
            </a:r>
            <a:r>
              <a:rPr lang="de-DE" sz="4000" dirty="0"/>
              <a:t> </a:t>
            </a:r>
            <a:r>
              <a:rPr lang="de-DE" sz="4000" b="1" dirty="0" err="1"/>
              <a:t>Panciera</a:t>
            </a:r>
            <a:endParaRPr lang="de-DE" sz="4000" dirty="0"/>
          </a:p>
          <a:p>
            <a:pPr algn="l"/>
            <a:r>
              <a:rPr lang="de-DE" sz="4000" dirty="0"/>
              <a:t>Alexandra </a:t>
            </a:r>
            <a:r>
              <a:rPr lang="de-DE" sz="4000" b="1" dirty="0"/>
              <a:t>Willi</a:t>
            </a:r>
          </a:p>
        </p:txBody>
      </p:sp>
    </p:spTree>
    <p:extLst>
      <p:ext uri="{BB962C8B-B14F-4D97-AF65-F5344CB8AC3E}">
        <p14:creationId xmlns:p14="http://schemas.microsoft.com/office/powerpoint/2010/main" val="170791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815-56DD-FA4B-BB39-12BC57A5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88" y="1289423"/>
            <a:ext cx="2717965" cy="1206295"/>
          </a:xfrm>
        </p:spPr>
        <p:txBody>
          <a:bodyPr>
            <a:normAutofit/>
          </a:bodyPr>
          <a:lstStyle/>
          <a:p>
            <a:r>
              <a:rPr lang="de-CH" sz="8000" b="1" dirty="0"/>
              <a:t>Goals:</a:t>
            </a:r>
            <a:endParaRPr lang="de-DE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E8FD-816A-6C46-A47D-09256A2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88" y="2792602"/>
            <a:ext cx="3559882" cy="2175323"/>
          </a:xfrm>
        </p:spPr>
        <p:txBody>
          <a:bodyPr>
            <a:normAutofit/>
          </a:bodyPr>
          <a:lstStyle/>
          <a:p>
            <a:r>
              <a:rPr lang="de-DE" sz="4000" dirty="0" err="1"/>
              <a:t>Fluxx</a:t>
            </a:r>
            <a:r>
              <a:rPr lang="de-DE" sz="4000" dirty="0"/>
              <a:t> </a:t>
            </a:r>
            <a:r>
              <a:rPr lang="de-DE" sz="4000" dirty="0" err="1"/>
              <a:t>webapp</a:t>
            </a:r>
            <a:endParaRPr lang="de-DE" sz="4000" dirty="0"/>
          </a:p>
          <a:p>
            <a:r>
              <a:rPr lang="de-DE" sz="4000" dirty="0" err="1"/>
              <a:t>Up</a:t>
            </a:r>
            <a:r>
              <a:rPr lang="de-DE" sz="4000" dirty="0"/>
              <a:t> </a:t>
            </a:r>
            <a:r>
              <a:rPr lang="de-DE" sz="4000" dirty="0" err="1"/>
              <a:t>to</a:t>
            </a:r>
            <a:r>
              <a:rPr lang="de-DE" sz="4000" dirty="0"/>
              <a:t> 4 </a:t>
            </a:r>
            <a:r>
              <a:rPr lang="de-DE" sz="4000" dirty="0" err="1"/>
              <a:t>players</a:t>
            </a:r>
            <a:endParaRPr lang="de-DE" sz="4000" dirty="0"/>
          </a:p>
          <a:p>
            <a:r>
              <a:rPr lang="de-DE" sz="4000" dirty="0"/>
              <a:t>Desktop </a:t>
            </a:r>
            <a:r>
              <a:rPr lang="de-DE" sz="4000" dirty="0" err="1"/>
              <a:t>only</a:t>
            </a:r>
            <a:endParaRPr lang="de-DE" sz="4000" dirty="0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47FF08FE-3BCD-E943-9274-9333230FE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" r="1148"/>
          <a:stretch/>
        </p:blipFill>
        <p:spPr>
          <a:xfrm>
            <a:off x="8495952" y="1538925"/>
            <a:ext cx="23198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8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DB64B-778C-FF43-BE60-124546B0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 dirty="0" err="1">
                <a:solidFill>
                  <a:schemeClr val="bg1"/>
                </a:solidFill>
              </a:rPr>
              <a:t>Fluxx</a:t>
            </a:r>
            <a:br>
              <a:rPr lang="en-US" sz="8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-Cards-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DA0C4-8786-DD40-A861-CC74F665CDFF}"/>
              </a:ext>
            </a:extLst>
          </p:cNvPr>
          <p:cNvSpPr txBox="1"/>
          <p:nvPr/>
        </p:nvSpPr>
        <p:spPr>
          <a:xfrm>
            <a:off x="6844145" y="190501"/>
            <a:ext cx="2892387" cy="351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rgbClr val="00B050"/>
                </a:solidFill>
              </a:rPr>
              <a:t>Keepers</a:t>
            </a:r>
          </a:p>
          <a:p>
            <a:r>
              <a:rPr lang="de-DE" sz="4400" dirty="0" err="1"/>
              <a:t>Creepers</a:t>
            </a:r>
            <a:endParaRPr lang="de-DE" sz="4400" dirty="0"/>
          </a:p>
          <a:p>
            <a:r>
              <a:rPr lang="de-DE" sz="4400" dirty="0">
                <a:solidFill>
                  <a:srgbClr val="FF43FF"/>
                </a:solidFill>
              </a:rPr>
              <a:t>Goals</a:t>
            </a:r>
          </a:p>
          <a:p>
            <a:r>
              <a:rPr lang="de-DE" sz="4400" dirty="0">
                <a:solidFill>
                  <a:srgbClr val="00B0F0"/>
                </a:solidFill>
              </a:rPr>
              <a:t>Actions</a:t>
            </a:r>
          </a:p>
          <a:p>
            <a:r>
              <a:rPr lang="de-DE" sz="4400" dirty="0">
                <a:solidFill>
                  <a:srgbClr val="FFFF00"/>
                </a:solidFill>
              </a:rPr>
              <a:t>New Rules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CC0237-FBB6-504A-BDE5-31067DC3C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8" y="3849100"/>
            <a:ext cx="7613885" cy="2818399"/>
          </a:xfrm>
          <a:prstGeom prst="rect">
            <a:avLst/>
          </a:prstGeom>
        </p:spPr>
      </p:pic>
      <p:pic>
        <p:nvPicPr>
          <p:cNvPr id="9" name="Picture 8" descr="A close up of a newspaper&#10;&#10;Description automatically generated">
            <a:extLst>
              <a:ext uri="{FF2B5EF4-FFF2-40B4-BE49-F238E27FC236}">
                <a16:creationId xmlns:a16="http://schemas.microsoft.com/office/drawing/2014/main" id="{8873DB6D-D206-F14D-8052-7D376C8C2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399" y="3972735"/>
            <a:ext cx="1696230" cy="25711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A601C0-C694-1641-965E-FDD3695EC0EC}"/>
              </a:ext>
            </a:extLst>
          </p:cNvPr>
          <p:cNvSpPr txBox="1"/>
          <p:nvPr/>
        </p:nvSpPr>
        <p:spPr>
          <a:xfrm>
            <a:off x="10168865" y="4381996"/>
            <a:ext cx="16962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err="1">
                <a:solidFill>
                  <a:srgbClr val="FFFF00"/>
                </a:solidFill>
              </a:rPr>
              <a:t>Silver</a:t>
            </a:r>
            <a:r>
              <a:rPr lang="de-DE" sz="4800" dirty="0">
                <a:solidFill>
                  <a:srgbClr val="FFFF00"/>
                </a:solidFill>
              </a:rPr>
              <a:t> </a:t>
            </a:r>
          </a:p>
          <a:p>
            <a:r>
              <a:rPr lang="de-DE" sz="4800" dirty="0" err="1">
                <a:solidFill>
                  <a:srgbClr val="FFFF00"/>
                </a:solidFill>
              </a:rPr>
              <a:t>Lining</a:t>
            </a:r>
            <a:endParaRPr lang="de-DE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9167-77F2-B444-81CF-213EA5EB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sz="8000" b="1" dirty="0"/>
              <a:t>-Main </a:t>
            </a:r>
            <a:r>
              <a:rPr lang="de-CH" sz="8000" b="1" dirty="0" err="1"/>
              <a:t>Objectives</a:t>
            </a:r>
            <a:r>
              <a:rPr lang="de-CH" sz="8000" b="1" dirty="0"/>
              <a:t>-</a:t>
            </a:r>
            <a:endParaRPr lang="de-DE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9568-A30B-D149-8A58-4B47655E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888"/>
            <a:ext cx="10515600" cy="2686998"/>
          </a:xfrm>
        </p:spPr>
        <p:txBody>
          <a:bodyPr>
            <a:normAutofit/>
          </a:bodyPr>
          <a:lstStyle/>
          <a:p>
            <a:r>
              <a:rPr lang="de-CH" sz="4000" dirty="0" err="1"/>
              <a:t>Fluxx</a:t>
            </a:r>
            <a:r>
              <a:rPr lang="de-CH" sz="4000" dirty="0"/>
              <a:t> – Base </a:t>
            </a:r>
            <a:r>
              <a:rPr lang="de-CH" sz="4000" dirty="0" err="1"/>
              <a:t>rules</a:t>
            </a:r>
            <a:r>
              <a:rPr lang="de-CH" sz="4000" dirty="0"/>
              <a:t> </a:t>
            </a:r>
            <a:r>
              <a:rPr lang="de-CH" sz="4000" dirty="0" err="1"/>
              <a:t>and</a:t>
            </a:r>
            <a:r>
              <a:rPr lang="de-CH" sz="4000" dirty="0"/>
              <a:t> </a:t>
            </a:r>
            <a:r>
              <a:rPr lang="de-CH" sz="4000" dirty="0" err="1"/>
              <a:t>cards</a:t>
            </a:r>
            <a:endParaRPr lang="de-CH" sz="4000" dirty="0"/>
          </a:p>
          <a:p>
            <a:r>
              <a:rPr lang="de-CH" sz="4000" dirty="0" err="1"/>
              <a:t>Up</a:t>
            </a:r>
            <a:r>
              <a:rPr lang="de-CH" sz="4000" dirty="0"/>
              <a:t> </a:t>
            </a:r>
            <a:r>
              <a:rPr lang="de-CH" sz="4000" dirty="0" err="1"/>
              <a:t>to</a:t>
            </a:r>
            <a:r>
              <a:rPr lang="de-CH" sz="4000" dirty="0"/>
              <a:t> 4 </a:t>
            </a:r>
            <a:r>
              <a:rPr lang="de-CH" sz="4000" dirty="0" err="1"/>
              <a:t>players</a:t>
            </a:r>
            <a:endParaRPr lang="de-CH" sz="4000" dirty="0"/>
          </a:p>
          <a:p>
            <a:r>
              <a:rPr lang="en-US" sz="4000" dirty="0"/>
              <a:t>In-game </a:t>
            </a:r>
            <a:r>
              <a:rPr lang="de-CH" sz="4000" dirty="0" err="1"/>
              <a:t>chat</a:t>
            </a:r>
            <a:endParaRPr lang="de-CH" sz="4000" dirty="0"/>
          </a:p>
          <a:p>
            <a:r>
              <a:rPr lang="de-CH" sz="4000" dirty="0" err="1"/>
              <a:t>Spectator</a:t>
            </a:r>
            <a:r>
              <a:rPr lang="de-CH" sz="4000" dirty="0"/>
              <a:t> </a:t>
            </a:r>
            <a:r>
              <a:rPr lang="de-CH" sz="4000" dirty="0" err="1"/>
              <a:t>view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53976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9167-77F2-B444-81CF-213EA5EB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sz="8000" b="1" dirty="0"/>
              <a:t>-Additional Features-</a:t>
            </a:r>
            <a:endParaRPr lang="de-DE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39568-A30B-D149-8A58-4B47655E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637"/>
            <a:ext cx="10515600" cy="2686998"/>
          </a:xfrm>
        </p:spPr>
        <p:txBody>
          <a:bodyPr>
            <a:noAutofit/>
          </a:bodyPr>
          <a:lstStyle/>
          <a:p>
            <a:r>
              <a:rPr lang="de-CH" sz="4000" dirty="0" err="1"/>
              <a:t>Themes</a:t>
            </a:r>
            <a:endParaRPr lang="de-CH" sz="4000" dirty="0"/>
          </a:p>
          <a:p>
            <a:r>
              <a:rPr lang="de-CH" sz="4000" dirty="0"/>
              <a:t>Multiple </a:t>
            </a:r>
            <a:r>
              <a:rPr lang="de-CH" sz="4000" dirty="0" err="1"/>
              <a:t>games</a:t>
            </a:r>
            <a:endParaRPr lang="de-CH" sz="4000" dirty="0"/>
          </a:p>
          <a:p>
            <a:r>
              <a:rPr lang="en-US" sz="4000" dirty="0"/>
              <a:t>Accounts</a:t>
            </a:r>
            <a:endParaRPr lang="de-CH" sz="4000" dirty="0"/>
          </a:p>
          <a:p>
            <a:r>
              <a:rPr lang="de-CH" sz="4000" dirty="0" err="1"/>
              <a:t>Up</a:t>
            </a:r>
            <a:r>
              <a:rPr lang="de-CH" sz="4000" dirty="0"/>
              <a:t> </a:t>
            </a:r>
            <a:r>
              <a:rPr lang="de-CH" sz="4000" dirty="0" err="1"/>
              <a:t>to</a:t>
            </a:r>
            <a:r>
              <a:rPr lang="de-CH" sz="4000" dirty="0"/>
              <a:t> 6 </a:t>
            </a:r>
            <a:r>
              <a:rPr lang="de-CH" sz="4000" dirty="0" err="1"/>
              <a:t>players</a:t>
            </a:r>
            <a:endParaRPr lang="de-CH" sz="4000" dirty="0"/>
          </a:p>
          <a:p>
            <a:r>
              <a:rPr lang="de-CH" sz="4000" dirty="0"/>
              <a:t>Additional </a:t>
            </a:r>
            <a:r>
              <a:rPr lang="de-CH" sz="4000" dirty="0" err="1"/>
              <a:t>Fluxx</a:t>
            </a:r>
            <a:r>
              <a:rPr lang="de-CH" sz="4000" dirty="0"/>
              <a:t> </a:t>
            </a:r>
            <a:r>
              <a:rPr lang="de-CH" sz="4000" dirty="0" err="1"/>
              <a:t>rules</a:t>
            </a:r>
            <a:r>
              <a:rPr lang="de-CH" sz="4000" dirty="0"/>
              <a:t> </a:t>
            </a:r>
            <a:r>
              <a:rPr lang="de-CH" sz="4000" dirty="0" err="1"/>
              <a:t>and</a:t>
            </a:r>
            <a:r>
              <a:rPr lang="de-CH" sz="4000" dirty="0"/>
              <a:t> </a:t>
            </a:r>
            <a:r>
              <a:rPr lang="de-CH" sz="4000" dirty="0" err="1"/>
              <a:t>cards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61929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84EC-31A1-2849-8397-78370607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55AE-A9D8-0F4A-B150-C7B3334B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B261F1-7A10-A740-AE84-05DFE7509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67" y="1"/>
            <a:ext cx="1224073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3A5E1E-3419-F847-B7A5-B7A0A0FA1126}"/>
              </a:ext>
            </a:extLst>
          </p:cNvPr>
          <p:cNvSpPr txBox="1"/>
          <p:nvPr/>
        </p:nvSpPr>
        <p:spPr>
          <a:xfrm>
            <a:off x="1140031" y="5403273"/>
            <a:ext cx="245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Deck </a:t>
            </a:r>
            <a:r>
              <a:rPr lang="de-DE" sz="2000" b="1" dirty="0" err="1">
                <a:solidFill>
                  <a:schemeClr val="bg1"/>
                </a:solidFill>
              </a:rPr>
              <a:t>cards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left</a:t>
            </a:r>
            <a:r>
              <a:rPr lang="de-DE" sz="2000" b="1" dirty="0">
                <a:solidFill>
                  <a:schemeClr val="bg1"/>
                </a:solidFill>
              </a:rPr>
              <a:t>: 27</a:t>
            </a:r>
          </a:p>
        </p:txBody>
      </p:sp>
    </p:spTree>
    <p:extLst>
      <p:ext uri="{BB962C8B-B14F-4D97-AF65-F5344CB8AC3E}">
        <p14:creationId xmlns:p14="http://schemas.microsoft.com/office/powerpoint/2010/main" val="54552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72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SA3 Project -Fluxx-</vt:lpstr>
      <vt:lpstr>Goals:</vt:lpstr>
      <vt:lpstr>Fluxx -Cards-</vt:lpstr>
      <vt:lpstr>-Main Objectives-</vt:lpstr>
      <vt:lpstr>-Additional Features-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SA3 Project -Fluxx-</dc:title>
  <dc:creator>Dalle Pezze Aron</dc:creator>
  <cp:lastModifiedBy>Dalle Pezze Aron</cp:lastModifiedBy>
  <cp:revision>8</cp:revision>
  <dcterms:created xsi:type="dcterms:W3CDTF">2019-11-24T17:37:32Z</dcterms:created>
  <dcterms:modified xsi:type="dcterms:W3CDTF">2019-11-24T19:51:14Z</dcterms:modified>
</cp:coreProperties>
</file>