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4" r:id="rId4"/>
    <p:sldId id="263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9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16.12.19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7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8145D9FD-167C-3C4B-B9C7-09874292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525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896" y="939687"/>
            <a:ext cx="5125456" cy="1549626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SA3 Project</a:t>
            </a:r>
            <a:br>
              <a:rPr lang="de-DE" sz="8000" dirty="0"/>
            </a:br>
            <a:r>
              <a:rPr lang="de-DE" sz="4400" dirty="0">
                <a:latin typeface="+mn-lt"/>
              </a:rPr>
              <a:t>-</a:t>
            </a:r>
            <a:r>
              <a:rPr lang="de-DE" sz="4400" dirty="0" err="1">
                <a:latin typeface="+mn-lt"/>
              </a:rPr>
              <a:t>Fluxx</a:t>
            </a:r>
            <a:r>
              <a:rPr lang="de-DE" sz="4400" dirty="0">
                <a:latin typeface="+mn-lt"/>
              </a:rPr>
              <a:t>-</a:t>
            </a:r>
            <a:endParaRPr lang="de-DE" sz="8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72" y="3429000"/>
            <a:ext cx="3706356" cy="3230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Aron </a:t>
            </a:r>
            <a:r>
              <a:rPr lang="de-DE" sz="4000" b="1" dirty="0"/>
              <a:t>Dalle Pezze</a:t>
            </a:r>
            <a:r>
              <a:rPr lang="de-DE" sz="4000" dirty="0"/>
              <a:t> </a:t>
            </a:r>
          </a:p>
          <a:p>
            <a:pPr algn="l"/>
            <a:r>
              <a:rPr lang="de-DE" sz="4000" dirty="0" err="1"/>
              <a:t>Nicolò</a:t>
            </a:r>
            <a:r>
              <a:rPr lang="de-DE" sz="4000" dirty="0"/>
              <a:t> </a:t>
            </a:r>
            <a:r>
              <a:rPr lang="de-DE" sz="4000" b="1" dirty="0" err="1"/>
              <a:t>Panciera</a:t>
            </a:r>
            <a:endParaRPr lang="de-DE" sz="4000" dirty="0"/>
          </a:p>
          <a:p>
            <a:pPr algn="l"/>
            <a:r>
              <a:rPr lang="de-DE" sz="4000" dirty="0"/>
              <a:t>Alexandra </a:t>
            </a:r>
            <a:r>
              <a:rPr lang="de-DE" sz="4000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1289423"/>
            <a:ext cx="4627047" cy="1206295"/>
          </a:xfrm>
        </p:spPr>
        <p:txBody>
          <a:bodyPr>
            <a:normAutofit/>
          </a:bodyPr>
          <a:lstStyle/>
          <a:p>
            <a:r>
              <a:rPr lang="de-CH" sz="8000" b="1" dirty="0"/>
              <a:t>Last </a:t>
            </a:r>
            <a:r>
              <a:rPr lang="de-CH" sz="8000" b="1" dirty="0" err="1"/>
              <a:t>week</a:t>
            </a:r>
            <a:r>
              <a:rPr lang="de-CH" sz="8000" b="1" dirty="0"/>
              <a:t>: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2792602"/>
            <a:ext cx="5163760" cy="2175323"/>
          </a:xfrm>
        </p:spPr>
        <p:txBody>
          <a:bodyPr>
            <a:normAutofit/>
          </a:bodyPr>
          <a:lstStyle/>
          <a:p>
            <a:r>
              <a:rPr lang="de-DE" sz="4000" dirty="0"/>
              <a:t>Connect front-back</a:t>
            </a:r>
          </a:p>
          <a:p>
            <a:r>
              <a:rPr lang="de-DE" sz="4000" dirty="0" err="1"/>
              <a:t>Merge</a:t>
            </a:r>
            <a:r>
              <a:rPr lang="de-DE" sz="4000" dirty="0"/>
              <a:t> all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pieces</a:t>
            </a:r>
            <a:endParaRPr lang="de-DE" sz="4000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47FF08FE-3BCD-E943-9274-9333230FE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1148"/>
          <a:stretch/>
        </p:blipFill>
        <p:spPr>
          <a:xfrm>
            <a:off x="8495952" y="1538925"/>
            <a:ext cx="23198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1289423"/>
            <a:ext cx="4627047" cy="1206295"/>
          </a:xfrm>
        </p:spPr>
        <p:txBody>
          <a:bodyPr>
            <a:normAutofit/>
          </a:bodyPr>
          <a:lstStyle/>
          <a:p>
            <a:r>
              <a:rPr lang="de-CH" sz="8000" b="1" dirty="0"/>
              <a:t>Last </a:t>
            </a:r>
            <a:r>
              <a:rPr lang="de-CH" sz="8000" b="1" dirty="0" err="1"/>
              <a:t>week</a:t>
            </a:r>
            <a:r>
              <a:rPr lang="de-CH" sz="8000" b="1" dirty="0"/>
              <a:t>: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2792602"/>
            <a:ext cx="5163760" cy="2175323"/>
          </a:xfrm>
        </p:spPr>
        <p:txBody>
          <a:bodyPr>
            <a:normAutofit/>
          </a:bodyPr>
          <a:lstStyle/>
          <a:p>
            <a:r>
              <a:rPr lang="de-DE" sz="4000" dirty="0"/>
              <a:t>Connect front-back</a:t>
            </a:r>
          </a:p>
          <a:p>
            <a:r>
              <a:rPr lang="de-DE" sz="4000" dirty="0" err="1"/>
              <a:t>Merge</a:t>
            </a:r>
            <a:r>
              <a:rPr lang="de-DE" sz="4000" dirty="0"/>
              <a:t> all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pieces</a:t>
            </a:r>
            <a:endParaRPr lang="de-DE" sz="4000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47FF08FE-3BCD-E943-9274-9333230FE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1148"/>
          <a:stretch/>
        </p:blipFill>
        <p:spPr>
          <a:xfrm>
            <a:off x="8495952" y="1538925"/>
            <a:ext cx="231986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93EE-79C3-4D40-9F95-D81F2DB32393}"/>
              </a:ext>
            </a:extLst>
          </p:cNvPr>
          <p:cNvSpPr txBox="1"/>
          <p:nvPr/>
        </p:nvSpPr>
        <p:spPr>
          <a:xfrm>
            <a:off x="3192754" y="-3386855"/>
            <a:ext cx="993913" cy="1328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9948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1289423"/>
            <a:ext cx="6197429" cy="1206295"/>
          </a:xfrm>
        </p:spPr>
        <p:txBody>
          <a:bodyPr>
            <a:normAutofit/>
          </a:bodyPr>
          <a:lstStyle/>
          <a:p>
            <a:r>
              <a:rPr lang="de-CH" sz="8000" b="1" dirty="0"/>
              <a:t>Last </a:t>
            </a:r>
            <a:r>
              <a:rPr lang="de-CH" sz="8000" b="1" dirty="0" err="1"/>
              <a:t>weekend</a:t>
            </a:r>
            <a:r>
              <a:rPr lang="de-CH" sz="8000" b="1" dirty="0"/>
              <a:t>: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2792602"/>
            <a:ext cx="5163760" cy="3001911"/>
          </a:xfrm>
        </p:spPr>
        <p:txBody>
          <a:bodyPr>
            <a:normAutofit/>
          </a:bodyPr>
          <a:lstStyle/>
          <a:p>
            <a:r>
              <a:rPr lang="de-DE" sz="4000" dirty="0"/>
              <a:t>VSC </a:t>
            </a:r>
            <a:r>
              <a:rPr lang="de-DE" sz="4000" dirty="0" err="1"/>
              <a:t>LiveShare</a:t>
            </a:r>
            <a:endParaRPr lang="de-DE" sz="4000" dirty="0"/>
          </a:p>
          <a:p>
            <a:r>
              <a:rPr lang="de-DE" sz="4000" dirty="0" err="1"/>
              <a:t>Mongoose</a:t>
            </a:r>
            <a:r>
              <a:rPr lang="de-DE" sz="4000" dirty="0"/>
              <a:t> -&gt; </a:t>
            </a:r>
            <a:r>
              <a:rPr lang="de-DE" sz="4000" dirty="0" err="1"/>
              <a:t>Classes</a:t>
            </a:r>
            <a:endParaRPr lang="de-DE" sz="4000" dirty="0"/>
          </a:p>
          <a:p>
            <a:r>
              <a:rPr lang="de-DE" sz="4000" dirty="0"/>
              <a:t>HTMLs -&gt; </a:t>
            </a:r>
            <a:r>
              <a:rPr lang="de-DE" sz="4000" dirty="0" err="1"/>
              <a:t>full</a:t>
            </a:r>
            <a:r>
              <a:rPr lang="de-DE" sz="4000" dirty="0"/>
              <a:t> </a:t>
            </a:r>
            <a:r>
              <a:rPr lang="de-DE" sz="4000" dirty="0" err="1"/>
              <a:t>ReactJS</a:t>
            </a:r>
            <a:endParaRPr lang="de-DE" sz="4000" dirty="0"/>
          </a:p>
          <a:p>
            <a:r>
              <a:rPr lang="de-DE" sz="4000" dirty="0" err="1"/>
              <a:t>Renunciations</a:t>
            </a:r>
            <a:endParaRPr lang="de-DE" sz="4000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47FF08FE-3BCD-E943-9274-9333230FE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1148"/>
          <a:stretch/>
        </p:blipFill>
        <p:spPr>
          <a:xfrm>
            <a:off x="8495952" y="1538925"/>
            <a:ext cx="23198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8000" b="1" dirty="0"/>
              <a:t>-Demo-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25397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8000" b="1" dirty="0"/>
              <a:t>-</a:t>
            </a:r>
            <a:r>
              <a:rPr lang="de-CH" sz="8000" b="1" dirty="0" err="1"/>
              <a:t>Looking</a:t>
            </a:r>
            <a:r>
              <a:rPr lang="de-CH" sz="8000" b="1" dirty="0"/>
              <a:t> back-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161929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49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SA3 Project -Fluxx-</vt:lpstr>
      <vt:lpstr>Last week:</vt:lpstr>
      <vt:lpstr>Last week:</vt:lpstr>
      <vt:lpstr>Last weekend:</vt:lpstr>
      <vt:lpstr>-Demo-</vt:lpstr>
      <vt:lpstr>-Looking back-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SA3 Project -Fluxx-</dc:title>
  <dc:creator>Dalle Pezze Aron</dc:creator>
  <cp:lastModifiedBy>Dalle Pezze Aron</cp:lastModifiedBy>
  <cp:revision>10</cp:revision>
  <dcterms:created xsi:type="dcterms:W3CDTF">2019-11-24T17:37:32Z</dcterms:created>
  <dcterms:modified xsi:type="dcterms:W3CDTF">2019-12-16T14:06:14Z</dcterms:modified>
</cp:coreProperties>
</file>