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4"/>
    <p:restoredTop sz="94708"/>
  </p:normalViewPr>
  <p:slideViewPr>
    <p:cSldViewPr snapToGrid="0" snapToObjects="1">
      <p:cViewPr varScale="1">
        <p:scale>
          <a:sx n="52" d="100"/>
          <a:sy n="52" d="100"/>
        </p:scale>
        <p:origin x="19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252F-5295-F149-A53F-904B502E624A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CCBCD-00E9-FA4F-A306-637603F51D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Game design </a:t>
            </a:r>
            <a:r>
              <a:rPr lang="de-DE" dirty="0" err="1"/>
              <a:t>decisions</a:t>
            </a:r>
            <a:r>
              <a:rPr lang="de-DE" dirty="0"/>
              <a:t>: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server-</a:t>
            </a:r>
            <a:r>
              <a:rPr lang="de-DE" dirty="0" err="1"/>
              <a:t>side</a:t>
            </a:r>
            <a:r>
              <a:rPr lang="de-DE" dirty="0"/>
              <a:t>  (</a:t>
            </a:r>
            <a:r>
              <a:rPr lang="de-DE" dirty="0" err="1"/>
              <a:t>computations:turns</a:t>
            </a:r>
            <a:r>
              <a:rPr lang="de-DE" dirty="0"/>
              <a:t>, </a:t>
            </a:r>
            <a:r>
              <a:rPr lang="de-DE" dirty="0" err="1"/>
              <a:t>draw</a:t>
            </a:r>
            <a:r>
              <a:rPr lang="de-DE" dirty="0"/>
              <a:t>, </a:t>
            </a:r>
            <a:r>
              <a:rPr lang="de-DE" dirty="0" err="1"/>
              <a:t>play</a:t>
            </a:r>
            <a:r>
              <a:rPr lang="de-DE" dirty="0"/>
              <a:t>,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client-</a:t>
            </a:r>
            <a:r>
              <a:rPr lang="de-DE" dirty="0" err="1"/>
              <a:t>side</a:t>
            </a:r>
            <a:r>
              <a:rPr lang="de-DE" dirty="0"/>
              <a:t> (</a:t>
            </a:r>
            <a:r>
              <a:rPr lang="de-DE" dirty="0" err="1"/>
              <a:t>rendering</a:t>
            </a:r>
            <a:r>
              <a:rPr lang="de-DE" dirty="0"/>
              <a:t>: </a:t>
            </a:r>
            <a:r>
              <a:rPr lang="de-DE" dirty="0" err="1"/>
              <a:t>discard</a:t>
            </a:r>
            <a:r>
              <a:rPr lang="de-DE" dirty="0"/>
              <a:t> </a:t>
            </a:r>
            <a:r>
              <a:rPr lang="de-DE" dirty="0" err="1"/>
              <a:t>pile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Eventually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log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 Note </a:t>
            </a:r>
            <a:r>
              <a:rPr lang="de-DE" dirty="0" err="1"/>
              <a:t>that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8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381000"/>
            <a:ext cx="2717965" cy="1206295"/>
          </a:xfrm>
        </p:spPr>
        <p:txBody>
          <a:bodyPr>
            <a:normAutofit/>
          </a:bodyPr>
          <a:lstStyle/>
          <a:p>
            <a:r>
              <a:rPr lang="de-CH" sz="4800" b="1" dirty="0" err="1"/>
              <a:t>Roles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1587295"/>
            <a:ext cx="5024612" cy="4889705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4000" b="1" dirty="0" err="1"/>
              <a:t>Nicolò</a:t>
            </a:r>
            <a:r>
              <a:rPr lang="de-DE" sz="4000" b="1" dirty="0"/>
              <a:t> </a:t>
            </a:r>
            <a:r>
              <a:rPr lang="de-DE" sz="4000" b="1" dirty="0" err="1"/>
              <a:t>Panciera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 </a:t>
            </a:r>
            <a:r>
              <a:rPr lang="de-DE" sz="4000" dirty="0" err="1"/>
              <a:t>backhand</a:t>
            </a:r>
            <a:r>
              <a:rPr lang="de-DE" sz="4000" dirty="0"/>
              <a:t> + </a:t>
            </a:r>
            <a:r>
              <a:rPr lang="de-DE" sz="4000" dirty="0" err="1"/>
              <a:t>Git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lnSpc>
                <a:spcPct val="120000"/>
              </a:lnSpc>
              <a:buNone/>
            </a:pPr>
            <a:endParaRPr lang="de-DE" sz="4000" dirty="0"/>
          </a:p>
          <a:p>
            <a:r>
              <a:rPr lang="de-DE" sz="4000" b="1" dirty="0"/>
              <a:t>Aron Dalle </a:t>
            </a:r>
            <a:r>
              <a:rPr lang="de-DE" sz="4000" b="1" dirty="0" err="1"/>
              <a:t>Pezze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 err="1"/>
              <a:t>frontend</a:t>
            </a:r>
            <a:r>
              <a:rPr lang="de-DE" sz="4000" dirty="0"/>
              <a:t> +  Project </a:t>
            </a:r>
            <a:r>
              <a:rPr lang="de-DE" sz="4000" dirty="0" err="1"/>
              <a:t>section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r>
              <a:rPr lang="de-DE" sz="4000" b="1" dirty="0"/>
              <a:t>Alexandra Willi:</a:t>
            </a:r>
          </a:p>
          <a:p>
            <a:pPr marL="0" indent="0" algn="ctr">
              <a:buNone/>
            </a:pPr>
            <a:r>
              <a:rPr lang="de-DE" sz="4000" dirty="0" err="1"/>
              <a:t>Jolly</a:t>
            </a:r>
            <a:endParaRPr lang="de-DE" sz="4000" dirty="0"/>
          </a:p>
        </p:txBody>
      </p:sp>
      <p:pic>
        <p:nvPicPr>
          <p:cNvPr id="6" name="Picture 5" descr="A picture containing screenshot, clock, drawing&#10;&#10;Description automatically generated">
            <a:extLst>
              <a:ext uri="{FF2B5EF4-FFF2-40B4-BE49-F238E27FC236}">
                <a16:creationId xmlns:a16="http://schemas.microsoft.com/office/drawing/2014/main" id="{6BE1B8F1-2FC4-D64D-AF94-05DD658F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11" y="1240601"/>
            <a:ext cx="2390129" cy="3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782B-5947-AB4F-8624-6B0017C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we‘ve</a:t>
            </a:r>
            <a:r>
              <a:rPr lang="de-DE" b="1" dirty="0"/>
              <a:t> </a:t>
            </a:r>
            <a:r>
              <a:rPr lang="de-DE" b="1" dirty="0" err="1"/>
              <a:t>reached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F9FF-6350-DB4B-AB0C-B247E91D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sub-folders</a:t>
            </a:r>
          </a:p>
          <a:p>
            <a:r>
              <a:rPr lang="de-DE" dirty="0"/>
              <a:t>Setup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dirty="0" err="1"/>
              <a:t>Created</a:t>
            </a:r>
            <a:r>
              <a:rPr lang="de-DE" dirty="0"/>
              <a:t> deck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cards</a:t>
            </a:r>
            <a:endParaRPr lang="de-DE" dirty="0"/>
          </a:p>
          <a:p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like</a:t>
            </a:r>
          </a:p>
          <a:p>
            <a:r>
              <a:rPr lang="de-DE" dirty="0"/>
              <a:t>Visual </a:t>
            </a:r>
            <a:r>
              <a:rPr lang="de-DE" dirty="0" err="1"/>
              <a:t>basic</a:t>
            </a:r>
            <a:r>
              <a:rPr lang="de-DE" dirty="0"/>
              <a:t> Demo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js</a:t>
            </a:r>
            <a:r>
              <a:rPr lang="de-DE" dirty="0"/>
              <a:t>)</a:t>
            </a:r>
          </a:p>
          <a:p>
            <a:r>
              <a:rPr lang="de-DE" dirty="0"/>
              <a:t>Game design </a:t>
            </a:r>
            <a:r>
              <a:rPr lang="de-DE" dirty="0" err="1"/>
              <a:t>decisions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424D0-22E4-F84C-A218-EE7BFBF2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44160"/>
            <a:ext cx="2397554" cy="35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2DF6-C275-0146-9626-629254E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we‘ll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0205-2513-EF4C-BD61-45E91EF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a real time </a:t>
            </a:r>
            <a:r>
              <a:rPr lang="de-DE" dirty="0" err="1"/>
              <a:t>chat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scriptswith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routing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03869-23D7-D348-B18B-10D1E417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4EC-31A1-2849-8397-7837060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5AE-A9D8-0F4A-B150-C7B3334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5E1E-3419-F847-B7A5-B7A0A0FA1126}"/>
              </a:ext>
            </a:extLst>
          </p:cNvPr>
          <p:cNvSpPr txBox="1"/>
          <p:nvPr/>
        </p:nvSpPr>
        <p:spPr>
          <a:xfrm>
            <a:off x="1140031" y="5403273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Deck </a:t>
            </a:r>
            <a:r>
              <a:rPr lang="de-DE" sz="2000" b="1" dirty="0" err="1">
                <a:solidFill>
                  <a:schemeClr val="bg1"/>
                </a:solidFill>
              </a:rPr>
              <a:t>cards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left</a:t>
            </a:r>
            <a:r>
              <a:rPr lang="de-DE" sz="2000" b="1" dirty="0">
                <a:solidFill>
                  <a:schemeClr val="bg1"/>
                </a:solidFill>
              </a:rPr>
              <a:t>: 27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CCBBE-C71A-2143-8DE9-3CD64210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-Main </a:t>
            </a:r>
            <a:r>
              <a:rPr lang="de-CH" sz="8000" b="1" dirty="0" err="1"/>
              <a:t>Objectives</a:t>
            </a:r>
            <a:r>
              <a:rPr lang="de-CH" sz="8000" b="1" dirty="0"/>
              <a:t>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888"/>
            <a:ext cx="10515600" cy="2686998"/>
          </a:xfrm>
        </p:spPr>
        <p:txBody>
          <a:bodyPr>
            <a:normAutofit/>
          </a:bodyPr>
          <a:lstStyle/>
          <a:p>
            <a:r>
              <a:rPr lang="de-CH" sz="4000" dirty="0" err="1"/>
              <a:t>Fluxx</a:t>
            </a:r>
            <a:r>
              <a:rPr lang="de-CH" sz="4000" dirty="0"/>
              <a:t> – Base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4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en-US" sz="4000" dirty="0"/>
              <a:t>In-game </a:t>
            </a:r>
            <a:r>
              <a:rPr lang="de-CH" sz="4000" dirty="0" err="1"/>
              <a:t>chat</a:t>
            </a:r>
            <a:endParaRPr lang="de-CH" sz="4000" dirty="0"/>
          </a:p>
          <a:p>
            <a:r>
              <a:rPr lang="de-CH" sz="4000" dirty="0" err="1"/>
              <a:t>Spectator</a:t>
            </a:r>
            <a:r>
              <a:rPr lang="de-CH" sz="4000" dirty="0"/>
              <a:t> </a:t>
            </a:r>
            <a:r>
              <a:rPr lang="de-CH" sz="4000" dirty="0" err="1"/>
              <a:t>view</a:t>
            </a:r>
            <a:endParaRPr lang="de-DE" sz="40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DD4350-F05F-FA4E-8433-9F010964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-Additional Features-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637"/>
            <a:ext cx="10515600" cy="2686998"/>
          </a:xfrm>
        </p:spPr>
        <p:txBody>
          <a:bodyPr>
            <a:noAutofit/>
          </a:bodyPr>
          <a:lstStyle/>
          <a:p>
            <a:r>
              <a:rPr lang="de-CH" sz="4000" dirty="0" err="1"/>
              <a:t>Themes</a:t>
            </a:r>
            <a:endParaRPr lang="de-CH" sz="4000" dirty="0"/>
          </a:p>
          <a:p>
            <a:r>
              <a:rPr lang="de-CH" sz="4000" dirty="0"/>
              <a:t>Multiple </a:t>
            </a:r>
            <a:r>
              <a:rPr lang="de-CH" sz="4000" dirty="0" err="1"/>
              <a:t>games</a:t>
            </a:r>
            <a:endParaRPr lang="de-CH" sz="4000" dirty="0"/>
          </a:p>
          <a:p>
            <a:r>
              <a:rPr lang="en-US" sz="4000" dirty="0"/>
              <a:t>Accounts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6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de-CH" sz="4000" dirty="0"/>
              <a:t>Additional </a:t>
            </a:r>
            <a:r>
              <a:rPr lang="de-CH" sz="4000" dirty="0" err="1"/>
              <a:t>Fluxx</a:t>
            </a:r>
            <a:r>
              <a:rPr lang="de-CH" sz="4000" dirty="0"/>
              <a:t>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0495-EF14-A14A-9DE4-FEAC3DE3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0B7FC-CB90-3040-8A16-92261318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193</Words>
  <Application>Microsoft Macintosh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SA3 Project -Fluxx-</vt:lpstr>
      <vt:lpstr>Roles</vt:lpstr>
      <vt:lpstr>What we‘ve reached so far</vt:lpstr>
      <vt:lpstr>What we‘ll do this week</vt:lpstr>
      <vt:lpstr>PowerPoint Presentation</vt:lpstr>
      <vt:lpstr>PowerPoint Presentation</vt:lpstr>
      <vt:lpstr>-Main Objectives-</vt:lpstr>
      <vt:lpstr>-Additional Features-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Willi Alexandra</cp:lastModifiedBy>
  <cp:revision>16</cp:revision>
  <dcterms:created xsi:type="dcterms:W3CDTF">2019-11-24T17:37:32Z</dcterms:created>
  <dcterms:modified xsi:type="dcterms:W3CDTF">2019-12-01T10:45:05Z</dcterms:modified>
</cp:coreProperties>
</file>