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Palatino Linotyp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7" roundtripDataSignature="AMtx7mgS5pAuErpR21T7vAKt/Ut5/o/t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alatinoLinotype-bold.fntdata"/><Relationship Id="rId23" Type="http://schemas.openxmlformats.org/officeDocument/2006/relationships/font" Target="fonts/PalatinoLinotyp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alatinoLinotype-boldItalic.fntdata"/><Relationship Id="rId25" Type="http://schemas.openxmlformats.org/officeDocument/2006/relationships/font" Target="fonts/PalatinoLinotype-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63" name="Google Shape;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 name="Google Shape;6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e2e24e465_2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e2e24e465_2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0e2e24e465_2_1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e2e24e465_2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e2e24e465_2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0e2e24e465_2_2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e2e24e465_2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e2e24e465_2_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0e2e24e465_2_2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e2e24e465_2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e2e24e465_2_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0e2e24e465_2_4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e2e24e465_2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e2e24e465_2_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0e2e24e465_2_5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88" name="Google Shape;18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e2e24e465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e2e24e465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20e2e24e465_1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e2e24e465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e2e24e465_1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0e2e24e465_1_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e2e24e465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e2e24e465_2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0e2e24e465_2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6" name="Shape 16"/>
        <p:cNvGrpSpPr/>
        <p:nvPr/>
      </p:nvGrpSpPr>
      <p:grpSpPr>
        <a:xfrm>
          <a:off x="0" y="0"/>
          <a:ext cx="0" cy="0"/>
          <a:chOff x="0" y="0"/>
          <a:chExt cx="0" cy="0"/>
        </a:xfrm>
      </p:grpSpPr>
      <p:sp>
        <p:nvSpPr>
          <p:cNvPr id="17" name="Google Shape;17;p16"/>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2400"/>
              <a:buFont typeface="Calibri"/>
              <a:buNone/>
              <a:defRPr/>
            </a:lvl1pPr>
            <a:lvl2pPr lvl="1" algn="ctr">
              <a:spcBef>
                <a:spcPts val="400"/>
              </a:spcBef>
              <a:spcAft>
                <a:spcPts val="0"/>
              </a:spcAft>
              <a:buClr>
                <a:srgbClr val="000000"/>
              </a:buClr>
              <a:buSzPts val="2000"/>
              <a:buFont typeface="Calibri"/>
              <a:buNone/>
              <a:defRPr/>
            </a:lvl2pPr>
            <a:lvl3pPr lvl="2" algn="ctr">
              <a:spcBef>
                <a:spcPts val="320"/>
              </a:spcBef>
              <a:spcAft>
                <a:spcPts val="0"/>
              </a:spcAft>
              <a:buClr>
                <a:srgbClr val="000000"/>
              </a:buClr>
              <a:buSzPts val="1600"/>
              <a:buFont typeface="Calibri"/>
              <a:buNone/>
              <a:defRPr/>
            </a:lvl3pPr>
            <a:lvl4pPr lvl="3" algn="ctr">
              <a:spcBef>
                <a:spcPts val="280"/>
              </a:spcBef>
              <a:spcAft>
                <a:spcPts val="0"/>
              </a:spcAft>
              <a:buClr>
                <a:srgbClr val="000000"/>
              </a:buClr>
              <a:buSzPts val="1400"/>
              <a:buFont typeface="Calibri"/>
              <a:buNone/>
              <a:defRPr/>
            </a:lvl4pPr>
            <a:lvl5pPr lvl="4" algn="ctr">
              <a:spcBef>
                <a:spcPts val="240"/>
              </a:spcBef>
              <a:spcAft>
                <a:spcPts val="0"/>
              </a:spcAft>
              <a:buClr>
                <a:srgbClr val="000000"/>
              </a:buClr>
              <a:buSzPts val="1200"/>
              <a:buFont typeface="Calibri"/>
              <a:buNone/>
              <a:defRPr/>
            </a:lvl5pPr>
            <a:lvl6pPr lvl="5" algn="ctr">
              <a:spcBef>
                <a:spcPts val="240"/>
              </a:spcBef>
              <a:spcAft>
                <a:spcPts val="0"/>
              </a:spcAft>
              <a:buClr>
                <a:srgbClr val="000000"/>
              </a:buClr>
              <a:buSzPts val="1200"/>
              <a:buFont typeface="Calibri"/>
              <a:buNone/>
              <a:defRPr/>
            </a:lvl6pPr>
            <a:lvl7pPr lvl="6" algn="ctr">
              <a:spcBef>
                <a:spcPts val="240"/>
              </a:spcBef>
              <a:spcAft>
                <a:spcPts val="0"/>
              </a:spcAft>
              <a:buClr>
                <a:srgbClr val="000000"/>
              </a:buClr>
              <a:buSzPts val="1200"/>
              <a:buFont typeface="Calibri"/>
              <a:buNone/>
              <a:defRPr/>
            </a:lvl7pPr>
            <a:lvl8pPr lvl="7" algn="ctr">
              <a:spcBef>
                <a:spcPts val="240"/>
              </a:spcBef>
              <a:spcAft>
                <a:spcPts val="0"/>
              </a:spcAft>
              <a:buClr>
                <a:srgbClr val="000000"/>
              </a:buClr>
              <a:buSzPts val="1200"/>
              <a:buFont typeface="Calibri"/>
              <a:buNone/>
              <a:defRPr/>
            </a:lvl8pPr>
            <a:lvl9pPr lvl="8" algn="ctr">
              <a:spcBef>
                <a:spcPts val="240"/>
              </a:spcBef>
              <a:spcAft>
                <a:spcPts val="0"/>
              </a:spcAft>
              <a:buClr>
                <a:srgbClr val="000000"/>
              </a:buClr>
              <a:buSzPts val="1200"/>
              <a:buFont typeface="Calibri"/>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46" name="Shape 46"/>
        <p:cNvGrpSpPr/>
        <p:nvPr/>
      </p:nvGrpSpPr>
      <p:grpSpPr>
        <a:xfrm>
          <a:off x="0" y="0"/>
          <a:ext cx="0" cy="0"/>
          <a:chOff x="0" y="0"/>
          <a:chExt cx="0" cy="0"/>
        </a:xfrm>
      </p:grpSpPr>
      <p:sp>
        <p:nvSpPr>
          <p:cNvPr id="47" name="Google Shape;47;p26"/>
          <p:cNvSpPr txBox="1"/>
          <p:nvPr>
            <p:ph type="title"/>
          </p:nvPr>
        </p:nvSpPr>
        <p:spPr>
          <a:xfrm>
            <a:off x="1331640" y="1125538"/>
            <a:ext cx="7344048"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48" name="Shape 48"/>
        <p:cNvGrpSpPr/>
        <p:nvPr/>
      </p:nvGrpSpPr>
      <p:grpSpPr>
        <a:xfrm>
          <a:off x="0" y="0"/>
          <a:ext cx="0" cy="0"/>
          <a:chOff x="0" y="0"/>
          <a:chExt cx="0" cy="0"/>
        </a:xfrm>
      </p:grpSpPr>
      <p:sp>
        <p:nvSpPr>
          <p:cNvPr id="49" name="Google Shape;49;p27"/>
          <p:cNvSpPr txBox="1"/>
          <p:nvPr>
            <p:ph type="title"/>
          </p:nvPr>
        </p:nvSpPr>
        <p:spPr>
          <a:xfrm>
            <a:off x="1187624" y="980728"/>
            <a:ext cx="7499176" cy="43691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 type="body"/>
          </p:nvPr>
        </p:nvSpPr>
        <p:spPr>
          <a:xfrm>
            <a:off x="1187624" y="1535113"/>
            <a:ext cx="3600400" cy="63976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SzPts val="1800"/>
              <a:buFont typeface="Calibri"/>
              <a:buNone/>
              <a:defRPr b="1" sz="1800"/>
            </a:lvl1pPr>
            <a:lvl2pPr indent="-228600" lvl="1" marL="914400" algn="l">
              <a:spcBef>
                <a:spcPts val="400"/>
              </a:spcBef>
              <a:spcAft>
                <a:spcPts val="0"/>
              </a:spcAft>
              <a:buClr>
                <a:srgbClr val="000000"/>
              </a:buClr>
              <a:buSzPts val="2000"/>
              <a:buFont typeface="Calibri"/>
              <a:buNone/>
              <a:defRPr b="1" sz="2000"/>
            </a:lvl2pPr>
            <a:lvl3pPr indent="-228600" lvl="2" marL="1371600" algn="l">
              <a:spcBef>
                <a:spcPts val="360"/>
              </a:spcBef>
              <a:spcAft>
                <a:spcPts val="0"/>
              </a:spcAft>
              <a:buClr>
                <a:srgbClr val="000000"/>
              </a:buClr>
              <a:buSzPts val="1800"/>
              <a:buFont typeface="Calibri"/>
              <a:buNone/>
              <a:defRPr b="1" sz="1800"/>
            </a:lvl3pPr>
            <a:lvl4pPr indent="-228600" lvl="3" marL="1828800" algn="l">
              <a:spcBef>
                <a:spcPts val="320"/>
              </a:spcBef>
              <a:spcAft>
                <a:spcPts val="0"/>
              </a:spcAft>
              <a:buClr>
                <a:srgbClr val="000000"/>
              </a:buClr>
              <a:buSzPts val="1600"/>
              <a:buFont typeface="Calibri"/>
              <a:buNone/>
              <a:defRPr b="1" sz="1600"/>
            </a:lvl4pPr>
            <a:lvl5pPr indent="-228600" lvl="4" marL="2286000" algn="l">
              <a:spcBef>
                <a:spcPts val="320"/>
              </a:spcBef>
              <a:spcAft>
                <a:spcPts val="0"/>
              </a:spcAft>
              <a:buClr>
                <a:srgbClr val="000000"/>
              </a:buClr>
              <a:buSzPts val="1600"/>
              <a:buFont typeface="Calibri"/>
              <a:buNone/>
              <a:defRPr b="1" sz="1600"/>
            </a:lvl5pPr>
            <a:lvl6pPr indent="-228600" lvl="5" marL="2743200" algn="l">
              <a:spcBef>
                <a:spcPts val="320"/>
              </a:spcBef>
              <a:spcAft>
                <a:spcPts val="0"/>
              </a:spcAft>
              <a:buClr>
                <a:srgbClr val="000000"/>
              </a:buClr>
              <a:buSzPts val="1600"/>
              <a:buFont typeface="Calibri"/>
              <a:buNone/>
              <a:defRPr b="1" sz="1600"/>
            </a:lvl6pPr>
            <a:lvl7pPr indent="-228600" lvl="6" marL="3200400" algn="l">
              <a:spcBef>
                <a:spcPts val="320"/>
              </a:spcBef>
              <a:spcAft>
                <a:spcPts val="0"/>
              </a:spcAft>
              <a:buClr>
                <a:srgbClr val="000000"/>
              </a:buClr>
              <a:buSzPts val="1600"/>
              <a:buFont typeface="Calibri"/>
              <a:buNone/>
              <a:defRPr b="1" sz="1600"/>
            </a:lvl7pPr>
            <a:lvl8pPr indent="-228600" lvl="7" marL="3657600" algn="l">
              <a:spcBef>
                <a:spcPts val="320"/>
              </a:spcBef>
              <a:spcAft>
                <a:spcPts val="0"/>
              </a:spcAft>
              <a:buClr>
                <a:srgbClr val="000000"/>
              </a:buClr>
              <a:buSzPts val="1600"/>
              <a:buFont typeface="Calibri"/>
              <a:buNone/>
              <a:defRPr b="1" sz="1600"/>
            </a:lvl8pPr>
            <a:lvl9pPr indent="-228600" lvl="8" marL="4114800" algn="l">
              <a:spcBef>
                <a:spcPts val="320"/>
              </a:spcBef>
              <a:spcAft>
                <a:spcPts val="0"/>
              </a:spcAft>
              <a:buClr>
                <a:srgbClr val="000000"/>
              </a:buClr>
              <a:buSzPts val="1600"/>
              <a:buFont typeface="Calibri"/>
              <a:buNone/>
              <a:defRPr b="1" sz="1600"/>
            </a:lvl9pPr>
          </a:lstStyle>
          <a:p/>
        </p:txBody>
      </p:sp>
      <p:sp>
        <p:nvSpPr>
          <p:cNvPr id="51" name="Google Shape;51;p27"/>
          <p:cNvSpPr txBox="1"/>
          <p:nvPr>
            <p:ph idx="2" type="body"/>
          </p:nvPr>
        </p:nvSpPr>
        <p:spPr>
          <a:xfrm>
            <a:off x="1187624" y="2276872"/>
            <a:ext cx="3600400" cy="377440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Calibri"/>
              <a:buChar char="•"/>
              <a:defRPr sz="2400"/>
            </a:lvl1pPr>
            <a:lvl2pPr indent="-355600" lvl="1" marL="914400" algn="l">
              <a:spcBef>
                <a:spcPts val="400"/>
              </a:spcBef>
              <a:spcAft>
                <a:spcPts val="0"/>
              </a:spcAft>
              <a:buClr>
                <a:srgbClr val="000000"/>
              </a:buClr>
              <a:buSzPts val="2000"/>
              <a:buFont typeface="Calibri"/>
              <a:buChar char="–"/>
              <a:defRPr sz="2000"/>
            </a:lvl2pPr>
            <a:lvl3pPr indent="-342900" lvl="2" marL="1371600" algn="l">
              <a:spcBef>
                <a:spcPts val="360"/>
              </a:spcBef>
              <a:spcAft>
                <a:spcPts val="0"/>
              </a:spcAft>
              <a:buClr>
                <a:srgbClr val="000000"/>
              </a:buClr>
              <a:buSzPts val="1800"/>
              <a:buFont typeface="Calibri"/>
              <a:buChar char="•"/>
              <a:defRPr sz="1800"/>
            </a:lvl3pPr>
            <a:lvl4pPr indent="-330200" lvl="3" marL="1828800" algn="l">
              <a:spcBef>
                <a:spcPts val="320"/>
              </a:spcBef>
              <a:spcAft>
                <a:spcPts val="0"/>
              </a:spcAft>
              <a:buClr>
                <a:srgbClr val="000000"/>
              </a:buClr>
              <a:buSzPts val="1600"/>
              <a:buFont typeface="Calibri"/>
              <a:buChar char="–"/>
              <a:defRPr sz="1600"/>
            </a:lvl4pPr>
            <a:lvl5pPr indent="-330200" lvl="4" marL="2286000" algn="l">
              <a:spcBef>
                <a:spcPts val="320"/>
              </a:spcBef>
              <a:spcAft>
                <a:spcPts val="0"/>
              </a:spcAft>
              <a:buClr>
                <a:srgbClr val="000000"/>
              </a:buClr>
              <a:buSzPts val="1600"/>
              <a:buFont typeface="Calibri"/>
              <a:buChar char="»"/>
              <a:defRPr sz="1600"/>
            </a:lvl5pPr>
            <a:lvl6pPr indent="-330200" lvl="5" marL="2743200" algn="l">
              <a:spcBef>
                <a:spcPts val="320"/>
              </a:spcBef>
              <a:spcAft>
                <a:spcPts val="0"/>
              </a:spcAft>
              <a:buClr>
                <a:srgbClr val="000000"/>
              </a:buClr>
              <a:buSzPts val="1600"/>
              <a:buFont typeface="Calibri"/>
              <a:buChar char="»"/>
              <a:defRPr sz="1600"/>
            </a:lvl6pPr>
            <a:lvl7pPr indent="-330200" lvl="6" marL="3200400" algn="l">
              <a:spcBef>
                <a:spcPts val="320"/>
              </a:spcBef>
              <a:spcAft>
                <a:spcPts val="0"/>
              </a:spcAft>
              <a:buClr>
                <a:srgbClr val="000000"/>
              </a:buClr>
              <a:buSzPts val="1600"/>
              <a:buFont typeface="Calibri"/>
              <a:buChar char="»"/>
              <a:defRPr sz="1600"/>
            </a:lvl7pPr>
            <a:lvl8pPr indent="-330200" lvl="7" marL="3657600" algn="l">
              <a:spcBef>
                <a:spcPts val="320"/>
              </a:spcBef>
              <a:spcAft>
                <a:spcPts val="0"/>
              </a:spcAft>
              <a:buClr>
                <a:srgbClr val="000000"/>
              </a:buClr>
              <a:buSzPts val="1600"/>
              <a:buFont typeface="Calibri"/>
              <a:buChar char="»"/>
              <a:defRPr sz="1600"/>
            </a:lvl8pPr>
            <a:lvl9pPr indent="-330200" lvl="8" marL="4114800" algn="l">
              <a:spcBef>
                <a:spcPts val="320"/>
              </a:spcBef>
              <a:spcAft>
                <a:spcPts val="0"/>
              </a:spcAft>
              <a:buClr>
                <a:srgbClr val="000000"/>
              </a:buClr>
              <a:buSzPts val="1600"/>
              <a:buFont typeface="Calibri"/>
              <a:buChar char="»"/>
              <a:defRPr sz="1600"/>
            </a:lvl9pPr>
          </a:lstStyle>
          <a:p/>
        </p:txBody>
      </p:sp>
      <p:sp>
        <p:nvSpPr>
          <p:cNvPr id="52" name="Google Shape;52;p27"/>
          <p:cNvSpPr txBox="1"/>
          <p:nvPr>
            <p:ph idx="3" type="body"/>
          </p:nvPr>
        </p:nvSpPr>
        <p:spPr>
          <a:xfrm>
            <a:off x="4932040" y="1535113"/>
            <a:ext cx="3754760" cy="63976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SzPts val="1800"/>
              <a:buFont typeface="Calibri"/>
              <a:buNone/>
              <a:defRPr b="1" sz="1800"/>
            </a:lvl1pPr>
            <a:lvl2pPr indent="-228600" lvl="1" marL="914400" algn="l">
              <a:spcBef>
                <a:spcPts val="400"/>
              </a:spcBef>
              <a:spcAft>
                <a:spcPts val="0"/>
              </a:spcAft>
              <a:buClr>
                <a:srgbClr val="000000"/>
              </a:buClr>
              <a:buSzPts val="2000"/>
              <a:buFont typeface="Calibri"/>
              <a:buNone/>
              <a:defRPr b="1" sz="2000"/>
            </a:lvl2pPr>
            <a:lvl3pPr indent="-228600" lvl="2" marL="1371600" algn="l">
              <a:spcBef>
                <a:spcPts val="360"/>
              </a:spcBef>
              <a:spcAft>
                <a:spcPts val="0"/>
              </a:spcAft>
              <a:buClr>
                <a:srgbClr val="000000"/>
              </a:buClr>
              <a:buSzPts val="1800"/>
              <a:buFont typeface="Calibri"/>
              <a:buNone/>
              <a:defRPr b="1" sz="1800"/>
            </a:lvl3pPr>
            <a:lvl4pPr indent="-228600" lvl="3" marL="1828800" algn="l">
              <a:spcBef>
                <a:spcPts val="320"/>
              </a:spcBef>
              <a:spcAft>
                <a:spcPts val="0"/>
              </a:spcAft>
              <a:buClr>
                <a:srgbClr val="000000"/>
              </a:buClr>
              <a:buSzPts val="1600"/>
              <a:buFont typeface="Calibri"/>
              <a:buNone/>
              <a:defRPr b="1" sz="1600"/>
            </a:lvl4pPr>
            <a:lvl5pPr indent="-228600" lvl="4" marL="2286000" algn="l">
              <a:spcBef>
                <a:spcPts val="320"/>
              </a:spcBef>
              <a:spcAft>
                <a:spcPts val="0"/>
              </a:spcAft>
              <a:buClr>
                <a:srgbClr val="000000"/>
              </a:buClr>
              <a:buSzPts val="1600"/>
              <a:buFont typeface="Calibri"/>
              <a:buNone/>
              <a:defRPr b="1" sz="1600"/>
            </a:lvl5pPr>
            <a:lvl6pPr indent="-228600" lvl="5" marL="2743200" algn="l">
              <a:spcBef>
                <a:spcPts val="320"/>
              </a:spcBef>
              <a:spcAft>
                <a:spcPts val="0"/>
              </a:spcAft>
              <a:buClr>
                <a:srgbClr val="000000"/>
              </a:buClr>
              <a:buSzPts val="1600"/>
              <a:buFont typeface="Calibri"/>
              <a:buNone/>
              <a:defRPr b="1" sz="1600"/>
            </a:lvl6pPr>
            <a:lvl7pPr indent="-228600" lvl="6" marL="3200400" algn="l">
              <a:spcBef>
                <a:spcPts val="320"/>
              </a:spcBef>
              <a:spcAft>
                <a:spcPts val="0"/>
              </a:spcAft>
              <a:buClr>
                <a:srgbClr val="000000"/>
              </a:buClr>
              <a:buSzPts val="1600"/>
              <a:buFont typeface="Calibri"/>
              <a:buNone/>
              <a:defRPr b="1" sz="1600"/>
            </a:lvl7pPr>
            <a:lvl8pPr indent="-228600" lvl="7" marL="3657600" algn="l">
              <a:spcBef>
                <a:spcPts val="320"/>
              </a:spcBef>
              <a:spcAft>
                <a:spcPts val="0"/>
              </a:spcAft>
              <a:buClr>
                <a:srgbClr val="000000"/>
              </a:buClr>
              <a:buSzPts val="1600"/>
              <a:buFont typeface="Calibri"/>
              <a:buNone/>
              <a:defRPr b="1" sz="1600"/>
            </a:lvl8pPr>
            <a:lvl9pPr indent="-228600" lvl="8" marL="4114800" algn="l">
              <a:spcBef>
                <a:spcPts val="320"/>
              </a:spcBef>
              <a:spcAft>
                <a:spcPts val="0"/>
              </a:spcAft>
              <a:buClr>
                <a:srgbClr val="000000"/>
              </a:buClr>
              <a:buSzPts val="1600"/>
              <a:buFont typeface="Calibri"/>
              <a:buNone/>
              <a:defRPr b="1" sz="1600"/>
            </a:lvl9pPr>
          </a:lstStyle>
          <a:p/>
        </p:txBody>
      </p:sp>
      <p:sp>
        <p:nvSpPr>
          <p:cNvPr id="53" name="Google Shape;53;p27"/>
          <p:cNvSpPr txBox="1"/>
          <p:nvPr>
            <p:ph idx="4" type="body"/>
          </p:nvPr>
        </p:nvSpPr>
        <p:spPr>
          <a:xfrm>
            <a:off x="4932040" y="2276872"/>
            <a:ext cx="3754760" cy="377440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Calibri"/>
              <a:buChar char="•"/>
              <a:defRPr sz="2400"/>
            </a:lvl1pPr>
            <a:lvl2pPr indent="-355600" lvl="1" marL="914400" algn="l">
              <a:spcBef>
                <a:spcPts val="400"/>
              </a:spcBef>
              <a:spcAft>
                <a:spcPts val="0"/>
              </a:spcAft>
              <a:buClr>
                <a:srgbClr val="000000"/>
              </a:buClr>
              <a:buSzPts val="2000"/>
              <a:buFont typeface="Calibri"/>
              <a:buChar char="–"/>
              <a:defRPr sz="2000"/>
            </a:lvl2pPr>
            <a:lvl3pPr indent="-342900" lvl="2" marL="1371600" algn="l">
              <a:spcBef>
                <a:spcPts val="360"/>
              </a:spcBef>
              <a:spcAft>
                <a:spcPts val="0"/>
              </a:spcAft>
              <a:buClr>
                <a:srgbClr val="000000"/>
              </a:buClr>
              <a:buSzPts val="1800"/>
              <a:buFont typeface="Calibri"/>
              <a:buChar char="•"/>
              <a:defRPr sz="1800"/>
            </a:lvl3pPr>
            <a:lvl4pPr indent="-330200" lvl="3" marL="1828800" algn="l">
              <a:spcBef>
                <a:spcPts val="320"/>
              </a:spcBef>
              <a:spcAft>
                <a:spcPts val="0"/>
              </a:spcAft>
              <a:buClr>
                <a:srgbClr val="000000"/>
              </a:buClr>
              <a:buSzPts val="1600"/>
              <a:buFont typeface="Calibri"/>
              <a:buChar char="–"/>
              <a:defRPr sz="1600"/>
            </a:lvl4pPr>
            <a:lvl5pPr indent="-330200" lvl="4" marL="2286000" algn="l">
              <a:spcBef>
                <a:spcPts val="320"/>
              </a:spcBef>
              <a:spcAft>
                <a:spcPts val="0"/>
              </a:spcAft>
              <a:buClr>
                <a:srgbClr val="000000"/>
              </a:buClr>
              <a:buSzPts val="1600"/>
              <a:buFont typeface="Calibri"/>
              <a:buChar char="»"/>
              <a:defRPr sz="1600"/>
            </a:lvl5pPr>
            <a:lvl6pPr indent="-330200" lvl="5" marL="2743200" algn="l">
              <a:spcBef>
                <a:spcPts val="320"/>
              </a:spcBef>
              <a:spcAft>
                <a:spcPts val="0"/>
              </a:spcAft>
              <a:buClr>
                <a:srgbClr val="000000"/>
              </a:buClr>
              <a:buSzPts val="1600"/>
              <a:buFont typeface="Calibri"/>
              <a:buChar char="»"/>
              <a:defRPr sz="1600"/>
            </a:lvl6pPr>
            <a:lvl7pPr indent="-330200" lvl="6" marL="3200400" algn="l">
              <a:spcBef>
                <a:spcPts val="320"/>
              </a:spcBef>
              <a:spcAft>
                <a:spcPts val="0"/>
              </a:spcAft>
              <a:buClr>
                <a:srgbClr val="000000"/>
              </a:buClr>
              <a:buSzPts val="1600"/>
              <a:buFont typeface="Calibri"/>
              <a:buChar char="»"/>
              <a:defRPr sz="1600"/>
            </a:lvl7pPr>
            <a:lvl8pPr indent="-330200" lvl="7" marL="3657600" algn="l">
              <a:spcBef>
                <a:spcPts val="320"/>
              </a:spcBef>
              <a:spcAft>
                <a:spcPts val="0"/>
              </a:spcAft>
              <a:buClr>
                <a:srgbClr val="000000"/>
              </a:buClr>
              <a:buSzPts val="1600"/>
              <a:buFont typeface="Calibri"/>
              <a:buChar char="»"/>
              <a:defRPr sz="1600"/>
            </a:lvl8pPr>
            <a:lvl9pPr indent="-330200" lvl="8" marL="4114800" algn="l">
              <a:spcBef>
                <a:spcPts val="320"/>
              </a:spcBef>
              <a:spcAft>
                <a:spcPts val="0"/>
              </a:spcAft>
              <a:buClr>
                <a:srgbClr val="000000"/>
              </a:buClr>
              <a:buSzPts val="1600"/>
              <a:buFont typeface="Calibri"/>
              <a:buChar char="»"/>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2" type="twoObj">
  <p:cSld name="TWO_OBJECTS">
    <p:spTree>
      <p:nvGrpSpPr>
        <p:cNvPr id="54" name="Shape 54"/>
        <p:cNvGrpSpPr/>
        <p:nvPr/>
      </p:nvGrpSpPr>
      <p:grpSpPr>
        <a:xfrm>
          <a:off x="0" y="0"/>
          <a:ext cx="0" cy="0"/>
          <a:chOff x="0" y="0"/>
          <a:chExt cx="0" cy="0"/>
        </a:xfrm>
      </p:grpSpPr>
      <p:sp>
        <p:nvSpPr>
          <p:cNvPr id="55" name="Google Shape;55;p28"/>
          <p:cNvSpPr txBox="1"/>
          <p:nvPr>
            <p:ph type="title"/>
          </p:nvPr>
        </p:nvSpPr>
        <p:spPr>
          <a:xfrm>
            <a:off x="1258887" y="1125537"/>
            <a:ext cx="7416800"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 type="body"/>
          </p:nvPr>
        </p:nvSpPr>
        <p:spPr>
          <a:xfrm>
            <a:off x="1259632" y="1752600"/>
            <a:ext cx="3560018"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Calibri"/>
              <a:buChar char="•"/>
              <a:defRPr sz="2800"/>
            </a:lvl1pPr>
            <a:lvl2pPr indent="-381000" lvl="1" marL="914400" algn="l">
              <a:spcBef>
                <a:spcPts val="480"/>
              </a:spcBef>
              <a:spcAft>
                <a:spcPts val="0"/>
              </a:spcAft>
              <a:buClr>
                <a:srgbClr val="000000"/>
              </a:buClr>
              <a:buSzPts val="2400"/>
              <a:buFont typeface="Calibri"/>
              <a:buChar char="–"/>
              <a:defRPr sz="2400"/>
            </a:lvl2pPr>
            <a:lvl3pPr indent="-355600" lvl="2" marL="1371600" algn="l">
              <a:spcBef>
                <a:spcPts val="400"/>
              </a:spcBef>
              <a:spcAft>
                <a:spcPts val="0"/>
              </a:spcAft>
              <a:buClr>
                <a:srgbClr val="000000"/>
              </a:buClr>
              <a:buSzPts val="2000"/>
              <a:buFont typeface="Calibri"/>
              <a:buChar char="•"/>
              <a:defRPr sz="2000"/>
            </a:lvl3pPr>
            <a:lvl4pPr indent="-342900" lvl="3" marL="1828800" algn="l">
              <a:spcBef>
                <a:spcPts val="360"/>
              </a:spcBef>
              <a:spcAft>
                <a:spcPts val="0"/>
              </a:spcAft>
              <a:buClr>
                <a:srgbClr val="000000"/>
              </a:buClr>
              <a:buSzPts val="1800"/>
              <a:buFont typeface="Calibri"/>
              <a:buChar char="–"/>
              <a:defRPr sz="1800"/>
            </a:lvl4pPr>
            <a:lvl5pPr indent="-342900" lvl="4" marL="2286000" algn="l">
              <a:spcBef>
                <a:spcPts val="360"/>
              </a:spcBef>
              <a:spcAft>
                <a:spcPts val="0"/>
              </a:spcAft>
              <a:buClr>
                <a:srgbClr val="000000"/>
              </a:buClr>
              <a:buSzPts val="1800"/>
              <a:buFont typeface="Calibri"/>
              <a:buChar char="»"/>
              <a:defRPr sz="1800"/>
            </a:lvl5pPr>
            <a:lvl6pPr indent="-342900" lvl="5" marL="2743200" algn="l">
              <a:spcBef>
                <a:spcPts val="360"/>
              </a:spcBef>
              <a:spcAft>
                <a:spcPts val="0"/>
              </a:spcAft>
              <a:buClr>
                <a:srgbClr val="000000"/>
              </a:buClr>
              <a:buSzPts val="1800"/>
              <a:buFont typeface="Calibri"/>
              <a:buChar char="»"/>
              <a:defRPr sz="1800"/>
            </a:lvl6pPr>
            <a:lvl7pPr indent="-342900" lvl="6" marL="3200400" algn="l">
              <a:spcBef>
                <a:spcPts val="360"/>
              </a:spcBef>
              <a:spcAft>
                <a:spcPts val="0"/>
              </a:spcAft>
              <a:buClr>
                <a:srgbClr val="000000"/>
              </a:buClr>
              <a:buSzPts val="1800"/>
              <a:buFont typeface="Calibri"/>
              <a:buChar char="»"/>
              <a:defRPr sz="1800"/>
            </a:lvl7pPr>
            <a:lvl8pPr indent="-342900" lvl="7" marL="3657600" algn="l">
              <a:spcBef>
                <a:spcPts val="360"/>
              </a:spcBef>
              <a:spcAft>
                <a:spcPts val="0"/>
              </a:spcAft>
              <a:buClr>
                <a:srgbClr val="000000"/>
              </a:buClr>
              <a:buSzPts val="1800"/>
              <a:buFont typeface="Calibri"/>
              <a:buChar char="»"/>
              <a:defRPr sz="1800"/>
            </a:lvl8pPr>
            <a:lvl9pPr indent="-342900" lvl="8" marL="4114800" algn="l">
              <a:spcBef>
                <a:spcPts val="360"/>
              </a:spcBef>
              <a:spcAft>
                <a:spcPts val="0"/>
              </a:spcAft>
              <a:buClr>
                <a:srgbClr val="000000"/>
              </a:buClr>
              <a:buSzPts val="1800"/>
              <a:buFont typeface="Calibri"/>
              <a:buChar char="»"/>
              <a:defRPr sz="1800"/>
            </a:lvl9pPr>
          </a:lstStyle>
          <a:p/>
        </p:txBody>
      </p:sp>
      <p:sp>
        <p:nvSpPr>
          <p:cNvPr id="57" name="Google Shape;57;p28"/>
          <p:cNvSpPr txBox="1"/>
          <p:nvPr>
            <p:ph idx="2" type="body"/>
          </p:nvPr>
        </p:nvSpPr>
        <p:spPr>
          <a:xfrm>
            <a:off x="4972050" y="1752600"/>
            <a:ext cx="3703638"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Calibri"/>
              <a:buChar char="•"/>
              <a:defRPr sz="2800"/>
            </a:lvl1pPr>
            <a:lvl2pPr indent="-381000" lvl="1" marL="914400" algn="l">
              <a:spcBef>
                <a:spcPts val="480"/>
              </a:spcBef>
              <a:spcAft>
                <a:spcPts val="0"/>
              </a:spcAft>
              <a:buClr>
                <a:srgbClr val="000000"/>
              </a:buClr>
              <a:buSzPts val="2400"/>
              <a:buFont typeface="Calibri"/>
              <a:buChar char="–"/>
              <a:defRPr sz="2400"/>
            </a:lvl2pPr>
            <a:lvl3pPr indent="-355600" lvl="2" marL="1371600" algn="l">
              <a:spcBef>
                <a:spcPts val="400"/>
              </a:spcBef>
              <a:spcAft>
                <a:spcPts val="0"/>
              </a:spcAft>
              <a:buClr>
                <a:srgbClr val="000000"/>
              </a:buClr>
              <a:buSzPts val="2000"/>
              <a:buFont typeface="Calibri"/>
              <a:buChar char="•"/>
              <a:defRPr sz="2000"/>
            </a:lvl3pPr>
            <a:lvl4pPr indent="-342900" lvl="3" marL="1828800" algn="l">
              <a:spcBef>
                <a:spcPts val="360"/>
              </a:spcBef>
              <a:spcAft>
                <a:spcPts val="0"/>
              </a:spcAft>
              <a:buClr>
                <a:srgbClr val="000000"/>
              </a:buClr>
              <a:buSzPts val="1800"/>
              <a:buFont typeface="Calibri"/>
              <a:buChar char="–"/>
              <a:defRPr sz="1800"/>
            </a:lvl4pPr>
            <a:lvl5pPr indent="-342900" lvl="4" marL="2286000" algn="l">
              <a:spcBef>
                <a:spcPts val="360"/>
              </a:spcBef>
              <a:spcAft>
                <a:spcPts val="0"/>
              </a:spcAft>
              <a:buClr>
                <a:srgbClr val="000000"/>
              </a:buClr>
              <a:buSzPts val="1800"/>
              <a:buFont typeface="Calibri"/>
              <a:buChar char="»"/>
              <a:defRPr sz="1800"/>
            </a:lvl5pPr>
            <a:lvl6pPr indent="-342900" lvl="5" marL="2743200" algn="l">
              <a:spcBef>
                <a:spcPts val="360"/>
              </a:spcBef>
              <a:spcAft>
                <a:spcPts val="0"/>
              </a:spcAft>
              <a:buClr>
                <a:srgbClr val="000000"/>
              </a:buClr>
              <a:buSzPts val="1800"/>
              <a:buFont typeface="Calibri"/>
              <a:buChar char="»"/>
              <a:defRPr sz="1800"/>
            </a:lvl6pPr>
            <a:lvl7pPr indent="-342900" lvl="6" marL="3200400" algn="l">
              <a:spcBef>
                <a:spcPts val="360"/>
              </a:spcBef>
              <a:spcAft>
                <a:spcPts val="0"/>
              </a:spcAft>
              <a:buClr>
                <a:srgbClr val="000000"/>
              </a:buClr>
              <a:buSzPts val="1800"/>
              <a:buFont typeface="Calibri"/>
              <a:buChar char="»"/>
              <a:defRPr sz="1800"/>
            </a:lvl7pPr>
            <a:lvl8pPr indent="-342900" lvl="7" marL="3657600" algn="l">
              <a:spcBef>
                <a:spcPts val="360"/>
              </a:spcBef>
              <a:spcAft>
                <a:spcPts val="0"/>
              </a:spcAft>
              <a:buClr>
                <a:srgbClr val="000000"/>
              </a:buClr>
              <a:buSzPts val="1800"/>
              <a:buFont typeface="Calibri"/>
              <a:buChar char="»"/>
              <a:defRPr sz="1800"/>
            </a:lvl8pPr>
            <a:lvl9pPr indent="-342900" lvl="8" marL="4114800" algn="l">
              <a:spcBef>
                <a:spcPts val="360"/>
              </a:spcBef>
              <a:spcAft>
                <a:spcPts val="0"/>
              </a:spcAft>
              <a:buClr>
                <a:srgbClr val="000000"/>
              </a:buClr>
              <a:buSzPts val="1800"/>
              <a:buFont typeface="Calibri"/>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58" name="Shape 58"/>
        <p:cNvGrpSpPr/>
        <p:nvPr/>
      </p:nvGrpSpPr>
      <p:grpSpPr>
        <a:xfrm>
          <a:off x="0" y="0"/>
          <a:ext cx="0" cy="0"/>
          <a:chOff x="0" y="0"/>
          <a:chExt cx="0" cy="0"/>
        </a:xfrm>
      </p:grpSpPr>
      <p:sp>
        <p:nvSpPr>
          <p:cNvPr id="59" name="Google Shape;59;p29"/>
          <p:cNvSpPr txBox="1"/>
          <p:nvPr>
            <p:ph type="title"/>
          </p:nvPr>
        </p:nvSpPr>
        <p:spPr>
          <a:xfrm>
            <a:off x="1259632" y="4406900"/>
            <a:ext cx="723508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 type="body"/>
          </p:nvPr>
        </p:nvSpPr>
        <p:spPr>
          <a:xfrm>
            <a:off x="1220886" y="2708920"/>
            <a:ext cx="7307089"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Font typeface="Calibri"/>
              <a:buNone/>
              <a:defRPr sz="2000"/>
            </a:lvl1pPr>
            <a:lvl2pPr indent="-228600" lvl="1" marL="914400" algn="l">
              <a:spcBef>
                <a:spcPts val="360"/>
              </a:spcBef>
              <a:spcAft>
                <a:spcPts val="0"/>
              </a:spcAft>
              <a:buClr>
                <a:srgbClr val="000000"/>
              </a:buClr>
              <a:buSzPts val="1800"/>
              <a:buFont typeface="Calibri"/>
              <a:buNone/>
              <a:defRPr sz="1800"/>
            </a:lvl2pPr>
            <a:lvl3pPr indent="-228600" lvl="2" marL="1371600" algn="l">
              <a:spcBef>
                <a:spcPts val="320"/>
              </a:spcBef>
              <a:spcAft>
                <a:spcPts val="0"/>
              </a:spcAft>
              <a:buClr>
                <a:srgbClr val="000000"/>
              </a:buClr>
              <a:buSzPts val="1600"/>
              <a:buFont typeface="Calibri"/>
              <a:buNone/>
              <a:defRPr sz="1600"/>
            </a:lvl3pPr>
            <a:lvl4pPr indent="-228600" lvl="3" marL="1828800" algn="l">
              <a:spcBef>
                <a:spcPts val="280"/>
              </a:spcBef>
              <a:spcAft>
                <a:spcPts val="0"/>
              </a:spcAft>
              <a:buClr>
                <a:srgbClr val="000000"/>
              </a:buClr>
              <a:buSzPts val="1400"/>
              <a:buFont typeface="Calibri"/>
              <a:buNone/>
              <a:defRPr sz="1400"/>
            </a:lvl4pPr>
            <a:lvl5pPr indent="-228600" lvl="4" marL="2286000" algn="l">
              <a:spcBef>
                <a:spcPts val="280"/>
              </a:spcBef>
              <a:spcAft>
                <a:spcPts val="0"/>
              </a:spcAft>
              <a:buClr>
                <a:srgbClr val="000000"/>
              </a:buClr>
              <a:buSzPts val="1400"/>
              <a:buFont typeface="Calibri"/>
              <a:buNone/>
              <a:defRPr sz="1400"/>
            </a:lvl5pPr>
            <a:lvl6pPr indent="-228600" lvl="5" marL="2743200" algn="l">
              <a:spcBef>
                <a:spcPts val="280"/>
              </a:spcBef>
              <a:spcAft>
                <a:spcPts val="0"/>
              </a:spcAft>
              <a:buClr>
                <a:srgbClr val="000000"/>
              </a:buClr>
              <a:buSzPts val="1400"/>
              <a:buFont typeface="Calibri"/>
              <a:buNone/>
              <a:defRPr sz="1400"/>
            </a:lvl6pPr>
            <a:lvl7pPr indent="-228600" lvl="6" marL="3200400" algn="l">
              <a:spcBef>
                <a:spcPts val="280"/>
              </a:spcBef>
              <a:spcAft>
                <a:spcPts val="0"/>
              </a:spcAft>
              <a:buClr>
                <a:srgbClr val="000000"/>
              </a:buClr>
              <a:buSzPts val="1400"/>
              <a:buFont typeface="Calibri"/>
              <a:buNone/>
              <a:defRPr sz="1400"/>
            </a:lvl7pPr>
            <a:lvl8pPr indent="-228600" lvl="7" marL="3657600" algn="l">
              <a:spcBef>
                <a:spcPts val="280"/>
              </a:spcBef>
              <a:spcAft>
                <a:spcPts val="0"/>
              </a:spcAft>
              <a:buClr>
                <a:srgbClr val="000000"/>
              </a:buClr>
              <a:buSzPts val="1400"/>
              <a:buFont typeface="Calibri"/>
              <a:buNone/>
              <a:defRPr sz="1400"/>
            </a:lvl8pPr>
            <a:lvl9pPr indent="-228600" lvl="8" marL="4114800" algn="l">
              <a:spcBef>
                <a:spcPts val="280"/>
              </a:spcBef>
              <a:spcAft>
                <a:spcPts val="0"/>
              </a:spcAft>
              <a:buClr>
                <a:srgbClr val="000000"/>
              </a:buClr>
              <a:buSzPts val="1400"/>
              <a:buFont typeface="Calibri"/>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9" name="Shape 19"/>
        <p:cNvGrpSpPr/>
        <p:nvPr/>
      </p:nvGrpSpPr>
      <p:grpSpPr>
        <a:xfrm>
          <a:off x="0" y="0"/>
          <a:ext cx="0" cy="0"/>
          <a:chOff x="0" y="0"/>
          <a:chExt cx="0" cy="0"/>
        </a:xfrm>
      </p:grpSpPr>
      <p:sp>
        <p:nvSpPr>
          <p:cNvPr id="20" name="Google Shape;20;p17"/>
          <p:cNvSpPr txBox="1"/>
          <p:nvPr>
            <p:ph type="title"/>
          </p:nvPr>
        </p:nvSpPr>
        <p:spPr>
          <a:xfrm>
            <a:off x="1258887" y="1125537"/>
            <a:ext cx="7416800"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 type="body"/>
          </p:nvPr>
        </p:nvSpPr>
        <p:spPr>
          <a:xfrm>
            <a:off x="1258887" y="1752600"/>
            <a:ext cx="74168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grafico" type="chart">
  <p:cSld name="CHART">
    <p:spTree>
      <p:nvGrpSpPr>
        <p:cNvPr id="22" name="Shape 22"/>
        <p:cNvGrpSpPr/>
        <p:nvPr/>
      </p:nvGrpSpPr>
      <p:grpSpPr>
        <a:xfrm>
          <a:off x="0" y="0"/>
          <a:ext cx="0" cy="0"/>
          <a:chOff x="0" y="0"/>
          <a:chExt cx="0" cy="0"/>
        </a:xfrm>
      </p:grpSpPr>
      <p:sp>
        <p:nvSpPr>
          <p:cNvPr id="23" name="Google Shape;23;p18"/>
          <p:cNvSpPr txBox="1"/>
          <p:nvPr>
            <p:ph type="title"/>
          </p:nvPr>
        </p:nvSpPr>
        <p:spPr>
          <a:xfrm>
            <a:off x="1259632" y="1052736"/>
            <a:ext cx="7559675"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p:nvPr>
            <p:ph idx="2" type="chart"/>
          </p:nvPr>
        </p:nvSpPr>
        <p:spPr>
          <a:xfrm>
            <a:off x="1260029" y="1752600"/>
            <a:ext cx="7559675" cy="41148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rgbClr val="822433"/>
              </a:buClr>
              <a:buSzPts val="2400"/>
              <a:buFont typeface="Calibri"/>
              <a:buChar char="•"/>
              <a:defRPr sz="2400">
                <a:solidFill>
                  <a:srgbClr val="000000"/>
                </a:solidFill>
                <a:latin typeface="Calibri"/>
                <a:ea typeface="Calibri"/>
                <a:cs typeface="Calibri"/>
                <a:sym typeface="Calibri"/>
              </a:defRPr>
            </a:lvl1pPr>
            <a:lvl2pPr lvl="1" marR="0" rtl="0" algn="l">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lvl="2" marR="0" rtl="0" algn="l">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lvl="3" marR="0" rtl="0" algn="l">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lvl="4"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lvl="5"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lvl="6"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lvl="7"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lvl="8"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abella" type="tbl">
  <p:cSld name="TABLE">
    <p:spTree>
      <p:nvGrpSpPr>
        <p:cNvPr id="25" name="Shape 25"/>
        <p:cNvGrpSpPr/>
        <p:nvPr/>
      </p:nvGrpSpPr>
      <p:grpSpPr>
        <a:xfrm>
          <a:off x="0" y="0"/>
          <a:ext cx="0" cy="0"/>
          <a:chOff x="0" y="0"/>
          <a:chExt cx="0" cy="0"/>
        </a:xfrm>
      </p:grpSpPr>
      <p:sp>
        <p:nvSpPr>
          <p:cNvPr id="26" name="Google Shape;26;p19"/>
          <p:cNvSpPr txBox="1"/>
          <p:nvPr>
            <p:ph type="title"/>
          </p:nvPr>
        </p:nvSpPr>
        <p:spPr>
          <a:xfrm>
            <a:off x="1259632" y="1052736"/>
            <a:ext cx="7415659"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testo e contenuto" type="txAndObj">
  <p:cSld name="TEXT_AND_OBJECT">
    <p:spTree>
      <p:nvGrpSpPr>
        <p:cNvPr id="27" name="Shape 27"/>
        <p:cNvGrpSpPr/>
        <p:nvPr/>
      </p:nvGrpSpPr>
      <p:grpSpPr>
        <a:xfrm>
          <a:off x="0" y="0"/>
          <a:ext cx="0" cy="0"/>
          <a:chOff x="0" y="0"/>
          <a:chExt cx="0" cy="0"/>
        </a:xfrm>
      </p:grpSpPr>
      <p:sp>
        <p:nvSpPr>
          <p:cNvPr id="28" name="Google Shape;28;p20"/>
          <p:cNvSpPr txBox="1"/>
          <p:nvPr>
            <p:ph type="title"/>
          </p:nvPr>
        </p:nvSpPr>
        <p:spPr>
          <a:xfrm>
            <a:off x="1234232" y="1052736"/>
            <a:ext cx="7415659"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 type="body"/>
          </p:nvPr>
        </p:nvSpPr>
        <p:spPr>
          <a:xfrm>
            <a:off x="1221848" y="1752600"/>
            <a:ext cx="3597802"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30" name="Google Shape;30;p20"/>
          <p:cNvSpPr txBox="1"/>
          <p:nvPr>
            <p:ph idx="2" type="body"/>
          </p:nvPr>
        </p:nvSpPr>
        <p:spPr>
          <a:xfrm>
            <a:off x="4972050" y="1752600"/>
            <a:ext cx="3703638"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verticale e testo" type="vertTitleAndTx">
  <p:cSld name="VERTICAL_TITLE_AND_VERTICAL_TEXT">
    <p:spTree>
      <p:nvGrpSpPr>
        <p:cNvPr id="31" name="Shape 31"/>
        <p:cNvGrpSpPr/>
        <p:nvPr/>
      </p:nvGrpSpPr>
      <p:grpSpPr>
        <a:xfrm>
          <a:off x="0" y="0"/>
          <a:ext cx="0" cy="0"/>
          <a:chOff x="0" y="0"/>
          <a:chExt cx="0" cy="0"/>
        </a:xfrm>
      </p:grpSpPr>
      <p:sp>
        <p:nvSpPr>
          <p:cNvPr id="32" name="Google Shape;32;p21"/>
          <p:cNvSpPr txBox="1"/>
          <p:nvPr>
            <p:ph type="title"/>
          </p:nvPr>
        </p:nvSpPr>
        <p:spPr>
          <a:xfrm rot="5400000">
            <a:off x="5287790" y="2479502"/>
            <a:ext cx="4886672" cy="1889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 type="body"/>
          </p:nvPr>
        </p:nvSpPr>
        <p:spPr>
          <a:xfrm rot="5400000">
            <a:off x="1503560" y="736799"/>
            <a:ext cx="4886672" cy="5374531"/>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34" name="Shape 34"/>
        <p:cNvGrpSpPr/>
        <p:nvPr/>
      </p:nvGrpSpPr>
      <p:grpSpPr>
        <a:xfrm>
          <a:off x="0" y="0"/>
          <a:ext cx="0" cy="0"/>
          <a:chOff x="0" y="0"/>
          <a:chExt cx="0" cy="0"/>
        </a:xfrm>
      </p:grpSpPr>
      <p:sp>
        <p:nvSpPr>
          <p:cNvPr id="35" name="Google Shape;35;p22"/>
          <p:cNvSpPr txBox="1"/>
          <p:nvPr>
            <p:ph type="title"/>
          </p:nvPr>
        </p:nvSpPr>
        <p:spPr>
          <a:xfrm>
            <a:off x="1258887" y="1125537"/>
            <a:ext cx="7416800"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 type="body"/>
          </p:nvPr>
        </p:nvSpPr>
        <p:spPr>
          <a:xfrm rot="5400000">
            <a:off x="2909887" y="101600"/>
            <a:ext cx="4114800" cy="7416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37" name="Shape 37"/>
        <p:cNvGrpSpPr/>
        <p:nvPr/>
      </p:nvGrpSpPr>
      <p:grpSpPr>
        <a:xfrm>
          <a:off x="0" y="0"/>
          <a:ext cx="0" cy="0"/>
          <a:chOff x="0" y="0"/>
          <a:chExt cx="0" cy="0"/>
        </a:xfrm>
      </p:grpSpPr>
      <p:sp>
        <p:nvSpPr>
          <p:cNvPr id="38" name="Google Shape;38;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p:nvPr>
            <p:ph idx="2" type="pic"/>
          </p:nvPr>
        </p:nvSpPr>
        <p:spPr>
          <a:xfrm>
            <a:off x="1792288" y="980727"/>
            <a:ext cx="5486400" cy="3746847"/>
          </a:xfrm>
          <a:prstGeom prst="rect">
            <a:avLst/>
          </a:prstGeom>
          <a:noFill/>
          <a:ln>
            <a:noFill/>
          </a:ln>
        </p:spPr>
      </p:sp>
      <p:sp>
        <p:nvSpPr>
          <p:cNvPr id="40" name="Google Shape;40;p23"/>
          <p:cNvSpPr txBox="1"/>
          <p:nvPr>
            <p:ph idx="1" type="body"/>
          </p:nvPr>
        </p:nvSpPr>
        <p:spPr>
          <a:xfrm>
            <a:off x="1792288" y="5367338"/>
            <a:ext cx="5486400" cy="65395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Calibri"/>
              <a:buNone/>
              <a:defRPr sz="1400"/>
            </a:lvl1pPr>
            <a:lvl2pPr indent="-228600" lvl="1" marL="914400" algn="l">
              <a:spcBef>
                <a:spcPts val="240"/>
              </a:spcBef>
              <a:spcAft>
                <a:spcPts val="0"/>
              </a:spcAft>
              <a:buClr>
                <a:srgbClr val="000000"/>
              </a:buClr>
              <a:buSzPts val="1200"/>
              <a:buFont typeface="Calibri"/>
              <a:buNone/>
              <a:defRPr sz="1200"/>
            </a:lvl2pPr>
            <a:lvl3pPr indent="-228600" lvl="2" marL="1371600" algn="l">
              <a:spcBef>
                <a:spcPts val="200"/>
              </a:spcBef>
              <a:spcAft>
                <a:spcPts val="0"/>
              </a:spcAft>
              <a:buClr>
                <a:srgbClr val="000000"/>
              </a:buClr>
              <a:buSzPts val="1000"/>
              <a:buFont typeface="Calibri"/>
              <a:buNone/>
              <a:defRPr sz="1000"/>
            </a:lvl3pPr>
            <a:lvl4pPr indent="-228600" lvl="3" marL="1828800" algn="l">
              <a:spcBef>
                <a:spcPts val="180"/>
              </a:spcBef>
              <a:spcAft>
                <a:spcPts val="0"/>
              </a:spcAft>
              <a:buClr>
                <a:srgbClr val="000000"/>
              </a:buClr>
              <a:buSzPts val="900"/>
              <a:buFont typeface="Calibri"/>
              <a:buNone/>
              <a:defRPr sz="900"/>
            </a:lvl4pPr>
            <a:lvl5pPr indent="-228600" lvl="4" marL="2286000" algn="l">
              <a:spcBef>
                <a:spcPts val="180"/>
              </a:spcBef>
              <a:spcAft>
                <a:spcPts val="0"/>
              </a:spcAft>
              <a:buClr>
                <a:srgbClr val="000000"/>
              </a:buClr>
              <a:buSzPts val="900"/>
              <a:buFont typeface="Calibri"/>
              <a:buNone/>
              <a:defRPr sz="900"/>
            </a:lvl5pPr>
            <a:lvl6pPr indent="-228600" lvl="5" marL="2743200" algn="l">
              <a:spcBef>
                <a:spcPts val="180"/>
              </a:spcBef>
              <a:spcAft>
                <a:spcPts val="0"/>
              </a:spcAft>
              <a:buClr>
                <a:srgbClr val="000000"/>
              </a:buClr>
              <a:buSzPts val="900"/>
              <a:buFont typeface="Calibri"/>
              <a:buNone/>
              <a:defRPr sz="900"/>
            </a:lvl6pPr>
            <a:lvl7pPr indent="-228600" lvl="6" marL="3200400" algn="l">
              <a:spcBef>
                <a:spcPts val="180"/>
              </a:spcBef>
              <a:spcAft>
                <a:spcPts val="0"/>
              </a:spcAft>
              <a:buClr>
                <a:srgbClr val="000000"/>
              </a:buClr>
              <a:buSzPts val="900"/>
              <a:buFont typeface="Calibri"/>
              <a:buNone/>
              <a:defRPr sz="900"/>
            </a:lvl7pPr>
            <a:lvl8pPr indent="-228600" lvl="7" marL="3657600" algn="l">
              <a:spcBef>
                <a:spcPts val="180"/>
              </a:spcBef>
              <a:spcAft>
                <a:spcPts val="0"/>
              </a:spcAft>
              <a:buClr>
                <a:srgbClr val="000000"/>
              </a:buClr>
              <a:buSzPts val="900"/>
              <a:buFont typeface="Calibri"/>
              <a:buNone/>
              <a:defRPr sz="900"/>
            </a:lvl8pPr>
            <a:lvl9pPr indent="-228600" lvl="8" marL="4114800" algn="l">
              <a:spcBef>
                <a:spcPts val="180"/>
              </a:spcBef>
              <a:spcAft>
                <a:spcPts val="0"/>
              </a:spcAft>
              <a:buClr>
                <a:srgbClr val="000000"/>
              </a:buClr>
              <a:buSzPts val="900"/>
              <a:buFont typeface="Calibri"/>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41" name="Shape 41"/>
        <p:cNvGrpSpPr/>
        <p:nvPr/>
      </p:nvGrpSpPr>
      <p:grpSpPr>
        <a:xfrm>
          <a:off x="0" y="0"/>
          <a:ext cx="0" cy="0"/>
          <a:chOff x="0" y="0"/>
          <a:chExt cx="0" cy="0"/>
        </a:xfrm>
      </p:grpSpPr>
      <p:sp>
        <p:nvSpPr>
          <p:cNvPr id="42" name="Google Shape;42;p24"/>
          <p:cNvSpPr txBox="1"/>
          <p:nvPr>
            <p:ph type="title"/>
          </p:nvPr>
        </p:nvSpPr>
        <p:spPr>
          <a:xfrm>
            <a:off x="1259632" y="1124744"/>
            <a:ext cx="2216225"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 type="body"/>
          </p:nvPr>
        </p:nvSpPr>
        <p:spPr>
          <a:xfrm>
            <a:off x="3635896" y="1124744"/>
            <a:ext cx="5050903" cy="489654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Font typeface="Calibri"/>
              <a:buChar char="•"/>
              <a:defRPr sz="3200"/>
            </a:lvl1pPr>
            <a:lvl2pPr indent="-406400" lvl="1" marL="914400" algn="l">
              <a:spcBef>
                <a:spcPts val="560"/>
              </a:spcBef>
              <a:spcAft>
                <a:spcPts val="0"/>
              </a:spcAft>
              <a:buClr>
                <a:srgbClr val="000000"/>
              </a:buClr>
              <a:buSzPts val="2800"/>
              <a:buFont typeface="Calibri"/>
              <a:buChar char="–"/>
              <a:defRPr sz="2800"/>
            </a:lvl2pPr>
            <a:lvl3pPr indent="-381000" lvl="2" marL="1371600" algn="l">
              <a:spcBef>
                <a:spcPts val="480"/>
              </a:spcBef>
              <a:spcAft>
                <a:spcPts val="0"/>
              </a:spcAft>
              <a:buClr>
                <a:srgbClr val="000000"/>
              </a:buClr>
              <a:buSzPts val="2400"/>
              <a:buFont typeface="Calibri"/>
              <a:buChar char="•"/>
              <a:defRPr sz="2400"/>
            </a:lvl3pPr>
            <a:lvl4pPr indent="-355600" lvl="3" marL="1828800" algn="l">
              <a:spcBef>
                <a:spcPts val="400"/>
              </a:spcBef>
              <a:spcAft>
                <a:spcPts val="0"/>
              </a:spcAft>
              <a:buClr>
                <a:srgbClr val="000000"/>
              </a:buClr>
              <a:buSzPts val="2000"/>
              <a:buFont typeface="Calibri"/>
              <a:buChar char="–"/>
              <a:defRPr sz="2000"/>
            </a:lvl4pPr>
            <a:lvl5pPr indent="-355600" lvl="4" marL="2286000" algn="l">
              <a:spcBef>
                <a:spcPts val="400"/>
              </a:spcBef>
              <a:spcAft>
                <a:spcPts val="0"/>
              </a:spcAft>
              <a:buClr>
                <a:srgbClr val="000000"/>
              </a:buClr>
              <a:buSzPts val="2000"/>
              <a:buFont typeface="Calibri"/>
              <a:buChar char="»"/>
              <a:defRPr sz="2000"/>
            </a:lvl5pPr>
            <a:lvl6pPr indent="-355600" lvl="5" marL="2743200" algn="l">
              <a:spcBef>
                <a:spcPts val="400"/>
              </a:spcBef>
              <a:spcAft>
                <a:spcPts val="0"/>
              </a:spcAft>
              <a:buClr>
                <a:srgbClr val="000000"/>
              </a:buClr>
              <a:buSzPts val="2000"/>
              <a:buFont typeface="Calibri"/>
              <a:buChar char="»"/>
              <a:defRPr sz="2000"/>
            </a:lvl6pPr>
            <a:lvl7pPr indent="-355600" lvl="6" marL="3200400" algn="l">
              <a:spcBef>
                <a:spcPts val="400"/>
              </a:spcBef>
              <a:spcAft>
                <a:spcPts val="0"/>
              </a:spcAft>
              <a:buClr>
                <a:srgbClr val="000000"/>
              </a:buClr>
              <a:buSzPts val="2000"/>
              <a:buFont typeface="Calibri"/>
              <a:buChar char="»"/>
              <a:defRPr sz="2000"/>
            </a:lvl7pPr>
            <a:lvl8pPr indent="-355600" lvl="7" marL="3657600" algn="l">
              <a:spcBef>
                <a:spcPts val="400"/>
              </a:spcBef>
              <a:spcAft>
                <a:spcPts val="0"/>
              </a:spcAft>
              <a:buClr>
                <a:srgbClr val="000000"/>
              </a:buClr>
              <a:buSzPts val="2000"/>
              <a:buFont typeface="Calibri"/>
              <a:buChar char="»"/>
              <a:defRPr sz="2000"/>
            </a:lvl8pPr>
            <a:lvl9pPr indent="-355600" lvl="8" marL="4114800" algn="l">
              <a:spcBef>
                <a:spcPts val="400"/>
              </a:spcBef>
              <a:spcAft>
                <a:spcPts val="0"/>
              </a:spcAft>
              <a:buClr>
                <a:srgbClr val="000000"/>
              </a:buClr>
              <a:buSzPts val="2000"/>
              <a:buFont typeface="Calibri"/>
              <a:buChar char="»"/>
              <a:defRPr sz="2000"/>
            </a:lvl9pPr>
          </a:lstStyle>
          <a:p/>
        </p:txBody>
      </p:sp>
      <p:sp>
        <p:nvSpPr>
          <p:cNvPr id="44" name="Google Shape;44;p24"/>
          <p:cNvSpPr txBox="1"/>
          <p:nvPr>
            <p:ph idx="2" type="body"/>
          </p:nvPr>
        </p:nvSpPr>
        <p:spPr>
          <a:xfrm>
            <a:off x="1259632" y="2361251"/>
            <a:ext cx="2205881" cy="364401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Calibri"/>
              <a:buNone/>
              <a:defRPr sz="1400"/>
            </a:lvl1pPr>
            <a:lvl2pPr indent="-228600" lvl="1" marL="914400" algn="l">
              <a:spcBef>
                <a:spcPts val="240"/>
              </a:spcBef>
              <a:spcAft>
                <a:spcPts val="0"/>
              </a:spcAft>
              <a:buClr>
                <a:srgbClr val="000000"/>
              </a:buClr>
              <a:buSzPts val="1200"/>
              <a:buFont typeface="Calibri"/>
              <a:buNone/>
              <a:defRPr sz="1200"/>
            </a:lvl2pPr>
            <a:lvl3pPr indent="-228600" lvl="2" marL="1371600" algn="l">
              <a:spcBef>
                <a:spcPts val="200"/>
              </a:spcBef>
              <a:spcAft>
                <a:spcPts val="0"/>
              </a:spcAft>
              <a:buClr>
                <a:srgbClr val="000000"/>
              </a:buClr>
              <a:buSzPts val="1000"/>
              <a:buFont typeface="Calibri"/>
              <a:buNone/>
              <a:defRPr sz="1000"/>
            </a:lvl3pPr>
            <a:lvl4pPr indent="-228600" lvl="3" marL="1828800" algn="l">
              <a:spcBef>
                <a:spcPts val="180"/>
              </a:spcBef>
              <a:spcAft>
                <a:spcPts val="0"/>
              </a:spcAft>
              <a:buClr>
                <a:srgbClr val="000000"/>
              </a:buClr>
              <a:buSzPts val="900"/>
              <a:buFont typeface="Calibri"/>
              <a:buNone/>
              <a:defRPr sz="900"/>
            </a:lvl4pPr>
            <a:lvl5pPr indent="-228600" lvl="4" marL="2286000" algn="l">
              <a:spcBef>
                <a:spcPts val="180"/>
              </a:spcBef>
              <a:spcAft>
                <a:spcPts val="0"/>
              </a:spcAft>
              <a:buClr>
                <a:srgbClr val="000000"/>
              </a:buClr>
              <a:buSzPts val="900"/>
              <a:buFont typeface="Calibri"/>
              <a:buNone/>
              <a:defRPr sz="900"/>
            </a:lvl5pPr>
            <a:lvl6pPr indent="-228600" lvl="5" marL="2743200" algn="l">
              <a:spcBef>
                <a:spcPts val="180"/>
              </a:spcBef>
              <a:spcAft>
                <a:spcPts val="0"/>
              </a:spcAft>
              <a:buClr>
                <a:srgbClr val="000000"/>
              </a:buClr>
              <a:buSzPts val="900"/>
              <a:buFont typeface="Calibri"/>
              <a:buNone/>
              <a:defRPr sz="900"/>
            </a:lvl6pPr>
            <a:lvl7pPr indent="-228600" lvl="6" marL="3200400" algn="l">
              <a:spcBef>
                <a:spcPts val="180"/>
              </a:spcBef>
              <a:spcAft>
                <a:spcPts val="0"/>
              </a:spcAft>
              <a:buClr>
                <a:srgbClr val="000000"/>
              </a:buClr>
              <a:buSzPts val="900"/>
              <a:buFont typeface="Calibri"/>
              <a:buNone/>
              <a:defRPr sz="900"/>
            </a:lvl7pPr>
            <a:lvl8pPr indent="-228600" lvl="7" marL="3657600" algn="l">
              <a:spcBef>
                <a:spcPts val="180"/>
              </a:spcBef>
              <a:spcAft>
                <a:spcPts val="0"/>
              </a:spcAft>
              <a:buClr>
                <a:srgbClr val="000000"/>
              </a:buClr>
              <a:buSzPts val="900"/>
              <a:buFont typeface="Calibri"/>
              <a:buNone/>
              <a:defRPr sz="900"/>
            </a:lvl8pPr>
            <a:lvl9pPr indent="-228600" lvl="8" marL="4114800" algn="l">
              <a:spcBef>
                <a:spcPts val="180"/>
              </a:spcBef>
              <a:spcAft>
                <a:spcPts val="0"/>
              </a:spcAft>
              <a:buClr>
                <a:srgbClr val="000000"/>
              </a:buClr>
              <a:buSzPts val="900"/>
              <a:buFont typeface="Calibri"/>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5"/>
          <p:cNvGrpSpPr/>
          <p:nvPr/>
        </p:nvGrpSpPr>
        <p:grpSpPr>
          <a:xfrm>
            <a:off x="0" y="6096000"/>
            <a:ext cx="9144000" cy="762000"/>
            <a:chOff x="0" y="3840"/>
            <a:chExt cx="5760" cy="480"/>
          </a:xfrm>
        </p:grpSpPr>
        <p:sp>
          <p:nvSpPr>
            <p:cNvPr id="11" name="Google Shape;11;p15"/>
            <p:cNvSpPr txBox="1"/>
            <p:nvPr/>
          </p:nvSpPr>
          <p:spPr>
            <a:xfrm>
              <a:off x="0" y="3984"/>
              <a:ext cx="5760" cy="336"/>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sp>
          <p:nvSpPr>
            <p:cNvPr id="12" name="Google Shape;12;p15"/>
            <p:cNvSpPr txBox="1"/>
            <p:nvPr/>
          </p:nvSpPr>
          <p:spPr>
            <a:xfrm>
              <a:off x="768" y="3840"/>
              <a:ext cx="4992" cy="48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grpSp>
      <p:sp>
        <p:nvSpPr>
          <p:cNvPr id="13" name="Google Shape;13;p15"/>
          <p:cNvSpPr txBox="1"/>
          <p:nvPr>
            <p:ph type="title"/>
          </p:nvPr>
        </p:nvSpPr>
        <p:spPr>
          <a:xfrm>
            <a:off x="1258887" y="1125537"/>
            <a:ext cx="7416800" cy="504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1pPr>
            <a:lvl2pPr lvl="1"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2pPr>
            <a:lvl3pPr lvl="2"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3pPr>
            <a:lvl4pPr lvl="3"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4pPr>
            <a:lvl5pPr lvl="4"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5pPr>
            <a:lvl6pPr lvl="5"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9pPr>
          </a:lstStyle>
          <a:p/>
        </p:txBody>
      </p:sp>
      <p:sp>
        <p:nvSpPr>
          <p:cNvPr id="14" name="Google Shape;14;p15"/>
          <p:cNvSpPr txBox="1"/>
          <p:nvPr>
            <p:ph idx="1" type="body"/>
          </p:nvPr>
        </p:nvSpPr>
        <p:spPr>
          <a:xfrm>
            <a:off x="1258887" y="1752600"/>
            <a:ext cx="7416800" cy="4114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indent="-355600" lvl="1" marL="914400" marR="0" rtl="0" algn="l">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indent="-330200" lvl="2" marL="1371600" marR="0" rtl="0" algn="l">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indent="-317500" lvl="3" marL="1828800" marR="0" rtl="0" algn="l">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indent="-304800" lvl="4" marL="22860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indent="-304800" lvl="5" marL="27432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indent="-304800" lvl="6" marL="32004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indent="-304800" lvl="7" marL="36576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indent="-304800" lvl="8" marL="41148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pic>
        <p:nvPicPr>
          <p:cNvPr id="15" name="Google Shape;15;p15"/>
          <p:cNvPicPr preferRelativeResize="0"/>
          <p:nvPr/>
        </p:nvPicPr>
        <p:blipFill rotWithShape="1">
          <a:blip r:embed="rId1">
            <a:alphaModFix/>
          </a:blip>
          <a:srcRect b="0" l="0" r="0" t="0"/>
          <a:stretch/>
        </p:blipFill>
        <p:spPr>
          <a:xfrm>
            <a:off x="107950" y="115887"/>
            <a:ext cx="2555875" cy="831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6.jpg"/><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6.jpg"/><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nvSpPr>
        <p:spPr>
          <a:xfrm>
            <a:off x="0" y="0"/>
            <a:ext cx="9144000" cy="3429000"/>
          </a:xfrm>
          <a:prstGeom prst="rect">
            <a:avLst/>
          </a:prstGeom>
          <a:solidFill>
            <a:srgbClr val="0067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grpSp>
        <p:nvGrpSpPr>
          <p:cNvPr id="67" name="Google Shape;67;p1"/>
          <p:cNvGrpSpPr/>
          <p:nvPr/>
        </p:nvGrpSpPr>
        <p:grpSpPr>
          <a:xfrm>
            <a:off x="0" y="2759075"/>
            <a:ext cx="9145587" cy="4098925"/>
            <a:chOff x="0" y="1738"/>
            <a:chExt cx="5761" cy="2582"/>
          </a:xfrm>
        </p:grpSpPr>
        <p:pic>
          <p:nvPicPr>
            <p:cNvPr descr="Fondino" id="68" name="Google Shape;68;p1"/>
            <p:cNvPicPr preferRelativeResize="0"/>
            <p:nvPr/>
          </p:nvPicPr>
          <p:blipFill rotWithShape="1">
            <a:blip r:embed="rId3">
              <a:alphaModFix/>
            </a:blip>
            <a:srcRect b="0" l="0" r="0" t="0"/>
            <a:stretch/>
          </p:blipFill>
          <p:spPr>
            <a:xfrm>
              <a:off x="0" y="2158"/>
              <a:ext cx="5760" cy="2162"/>
            </a:xfrm>
            <a:prstGeom prst="rect">
              <a:avLst/>
            </a:prstGeom>
            <a:noFill/>
            <a:ln>
              <a:noFill/>
            </a:ln>
          </p:spPr>
        </p:pic>
        <p:pic>
          <p:nvPicPr>
            <p:cNvPr descr="logo +marchio" id="69" name="Google Shape;69;p1"/>
            <p:cNvPicPr preferRelativeResize="0"/>
            <p:nvPr/>
          </p:nvPicPr>
          <p:blipFill rotWithShape="1">
            <a:blip r:embed="rId4">
              <a:alphaModFix/>
            </a:blip>
            <a:srcRect b="0" l="0" r="0" t="0"/>
            <a:stretch/>
          </p:blipFill>
          <p:spPr>
            <a:xfrm>
              <a:off x="0" y="2160"/>
              <a:ext cx="5761" cy="722"/>
            </a:xfrm>
            <a:prstGeom prst="rect">
              <a:avLst/>
            </a:prstGeom>
            <a:noFill/>
            <a:ln>
              <a:noFill/>
            </a:ln>
          </p:spPr>
        </p:pic>
        <p:pic>
          <p:nvPicPr>
            <p:cNvPr descr="fascia" id="70" name="Google Shape;70;p1"/>
            <p:cNvPicPr preferRelativeResize="0"/>
            <p:nvPr/>
          </p:nvPicPr>
          <p:blipFill rotWithShape="1">
            <a:blip r:embed="rId5">
              <a:alphaModFix/>
            </a:blip>
            <a:srcRect b="0" l="0" r="0" t="0"/>
            <a:stretch/>
          </p:blipFill>
          <p:spPr>
            <a:xfrm>
              <a:off x="1316" y="1738"/>
              <a:ext cx="4444" cy="422"/>
            </a:xfrm>
            <a:prstGeom prst="rect">
              <a:avLst/>
            </a:prstGeom>
            <a:noFill/>
            <a:ln cap="flat" cmpd="sng" w="9525">
              <a:solidFill>
                <a:schemeClr val="dk2"/>
              </a:solidFill>
              <a:prstDash val="solid"/>
              <a:miter lim="800000"/>
              <a:headEnd len="sm" w="sm" type="none"/>
              <a:tailEnd len="sm" w="sm" type="none"/>
            </a:ln>
          </p:spPr>
        </p:pic>
      </p:grpSp>
      <p:sp>
        <p:nvSpPr>
          <p:cNvPr id="71" name="Google Shape;71;p1"/>
          <p:cNvSpPr txBox="1"/>
          <p:nvPr>
            <p:ph type="ctrTitle"/>
          </p:nvPr>
        </p:nvSpPr>
        <p:spPr>
          <a:xfrm>
            <a:off x="2089150" y="188912"/>
            <a:ext cx="6369050" cy="19796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Palatino Linotype"/>
              <a:buNone/>
            </a:pPr>
            <a:r>
              <a:rPr b="0" lang="en-US" sz="1400">
                <a:solidFill>
                  <a:schemeClr val="lt1"/>
                </a:solidFill>
                <a:latin typeface="Palatino Linotype"/>
                <a:ea typeface="Palatino Linotype"/>
                <a:cs typeface="Palatino Linotype"/>
                <a:sym typeface="Palatino Linotype"/>
              </a:rPr>
              <a:t>Faculty of Information engineering, Informatics and</a:t>
            </a:r>
            <a:r>
              <a:rPr b="0" i="0" lang="en-US" sz="1400" u="none">
                <a:solidFill>
                  <a:schemeClr val="lt1"/>
                </a:solidFill>
                <a:latin typeface="Palatino Linotype"/>
                <a:ea typeface="Palatino Linotype"/>
                <a:cs typeface="Palatino Linotype"/>
                <a:sym typeface="Palatino Linotype"/>
              </a:rPr>
              <a:t> </a:t>
            </a:r>
            <a:r>
              <a:rPr b="0" lang="en-US" sz="1400">
                <a:solidFill>
                  <a:schemeClr val="lt1"/>
                </a:solidFill>
                <a:latin typeface="Palatino Linotype"/>
                <a:ea typeface="Palatino Linotype"/>
                <a:cs typeface="Palatino Linotype"/>
                <a:sym typeface="Palatino Linotype"/>
              </a:rPr>
              <a:t>Statistics</a:t>
            </a:r>
            <a:r>
              <a:rPr b="0" i="0" lang="en-US" sz="1400" u="none">
                <a:solidFill>
                  <a:schemeClr val="lt1"/>
                </a:solidFill>
                <a:latin typeface="Palatino Linotype"/>
                <a:ea typeface="Palatino Linotype"/>
                <a:cs typeface="Palatino Linotype"/>
                <a:sym typeface="Palatino Linotype"/>
              </a:rPr>
              <a:t>,</a:t>
            </a:r>
            <a:br>
              <a:rPr b="0" i="0" lang="en-US" sz="1400" u="none">
                <a:solidFill>
                  <a:schemeClr val="lt1"/>
                </a:solidFill>
                <a:latin typeface="Palatino Linotype"/>
                <a:ea typeface="Palatino Linotype"/>
                <a:cs typeface="Palatino Linotype"/>
                <a:sym typeface="Palatino Linotype"/>
              </a:rPr>
            </a:br>
            <a:r>
              <a:rPr b="0" i="0" lang="en-US" sz="1400" u="none">
                <a:solidFill>
                  <a:schemeClr val="lt1"/>
                </a:solidFill>
                <a:latin typeface="Palatino Linotype"/>
                <a:ea typeface="Palatino Linotype"/>
                <a:cs typeface="Palatino Linotype"/>
                <a:sym typeface="Palatino Linotype"/>
              </a:rPr>
              <a:t>Engineering in computer science,</a:t>
            </a:r>
            <a:br>
              <a:rPr b="0" i="0" lang="en-US" sz="1400" u="none">
                <a:solidFill>
                  <a:schemeClr val="lt1"/>
                </a:solidFill>
                <a:latin typeface="Palatino Linotype"/>
                <a:ea typeface="Palatino Linotype"/>
                <a:cs typeface="Palatino Linotype"/>
                <a:sym typeface="Palatino Linotype"/>
              </a:rPr>
            </a:br>
            <a:r>
              <a:rPr b="0" i="0" lang="en-US" sz="1400" u="none">
                <a:solidFill>
                  <a:schemeClr val="lt1"/>
                </a:solidFill>
                <a:latin typeface="Palatino Linotype"/>
                <a:ea typeface="Palatino Linotype"/>
                <a:cs typeface="Palatino Linotype"/>
                <a:sym typeface="Palatino Linotype"/>
              </a:rPr>
              <a:t>University of Rome Sapienza,</a:t>
            </a:r>
            <a:br>
              <a:rPr b="0" i="0" lang="en-US" sz="1400" u="none">
                <a:solidFill>
                  <a:schemeClr val="lt1"/>
                </a:solidFill>
                <a:latin typeface="Palatino Linotype"/>
                <a:ea typeface="Palatino Linotype"/>
                <a:cs typeface="Palatino Linotype"/>
                <a:sym typeface="Palatino Linotype"/>
              </a:rPr>
            </a:br>
            <a:r>
              <a:rPr b="0" i="0" lang="en-US" sz="1400" u="none">
                <a:solidFill>
                  <a:schemeClr val="lt1"/>
                </a:solidFill>
                <a:latin typeface="Palatino Linotype"/>
                <a:ea typeface="Palatino Linotype"/>
                <a:cs typeface="Palatino Linotype"/>
                <a:sym typeface="Palatino Linotype"/>
              </a:rPr>
              <a:t>Academic year 2022-2023</a:t>
            </a:r>
            <a:br>
              <a:rPr b="0" i="0" lang="en-US" sz="1400" u="none">
                <a:solidFill>
                  <a:schemeClr val="lt1"/>
                </a:solidFill>
                <a:latin typeface="Palatino Linotype"/>
                <a:ea typeface="Palatino Linotype"/>
                <a:cs typeface="Palatino Linotype"/>
                <a:sym typeface="Palatino Linotype"/>
              </a:rPr>
            </a:br>
            <a:br>
              <a:rPr b="0" i="0" lang="en-US" sz="1400" u="none">
                <a:solidFill>
                  <a:schemeClr val="lt1"/>
                </a:solidFill>
                <a:latin typeface="Palatino Linotype"/>
                <a:ea typeface="Palatino Linotype"/>
                <a:cs typeface="Palatino Linotype"/>
                <a:sym typeface="Palatino Linotype"/>
              </a:rPr>
            </a:br>
            <a:r>
              <a:rPr b="0" i="0" lang="en-US" sz="1400" u="none">
                <a:solidFill>
                  <a:schemeClr val="lt1"/>
                </a:solidFill>
                <a:latin typeface="Palatino Linotype"/>
                <a:ea typeface="Palatino Linotype"/>
                <a:cs typeface="Palatino Linotype"/>
                <a:sym typeface="Palatino Linotype"/>
              </a:rPr>
              <a:t>Andrea Panceri 1884749</a:t>
            </a:r>
            <a:br>
              <a:rPr b="0" i="0" lang="en-US" sz="1400" u="none">
                <a:solidFill>
                  <a:schemeClr val="lt1"/>
                </a:solidFill>
                <a:latin typeface="Palatino Linotype"/>
                <a:ea typeface="Palatino Linotype"/>
                <a:cs typeface="Palatino Linotype"/>
                <a:sym typeface="Palatino Linotype"/>
              </a:rPr>
            </a:br>
            <a:r>
              <a:rPr b="0" i="0" lang="en-US" sz="1400" u="none">
                <a:solidFill>
                  <a:schemeClr val="lt1"/>
                </a:solidFill>
                <a:latin typeface="Palatino Linotype"/>
                <a:ea typeface="Palatino Linotype"/>
                <a:cs typeface="Palatino Linotype"/>
                <a:sym typeface="Palatino Linotype"/>
              </a:rPr>
              <a:t>Francesco Sudoso 1808353</a:t>
            </a:r>
            <a:endParaRPr/>
          </a:p>
        </p:txBody>
      </p:sp>
      <p:sp>
        <p:nvSpPr>
          <p:cNvPr id="72" name="Google Shape;72;p1"/>
          <p:cNvSpPr txBox="1"/>
          <p:nvPr>
            <p:ph idx="1" type="subTitle"/>
          </p:nvPr>
        </p:nvSpPr>
        <p:spPr>
          <a:xfrm>
            <a:off x="2627312" y="5445125"/>
            <a:ext cx="6400800" cy="122396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Font typeface="Palatino Linotype"/>
              <a:buNone/>
            </a:pPr>
            <a:r>
              <a:rPr b="0" i="0" lang="en-US" sz="1400" u="none">
                <a:solidFill>
                  <a:srgbClr val="FFFFFF"/>
                </a:solidFill>
                <a:latin typeface="Palatino Linotype"/>
                <a:ea typeface="Palatino Linotype"/>
                <a:cs typeface="Palatino Linotype"/>
                <a:sym typeface="Palatino Linotype"/>
              </a:rPr>
              <a:t>Literature Review</a:t>
            </a:r>
            <a:endParaRPr/>
          </a:p>
          <a:p>
            <a:pPr indent="0" lvl="0" marL="0" rtl="0" algn="r">
              <a:lnSpc>
                <a:spcPct val="100000"/>
              </a:lnSpc>
              <a:spcBef>
                <a:spcPts val="280"/>
              </a:spcBef>
              <a:spcAft>
                <a:spcPts val="0"/>
              </a:spcAft>
              <a:buSzPts val="1400"/>
              <a:buFont typeface="Palatino Linotype"/>
              <a:buNone/>
            </a:pPr>
            <a:r>
              <a:rPr b="0" i="0" lang="en-US" sz="1400" u="none">
                <a:solidFill>
                  <a:srgbClr val="FFFFFF"/>
                </a:solidFill>
                <a:latin typeface="Palatino Linotype"/>
                <a:ea typeface="Palatino Linotype"/>
                <a:cs typeface="Palatino Linotype"/>
                <a:sym typeface="Palatino Linotype"/>
              </a:rPr>
              <a:t>Broadcast communication</a:t>
            </a:r>
            <a:endParaRPr/>
          </a:p>
          <a:p>
            <a:pPr indent="0" lvl="0" marL="0" rtl="0" algn="r">
              <a:lnSpc>
                <a:spcPct val="100000"/>
              </a:lnSpc>
              <a:spcBef>
                <a:spcPts val="280"/>
              </a:spcBef>
              <a:spcAft>
                <a:spcPts val="0"/>
              </a:spcAft>
              <a:buSzPts val="1400"/>
              <a:buFont typeface="Calibri"/>
              <a:buNone/>
            </a:pPr>
            <a:r>
              <a:t/>
            </a:r>
            <a:endParaRPr b="0" i="0" sz="1400" u="none">
              <a:solidFill>
                <a:srgbClr val="FFFFFF"/>
              </a:solidFill>
              <a:latin typeface="Palatino Linotype"/>
              <a:ea typeface="Palatino Linotype"/>
              <a:cs typeface="Palatino Linotype"/>
              <a:sym typeface="Palatino Linotype"/>
            </a:endParaRPr>
          </a:p>
          <a:p>
            <a:pPr indent="0" lvl="0" marL="0" rtl="0" algn="r">
              <a:lnSpc>
                <a:spcPct val="100000"/>
              </a:lnSpc>
              <a:spcBef>
                <a:spcPts val="280"/>
              </a:spcBef>
              <a:spcAft>
                <a:spcPts val="0"/>
              </a:spcAft>
              <a:buSzPts val="1400"/>
              <a:buFont typeface="Palatino Linotype"/>
              <a:buNone/>
            </a:pPr>
            <a:r>
              <a:rPr b="0" i="0" lang="en-US" sz="1400" u="none">
                <a:solidFill>
                  <a:srgbClr val="FFFFFF"/>
                </a:solidFill>
                <a:latin typeface="Palatino Linotype"/>
                <a:ea typeface="Palatino Linotype"/>
                <a:cs typeface="Palatino Linotype"/>
                <a:sym typeface="Palatino Linotype"/>
              </a:rPr>
              <a:t>Prof. Silvia Bonomi</a:t>
            </a:r>
            <a:endParaRPr/>
          </a:p>
          <a:p>
            <a:pPr indent="0" lvl="0" marL="0" rtl="0" algn="r">
              <a:lnSpc>
                <a:spcPct val="100000"/>
              </a:lnSpc>
              <a:spcBef>
                <a:spcPts val="280"/>
              </a:spcBef>
              <a:spcAft>
                <a:spcPts val="0"/>
              </a:spcAft>
              <a:buSzPts val="1400"/>
              <a:buFont typeface="Palatino Linotype"/>
              <a:buNone/>
            </a:pPr>
            <a:r>
              <a:rPr b="0" i="0" lang="en-US" sz="1400" u="none">
                <a:solidFill>
                  <a:srgbClr val="FFFFFF"/>
                </a:solidFill>
                <a:latin typeface="Palatino Linotype"/>
                <a:ea typeface="Palatino Linotype"/>
                <a:cs typeface="Palatino Linotype"/>
                <a:sym typeface="Palatino Linotype"/>
              </a:rPr>
              <a:t>Prof. Giovanni Farina</a:t>
            </a:r>
            <a:endParaRPr/>
          </a:p>
          <a:p>
            <a:pPr indent="0" lvl="0" marL="0" rtl="0" algn="ctr">
              <a:spcBef>
                <a:spcPts val="280"/>
              </a:spcBef>
              <a:spcAft>
                <a:spcPts val="0"/>
              </a:spcAft>
              <a:buSzPts val="1400"/>
              <a:buFont typeface="Calibri"/>
              <a:buNone/>
            </a:pPr>
            <a:r>
              <a:t/>
            </a:r>
            <a:endParaRPr b="0" i="0" sz="1400" u="none">
              <a:solidFill>
                <a:srgbClr val="FFFFFF"/>
              </a:solidFill>
              <a:latin typeface="Palatino Linotype"/>
              <a:ea typeface="Palatino Linotype"/>
              <a:cs typeface="Palatino Linotype"/>
              <a:sym typeface="Palatino Linotyp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0e2e24e465_2_12"/>
          <p:cNvSpPr txBox="1"/>
          <p:nvPr>
            <p:ph type="title"/>
          </p:nvPr>
        </p:nvSpPr>
        <p:spPr>
          <a:xfrm>
            <a:off x="3149103" y="304600"/>
            <a:ext cx="5755800" cy="504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Dynamic Byzantine Reliable Broadcast</a:t>
            </a:r>
            <a:endParaRPr/>
          </a:p>
        </p:txBody>
      </p:sp>
      <p:pic>
        <p:nvPicPr>
          <p:cNvPr id="139" name="Google Shape;139;g20e2e24e465_2_12"/>
          <p:cNvPicPr preferRelativeResize="0"/>
          <p:nvPr/>
        </p:nvPicPr>
        <p:blipFill>
          <a:blip r:embed="rId3">
            <a:alphaModFix/>
          </a:blip>
          <a:stretch>
            <a:fillRect/>
          </a:stretch>
        </p:blipFill>
        <p:spPr>
          <a:xfrm>
            <a:off x="3285550" y="1107900"/>
            <a:ext cx="3234676" cy="4871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1258875" y="1125477"/>
            <a:ext cx="7416900" cy="103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2000">
                <a:latin typeface="Palatino Linotype"/>
                <a:ea typeface="Palatino Linotype"/>
                <a:cs typeface="Palatino Linotype"/>
                <a:sym typeface="Palatino Linotype"/>
              </a:rPr>
              <a:t>Dynamic Byzantine Reliable Broadcast by Rachid Guerraoui, Jo-van Komatovic, Petr Kuznetsov, Yvonne-Anne Pignolet,Dragos-Adrian Seredinschi and Andrei Tonkikh</a:t>
            </a:r>
            <a:endParaRPr sz="2000">
              <a:latin typeface="Palatino Linotype"/>
              <a:ea typeface="Palatino Linotype"/>
              <a:cs typeface="Palatino Linotype"/>
              <a:sym typeface="Palatino Linotype"/>
            </a:endParaRPr>
          </a:p>
          <a:p>
            <a:pPr indent="0" lvl="0" marL="0" rtl="0" algn="l">
              <a:lnSpc>
                <a:spcPct val="100000"/>
              </a:lnSpc>
              <a:spcBef>
                <a:spcPts val="0"/>
              </a:spcBef>
              <a:spcAft>
                <a:spcPts val="0"/>
              </a:spcAft>
              <a:buClr>
                <a:srgbClr val="822433"/>
              </a:buClr>
              <a:buSzPts val="2400"/>
              <a:buFont typeface="Palatino Linotype"/>
              <a:buNone/>
            </a:pPr>
            <a:br>
              <a:rPr b="1" i="0" lang="en-US" sz="2400" u="none">
                <a:solidFill>
                  <a:srgbClr val="822433"/>
                </a:solidFill>
                <a:latin typeface="Calibri"/>
                <a:ea typeface="Calibri"/>
                <a:cs typeface="Calibri"/>
                <a:sym typeface="Calibri"/>
              </a:rPr>
            </a:br>
            <a:endParaRPr/>
          </a:p>
        </p:txBody>
      </p:sp>
      <p:sp>
        <p:nvSpPr>
          <p:cNvPr id="145" name="Google Shape;145;p8"/>
          <p:cNvSpPr txBox="1"/>
          <p:nvPr>
            <p:ph idx="1" type="body"/>
          </p:nvPr>
        </p:nvSpPr>
        <p:spPr>
          <a:xfrm>
            <a:off x="1258875" y="2363375"/>
            <a:ext cx="7416900" cy="35040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Distributed</a:t>
            </a:r>
            <a:r>
              <a:rPr lang="en-US" sz="1800">
                <a:latin typeface="Palatino Linotype"/>
                <a:ea typeface="Palatino Linotype"/>
                <a:cs typeface="Palatino Linotype"/>
                <a:sym typeface="Palatino Linotype"/>
              </a:rPr>
              <a:t> System Model</a:t>
            </a:r>
            <a:endParaRPr sz="18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Operation and properties of Dynamic Byzantine Reliable Broadcast</a:t>
            </a:r>
            <a:endParaRPr sz="18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Building blocks</a:t>
            </a:r>
            <a:endParaRPr sz="18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Algorithm of </a:t>
            </a:r>
            <a:r>
              <a:rPr lang="en-US" sz="1800">
                <a:latin typeface="Palatino Linotype"/>
                <a:ea typeface="Palatino Linotype"/>
                <a:cs typeface="Palatino Linotype"/>
                <a:sym typeface="Palatino Linotype"/>
              </a:rPr>
              <a:t>Dynamic Byzantine Reliable Broadcast</a:t>
            </a:r>
            <a:endParaRPr sz="1800">
              <a:latin typeface="Palatino Linotype"/>
              <a:ea typeface="Palatino Linotype"/>
              <a:cs typeface="Palatino Linotype"/>
              <a:sym typeface="Palatino Linotype"/>
            </a:endParaRPr>
          </a:p>
          <a:p>
            <a:pPr indent="-228600" lvl="0" marL="342900" rtl="0" algn="l">
              <a:spcBef>
                <a:spcPts val="360"/>
              </a:spcBef>
              <a:spcAft>
                <a:spcPts val="0"/>
              </a:spcAft>
              <a:buClr>
                <a:schemeClr val="dk1"/>
              </a:buClr>
              <a:buSzPts val="1800"/>
              <a:buFont typeface="Calibri"/>
              <a:buNone/>
            </a:pPr>
            <a:r>
              <a:t/>
            </a:r>
            <a:endParaRPr sz="1800">
              <a:latin typeface="Palatino Linotype"/>
              <a:ea typeface="Palatino Linotype"/>
              <a:cs typeface="Palatino Linotype"/>
              <a:sym typeface="Palatino Linotype"/>
            </a:endParaRPr>
          </a:p>
          <a:p>
            <a:pPr indent="0" lvl="0" marL="0" marR="0" rtl="0" algn="l">
              <a:spcBef>
                <a:spcPts val="0"/>
              </a:spcBef>
              <a:spcAft>
                <a:spcPts val="0"/>
              </a:spcAft>
              <a:buClr>
                <a:srgbClr val="822433"/>
              </a:buClr>
              <a:buSzPts val="2400"/>
              <a:buFont typeface="Calibri"/>
              <a:buNone/>
            </a:pPr>
            <a:r>
              <a:t/>
            </a:r>
            <a:endParaRPr/>
          </a:p>
        </p:txBody>
      </p:sp>
      <p:pic>
        <p:nvPicPr>
          <p:cNvPr id="146" name="Google Shape;146;p8"/>
          <p:cNvPicPr preferRelativeResize="0"/>
          <p:nvPr/>
        </p:nvPicPr>
        <p:blipFill>
          <a:blip r:embed="rId3">
            <a:alphaModFix/>
          </a:blip>
          <a:stretch>
            <a:fillRect/>
          </a:stretch>
        </p:blipFill>
        <p:spPr>
          <a:xfrm>
            <a:off x="2828925" y="3848075"/>
            <a:ext cx="3486150" cy="201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0e2e24e465_2_20"/>
          <p:cNvSpPr txBox="1"/>
          <p:nvPr>
            <p:ph type="title"/>
          </p:nvPr>
        </p:nvSpPr>
        <p:spPr>
          <a:xfrm>
            <a:off x="1258887" y="878262"/>
            <a:ext cx="7416900" cy="504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Operations and properties of DBRB</a:t>
            </a:r>
            <a:endParaRPr/>
          </a:p>
        </p:txBody>
      </p:sp>
      <p:sp>
        <p:nvSpPr>
          <p:cNvPr id="153" name="Google Shape;153;g20e2e24e465_2_20"/>
          <p:cNvSpPr txBox="1"/>
          <p:nvPr>
            <p:ph idx="1" type="body"/>
          </p:nvPr>
        </p:nvSpPr>
        <p:spPr>
          <a:xfrm>
            <a:off x="1258875" y="1445875"/>
            <a:ext cx="7416900" cy="43986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Three operations and one callback:</a:t>
            </a:r>
            <a:endParaRPr sz="1800">
              <a:latin typeface="Palatino Linotype"/>
              <a:ea typeface="Palatino Linotype"/>
              <a:cs typeface="Palatino Linotype"/>
              <a:sym typeface="Palatino Linotype"/>
            </a:endParaRPr>
          </a:p>
          <a:p>
            <a:pPr indent="-260350" lvl="1" marL="742950" rtl="0" algn="l">
              <a:spcBef>
                <a:spcPts val="0"/>
              </a:spcBef>
              <a:spcAft>
                <a:spcPts val="0"/>
              </a:spcAft>
              <a:buSzPts val="1400"/>
              <a:buFont typeface="Palatino Linotype"/>
              <a:buChar char="○"/>
            </a:pPr>
            <a:r>
              <a:rPr lang="en-US" sz="1400">
                <a:latin typeface="Palatino Linotype"/>
                <a:ea typeface="Palatino Linotype"/>
                <a:cs typeface="Palatino Linotype"/>
                <a:sym typeface="Palatino Linotype"/>
              </a:rPr>
              <a:t>dbrb-</a:t>
            </a:r>
            <a:r>
              <a:rPr b="1" lang="en-US" sz="1400">
                <a:latin typeface="Palatino Linotype"/>
                <a:ea typeface="Palatino Linotype"/>
                <a:cs typeface="Palatino Linotype"/>
                <a:sym typeface="Palatino Linotype"/>
              </a:rPr>
              <a:t>join</a:t>
            </a:r>
            <a:r>
              <a:rPr lang="en-US" sz="1400">
                <a:latin typeface="Palatino Linotype"/>
                <a:ea typeface="Palatino Linotype"/>
                <a:cs typeface="Palatino Linotype"/>
                <a:sym typeface="Palatino Linotype"/>
              </a:rPr>
              <a:t>, dbrb-</a:t>
            </a:r>
            <a:r>
              <a:rPr b="1" lang="en-US" sz="1400">
                <a:latin typeface="Palatino Linotype"/>
                <a:ea typeface="Palatino Linotype"/>
                <a:cs typeface="Palatino Linotype"/>
                <a:sym typeface="Palatino Linotype"/>
              </a:rPr>
              <a:t>leave</a:t>
            </a:r>
            <a:r>
              <a:rPr lang="en-US" sz="1400">
                <a:latin typeface="Palatino Linotype"/>
                <a:ea typeface="Palatino Linotype"/>
                <a:cs typeface="Palatino Linotype"/>
                <a:sym typeface="Palatino Linotype"/>
              </a:rPr>
              <a:t>, dbrb-</a:t>
            </a:r>
            <a:r>
              <a:rPr b="1" lang="en-US" sz="1400">
                <a:latin typeface="Palatino Linotype"/>
                <a:ea typeface="Palatino Linotype"/>
                <a:cs typeface="Palatino Linotype"/>
                <a:sym typeface="Palatino Linotype"/>
              </a:rPr>
              <a:t>broadcast(m)</a:t>
            </a:r>
            <a:r>
              <a:rPr lang="en-US" sz="1400">
                <a:latin typeface="Palatino Linotype"/>
                <a:ea typeface="Palatino Linotype"/>
                <a:cs typeface="Palatino Linotype"/>
                <a:sym typeface="Palatino Linotype"/>
              </a:rPr>
              <a:t>, dbrb-</a:t>
            </a:r>
            <a:r>
              <a:rPr b="1" lang="en-US" sz="1400">
                <a:latin typeface="Palatino Linotype"/>
                <a:ea typeface="Palatino Linotype"/>
                <a:cs typeface="Palatino Linotype"/>
                <a:sym typeface="Palatino Linotype"/>
              </a:rPr>
              <a:t>deliver(m)</a:t>
            </a:r>
            <a:endParaRPr b="1" sz="1400">
              <a:latin typeface="Palatino Linotype"/>
              <a:ea typeface="Palatino Linotype"/>
              <a:cs typeface="Palatino Linotype"/>
              <a:sym typeface="Palatino Linotype"/>
            </a:endParaRPr>
          </a:p>
          <a:p>
            <a:pPr indent="-342900" lvl="0" marL="342900" rtl="0" algn="l">
              <a:spcBef>
                <a:spcPts val="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Two assumptions:</a:t>
            </a:r>
            <a:endParaRPr sz="1800">
              <a:latin typeface="Palatino Linotype"/>
              <a:ea typeface="Palatino Linotype"/>
              <a:cs typeface="Palatino Linotype"/>
              <a:sym typeface="Palatino Linotype"/>
            </a:endParaRPr>
          </a:p>
          <a:p>
            <a:pPr indent="-260350" lvl="1" marL="742950" rtl="0" algn="l">
              <a:spcBef>
                <a:spcPts val="0"/>
              </a:spcBef>
              <a:spcAft>
                <a:spcPts val="0"/>
              </a:spcAft>
              <a:buSzPts val="1400"/>
              <a:buFont typeface="Palatino Linotype"/>
              <a:buChar char="○"/>
            </a:pPr>
            <a:r>
              <a:rPr lang="en-US" sz="1400">
                <a:latin typeface="Palatino Linotype"/>
                <a:ea typeface="Palatino Linotype"/>
                <a:cs typeface="Palatino Linotype"/>
                <a:sym typeface="Palatino Linotype"/>
              </a:rPr>
              <a:t>In every execution, the number of processes that want to join or leave the system is finite. (Finite number of reconfiguration requests)</a:t>
            </a:r>
            <a:endParaRPr sz="1400">
              <a:latin typeface="Palatino Linotype"/>
              <a:ea typeface="Palatino Linotype"/>
              <a:cs typeface="Palatino Linotype"/>
              <a:sym typeface="Palatino Linotype"/>
            </a:endParaRPr>
          </a:p>
          <a:p>
            <a:pPr indent="-260350" lvl="1" marL="742950" rtl="0" algn="l">
              <a:spcBef>
                <a:spcPts val="0"/>
              </a:spcBef>
              <a:spcAft>
                <a:spcPts val="0"/>
              </a:spcAft>
              <a:buSzPts val="1400"/>
              <a:buFont typeface="Palatino Linotype"/>
              <a:buChar char="○"/>
            </a:pPr>
            <a:r>
              <a:rPr lang="en-US" sz="1400">
                <a:latin typeface="Palatino Linotype"/>
                <a:ea typeface="Palatino Linotype"/>
                <a:cs typeface="Palatino Linotype"/>
                <a:sym typeface="Palatino Linotype"/>
              </a:rPr>
              <a:t>Initially, at time 0, the set of participants is nonempty and known to every process in U.</a:t>
            </a:r>
            <a:endParaRPr sz="1400">
              <a:latin typeface="Palatino Linotype"/>
              <a:ea typeface="Palatino Linotype"/>
              <a:cs typeface="Palatino Linotype"/>
              <a:sym typeface="Palatino Linotype"/>
            </a:endParaRPr>
          </a:p>
          <a:p>
            <a:pPr indent="-342900" lvl="0" marL="342900" rtl="0" algn="l">
              <a:spcBef>
                <a:spcPts val="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Six properties:</a:t>
            </a:r>
            <a:endParaRPr sz="1800">
              <a:latin typeface="Palatino Linotype"/>
              <a:ea typeface="Palatino Linotype"/>
              <a:cs typeface="Palatino Linotype"/>
              <a:sym typeface="Palatino Linotype"/>
            </a:endParaRPr>
          </a:p>
          <a:p>
            <a:pPr indent="-260350" lvl="1" marL="742950" rtl="0" algn="l">
              <a:spcBef>
                <a:spcPts val="0"/>
              </a:spcBef>
              <a:spcAft>
                <a:spcPts val="0"/>
              </a:spcAft>
              <a:buSzPts val="1400"/>
              <a:buFont typeface="Palatino Linotype"/>
              <a:buChar char="○"/>
            </a:pPr>
            <a:r>
              <a:rPr b="1" lang="en-US" sz="1400">
                <a:latin typeface="Palatino Linotype"/>
                <a:ea typeface="Palatino Linotype"/>
                <a:cs typeface="Palatino Linotype"/>
                <a:sym typeface="Palatino Linotype"/>
              </a:rPr>
              <a:t>Validity:</a:t>
            </a:r>
            <a:r>
              <a:rPr lang="en-US" sz="1400">
                <a:latin typeface="Palatino Linotype"/>
                <a:ea typeface="Palatino Linotype"/>
                <a:cs typeface="Palatino Linotype"/>
                <a:sym typeface="Palatino Linotype"/>
              </a:rPr>
              <a:t> If a correct participant s broadcasts a message m at time t, then every correct process, if it is a participant at time t’ &gt;= t and never leaves the system, eventually delivers m.</a:t>
            </a:r>
            <a:endParaRPr sz="1400">
              <a:latin typeface="Palatino Linotype"/>
              <a:ea typeface="Palatino Linotype"/>
              <a:cs typeface="Palatino Linotype"/>
              <a:sym typeface="Palatino Linotype"/>
            </a:endParaRPr>
          </a:p>
          <a:p>
            <a:pPr indent="-260350" lvl="1" marL="742950" rtl="0" algn="l">
              <a:spcBef>
                <a:spcPts val="0"/>
              </a:spcBef>
              <a:spcAft>
                <a:spcPts val="0"/>
              </a:spcAft>
              <a:buSzPts val="1400"/>
              <a:buFont typeface="Palatino Linotype"/>
              <a:buChar char="○"/>
            </a:pPr>
            <a:r>
              <a:rPr b="1" lang="en-US" sz="1400">
                <a:latin typeface="Palatino Linotype"/>
                <a:ea typeface="Palatino Linotype"/>
                <a:cs typeface="Palatino Linotype"/>
                <a:sym typeface="Palatino Linotype"/>
              </a:rPr>
              <a:t>Totality:</a:t>
            </a:r>
            <a:r>
              <a:rPr lang="en-US" sz="1400">
                <a:latin typeface="Palatino Linotype"/>
                <a:ea typeface="Palatino Linotype"/>
                <a:cs typeface="Palatino Linotype"/>
                <a:sym typeface="Palatino Linotype"/>
              </a:rPr>
              <a:t> If a correct process p delivers a message m at time t, then every correct process, if it is a participant at time t′ &gt;= t, eventually delivers m.</a:t>
            </a:r>
            <a:endParaRPr sz="1400">
              <a:latin typeface="Palatino Linotype"/>
              <a:ea typeface="Palatino Linotype"/>
              <a:cs typeface="Palatino Linotype"/>
              <a:sym typeface="Palatino Linotype"/>
            </a:endParaRPr>
          </a:p>
          <a:p>
            <a:pPr indent="-260350" lvl="1" marL="742950" rtl="0" algn="l">
              <a:spcBef>
                <a:spcPts val="0"/>
              </a:spcBef>
              <a:spcAft>
                <a:spcPts val="0"/>
              </a:spcAft>
              <a:buSzPts val="1400"/>
              <a:buFont typeface="Palatino Linotype"/>
              <a:buChar char="○"/>
            </a:pPr>
            <a:r>
              <a:rPr b="1" lang="en-US" sz="1400">
                <a:latin typeface="Palatino Linotype"/>
                <a:ea typeface="Palatino Linotype"/>
                <a:cs typeface="Palatino Linotype"/>
                <a:sym typeface="Palatino Linotype"/>
              </a:rPr>
              <a:t>No duplication:</a:t>
            </a:r>
            <a:r>
              <a:rPr lang="en-US" sz="1400">
                <a:latin typeface="Palatino Linotype"/>
                <a:ea typeface="Palatino Linotype"/>
                <a:cs typeface="Palatino Linotype"/>
                <a:sym typeface="Palatino Linotype"/>
              </a:rPr>
              <a:t> A message is delivered by a correct process at most once.</a:t>
            </a:r>
            <a:endParaRPr sz="1400">
              <a:latin typeface="Palatino Linotype"/>
              <a:ea typeface="Palatino Linotype"/>
              <a:cs typeface="Palatino Linotype"/>
              <a:sym typeface="Palatino Linotype"/>
            </a:endParaRPr>
          </a:p>
          <a:p>
            <a:pPr indent="-260350" lvl="1" marL="742950" rtl="0" algn="l">
              <a:spcBef>
                <a:spcPts val="0"/>
              </a:spcBef>
              <a:spcAft>
                <a:spcPts val="0"/>
              </a:spcAft>
              <a:buSzPts val="1400"/>
              <a:buFont typeface="Palatino Linotype"/>
              <a:buChar char="○"/>
            </a:pPr>
            <a:r>
              <a:rPr b="1" lang="en-US" sz="1400">
                <a:latin typeface="Palatino Linotype"/>
                <a:ea typeface="Palatino Linotype"/>
                <a:cs typeface="Palatino Linotype"/>
                <a:sym typeface="Palatino Linotype"/>
              </a:rPr>
              <a:t>Integrity: </a:t>
            </a:r>
            <a:r>
              <a:rPr lang="en-US" sz="1400">
                <a:latin typeface="Palatino Linotype"/>
                <a:ea typeface="Palatino Linotype"/>
                <a:cs typeface="Palatino Linotype"/>
                <a:sym typeface="Palatino Linotype"/>
              </a:rPr>
              <a:t>If some correct process delivers a message m with sender s and s is correct, then s previously broadcast m.</a:t>
            </a:r>
            <a:endParaRPr sz="1400">
              <a:latin typeface="Palatino Linotype"/>
              <a:ea typeface="Palatino Linotype"/>
              <a:cs typeface="Palatino Linotype"/>
              <a:sym typeface="Palatino Linotype"/>
            </a:endParaRPr>
          </a:p>
          <a:p>
            <a:pPr indent="-260350" lvl="1" marL="742950" rtl="0" algn="l">
              <a:spcBef>
                <a:spcPts val="0"/>
              </a:spcBef>
              <a:spcAft>
                <a:spcPts val="0"/>
              </a:spcAft>
              <a:buSzPts val="1400"/>
              <a:buFont typeface="Palatino Linotype"/>
              <a:buChar char="○"/>
            </a:pPr>
            <a:r>
              <a:rPr b="1" lang="en-US" sz="1400">
                <a:latin typeface="Palatino Linotype"/>
                <a:ea typeface="Palatino Linotype"/>
                <a:cs typeface="Palatino Linotype"/>
                <a:sym typeface="Palatino Linotype"/>
              </a:rPr>
              <a:t>Consistency:</a:t>
            </a:r>
            <a:r>
              <a:rPr lang="en-US" sz="1400">
                <a:latin typeface="Palatino Linotype"/>
                <a:ea typeface="Palatino Linotype"/>
                <a:cs typeface="Palatino Linotype"/>
                <a:sym typeface="Palatino Linotype"/>
              </a:rPr>
              <a:t> If some correct process delivers a message &lt; m&gt;</a:t>
            </a:r>
            <a:r>
              <a:rPr baseline="-25000" lang="en-US" sz="1400">
                <a:latin typeface="Palatino Linotype"/>
                <a:ea typeface="Palatino Linotype"/>
                <a:cs typeface="Palatino Linotype"/>
                <a:sym typeface="Palatino Linotype"/>
              </a:rPr>
              <a:t>𝜎p</a:t>
            </a:r>
            <a:r>
              <a:rPr lang="en-US" sz="1400">
                <a:latin typeface="Palatino Linotype"/>
                <a:ea typeface="Palatino Linotype"/>
                <a:cs typeface="Palatino Linotype"/>
                <a:sym typeface="Palatino Linotype"/>
              </a:rPr>
              <a:t> and another correct process delivers a message &lt; m′ &gt;</a:t>
            </a:r>
            <a:r>
              <a:rPr baseline="-25000" lang="en-US" sz="1400">
                <a:latin typeface="Palatino Linotype"/>
                <a:ea typeface="Palatino Linotype"/>
                <a:cs typeface="Palatino Linotype"/>
                <a:sym typeface="Palatino Linotype"/>
              </a:rPr>
              <a:t>𝜎p</a:t>
            </a:r>
            <a:r>
              <a:rPr lang="en-US" sz="1400">
                <a:latin typeface="Palatino Linotype"/>
                <a:ea typeface="Palatino Linotype"/>
                <a:cs typeface="Palatino Linotype"/>
                <a:sym typeface="Palatino Linotype"/>
              </a:rPr>
              <a:t> then m = m’.</a:t>
            </a:r>
            <a:endParaRPr sz="1400">
              <a:latin typeface="Palatino Linotype"/>
              <a:ea typeface="Palatino Linotype"/>
              <a:cs typeface="Palatino Linotype"/>
              <a:sym typeface="Palatino Linotype"/>
            </a:endParaRPr>
          </a:p>
          <a:p>
            <a:pPr indent="-260350" lvl="1" marL="742950" rtl="0" algn="l">
              <a:spcBef>
                <a:spcPts val="0"/>
              </a:spcBef>
              <a:spcAft>
                <a:spcPts val="0"/>
              </a:spcAft>
              <a:buSzPts val="1400"/>
              <a:buFont typeface="Palatino Linotype"/>
              <a:buChar char="○"/>
            </a:pPr>
            <a:r>
              <a:rPr b="1" lang="en-US" sz="1400">
                <a:latin typeface="Palatino Linotype"/>
                <a:ea typeface="Palatino Linotype"/>
                <a:cs typeface="Palatino Linotype"/>
                <a:sym typeface="Palatino Linotype"/>
              </a:rPr>
              <a:t>Liveness:</a:t>
            </a:r>
            <a:r>
              <a:rPr lang="en-US" sz="1400">
                <a:latin typeface="Palatino Linotype"/>
                <a:ea typeface="Palatino Linotype"/>
                <a:cs typeface="Palatino Linotype"/>
                <a:sym typeface="Palatino Linotype"/>
              </a:rPr>
              <a:t> Every operation invoked by a correct process eventually completes.</a:t>
            </a:r>
            <a:endParaRPr sz="1400">
              <a:latin typeface="Palatino Linotype"/>
              <a:ea typeface="Palatino Linotype"/>
              <a:cs typeface="Palatino Linotype"/>
              <a:sym typeface="Palatino Linotype"/>
            </a:endParaRPr>
          </a:p>
          <a:p>
            <a:pPr indent="0" lvl="0" marL="0" rtl="0" algn="l">
              <a:spcBef>
                <a:spcPts val="36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0e2e24e465_2_26"/>
          <p:cNvSpPr txBox="1"/>
          <p:nvPr>
            <p:ph type="title"/>
          </p:nvPr>
        </p:nvSpPr>
        <p:spPr>
          <a:xfrm>
            <a:off x="1258887" y="1125537"/>
            <a:ext cx="7416900" cy="504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Building Blocks</a:t>
            </a:r>
            <a:endParaRPr/>
          </a:p>
        </p:txBody>
      </p:sp>
      <p:sp>
        <p:nvSpPr>
          <p:cNvPr id="160" name="Google Shape;160;g20e2e24e465_2_26"/>
          <p:cNvSpPr txBox="1"/>
          <p:nvPr>
            <p:ph idx="1" type="body"/>
          </p:nvPr>
        </p:nvSpPr>
        <p:spPr>
          <a:xfrm>
            <a:off x="1258875" y="1630425"/>
            <a:ext cx="7416900" cy="42369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Clr>
                <a:schemeClr val="dk1"/>
              </a:buClr>
              <a:buSzPts val="1800"/>
              <a:buFont typeface="Palatino Linotype"/>
              <a:buChar char="●"/>
            </a:pPr>
            <a:r>
              <a:rPr b="1" lang="en-US" sz="1700">
                <a:latin typeface="Palatino Linotype"/>
                <a:ea typeface="Palatino Linotype"/>
                <a:cs typeface="Palatino Linotype"/>
                <a:sym typeface="Palatino Linotype"/>
              </a:rPr>
              <a:t>Change: </a:t>
            </a:r>
            <a:r>
              <a:rPr lang="en-US" sz="1500">
                <a:latin typeface="Palatino Linotype"/>
                <a:ea typeface="Palatino Linotype"/>
                <a:cs typeface="Palatino Linotype"/>
                <a:sym typeface="Palatino Linotype"/>
              </a:rPr>
              <a:t>We define a set of system updates change = { +, - } × U, where the tuple &lt; +, p &gt; or &lt; −, p &gt; indicates that process p asked to join or leave the system. </a:t>
            </a:r>
            <a:br>
              <a:rPr lang="en-US" sz="1500">
                <a:latin typeface="Palatino Linotype"/>
                <a:ea typeface="Palatino Linotype"/>
                <a:cs typeface="Palatino Linotype"/>
                <a:sym typeface="Palatino Linotype"/>
              </a:rPr>
            </a:br>
            <a:r>
              <a:rPr lang="en-US" sz="1500">
                <a:latin typeface="Palatino Linotype"/>
                <a:ea typeface="Palatino Linotype"/>
                <a:cs typeface="Palatino Linotype"/>
                <a:sym typeface="Palatino Linotype"/>
              </a:rPr>
              <a:t>Due to the asynchrony, two processes may concurrently consider different sets of system participants to be valid. To avoid these conflicts, we will use the view abstraction, which defines the system membership through the point of view of the process at a specific point in time.</a:t>
            </a:r>
            <a:endParaRPr sz="15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b="1" lang="en-US" sz="1700">
                <a:latin typeface="Palatino Linotype"/>
                <a:ea typeface="Palatino Linotype"/>
                <a:cs typeface="Palatino Linotype"/>
                <a:sym typeface="Palatino Linotype"/>
              </a:rPr>
              <a:t>Views: </a:t>
            </a:r>
            <a:r>
              <a:rPr lang="en-US" sz="1500">
                <a:latin typeface="Palatino Linotype"/>
                <a:ea typeface="Palatino Linotype"/>
                <a:cs typeface="Palatino Linotype"/>
                <a:sym typeface="Palatino Linotype"/>
              </a:rPr>
              <a:t>A view v consists of two variables:</a:t>
            </a:r>
            <a:endParaRPr sz="1500">
              <a:latin typeface="Palatino Linotype"/>
              <a:ea typeface="Palatino Linotype"/>
              <a:cs typeface="Palatino Linotype"/>
              <a:sym typeface="Palatino Linotype"/>
            </a:endParaRPr>
          </a:p>
          <a:p>
            <a:pPr indent="-292100" lvl="1" marL="742950" rtl="0" algn="l">
              <a:spcBef>
                <a:spcPts val="360"/>
              </a:spcBef>
              <a:spcAft>
                <a:spcPts val="0"/>
              </a:spcAft>
              <a:buSzPts val="1900"/>
              <a:buFont typeface="Palatino Linotype"/>
              <a:buChar char="○"/>
            </a:pPr>
            <a:r>
              <a:rPr b="1" lang="en-US" sz="1500">
                <a:latin typeface="Palatino Linotype"/>
                <a:ea typeface="Palatino Linotype"/>
                <a:cs typeface="Palatino Linotype"/>
                <a:sym typeface="Palatino Linotype"/>
              </a:rPr>
              <a:t>v.changes:</a:t>
            </a:r>
            <a:r>
              <a:rPr lang="en-US" sz="1500">
                <a:latin typeface="Palatino Linotype"/>
                <a:ea typeface="Palatino Linotype"/>
                <a:cs typeface="Palatino Linotype"/>
                <a:sym typeface="Palatino Linotype"/>
              </a:rPr>
              <a:t> which is a set of changes;</a:t>
            </a:r>
            <a:endParaRPr sz="1500">
              <a:latin typeface="Palatino Linotype"/>
              <a:ea typeface="Palatino Linotype"/>
              <a:cs typeface="Palatino Linotype"/>
              <a:sym typeface="Palatino Linotype"/>
            </a:endParaRPr>
          </a:p>
          <a:p>
            <a:pPr indent="-292100" lvl="1" marL="742950" rtl="0" algn="l">
              <a:spcBef>
                <a:spcPts val="360"/>
              </a:spcBef>
              <a:spcAft>
                <a:spcPts val="0"/>
              </a:spcAft>
              <a:buSzPts val="1900"/>
              <a:buFont typeface="Palatino Linotype"/>
              <a:buChar char="○"/>
            </a:pPr>
            <a:r>
              <a:rPr b="1" lang="en-US" sz="1500">
                <a:latin typeface="Palatino Linotype"/>
                <a:ea typeface="Palatino Linotype"/>
                <a:cs typeface="Palatino Linotype"/>
                <a:sym typeface="Palatino Linotype"/>
              </a:rPr>
              <a:t>v.members:</a:t>
            </a:r>
            <a:r>
              <a:rPr lang="en-US" sz="1500">
                <a:latin typeface="Palatino Linotype"/>
                <a:ea typeface="Palatino Linotype"/>
                <a:cs typeface="Palatino Linotype"/>
                <a:sym typeface="Palatino Linotype"/>
              </a:rPr>
              <a:t> which is the set of the view membership. It is defined as v.members = {p ∈ U : &lt; +, p &gt; ∈ v.changes ∧ &lt; −, p &gt; ∉ v.changes}</a:t>
            </a:r>
            <a:endParaRPr sz="1500">
              <a:latin typeface="Palatino Linotype"/>
              <a:ea typeface="Palatino Linotype"/>
              <a:cs typeface="Palatino Linotype"/>
              <a:sym typeface="Palatino Linotype"/>
            </a:endParaRPr>
          </a:p>
          <a:p>
            <a:pPr indent="-330200" lvl="0" marL="342900" rtl="0" algn="l">
              <a:spcBef>
                <a:spcPts val="360"/>
              </a:spcBef>
              <a:spcAft>
                <a:spcPts val="0"/>
              </a:spcAft>
              <a:buClr>
                <a:schemeClr val="dk1"/>
              </a:buClr>
              <a:buSzPts val="1600"/>
              <a:buFont typeface="Palatino Linotype"/>
              <a:buChar char="●"/>
            </a:pPr>
            <a:r>
              <a:rPr b="1" lang="en-US" sz="1700">
                <a:latin typeface="Palatino Linotype"/>
                <a:ea typeface="Palatino Linotype"/>
                <a:cs typeface="Palatino Linotype"/>
                <a:sym typeface="Palatino Linotype"/>
              </a:rPr>
              <a:t>Sequence of views: </a:t>
            </a:r>
            <a:r>
              <a:rPr lang="en-US" sz="1500">
                <a:latin typeface="Palatino Linotype"/>
                <a:ea typeface="Palatino Linotype"/>
                <a:cs typeface="Palatino Linotype"/>
                <a:sym typeface="Palatino Linotype"/>
              </a:rPr>
              <a:t>A sequence seq is a set of comparable views.</a:t>
            </a:r>
            <a:endParaRPr sz="1500">
              <a:latin typeface="Palatino Linotype"/>
              <a:ea typeface="Palatino Linotype"/>
              <a:cs typeface="Palatino Linotype"/>
              <a:sym typeface="Palatino Linotype"/>
            </a:endParaRPr>
          </a:p>
          <a:p>
            <a:pPr indent="-330200" lvl="0" marL="342900" rtl="0" algn="l">
              <a:spcBef>
                <a:spcPts val="360"/>
              </a:spcBef>
              <a:spcAft>
                <a:spcPts val="0"/>
              </a:spcAft>
              <a:buClr>
                <a:schemeClr val="dk1"/>
              </a:buClr>
              <a:buSzPts val="1600"/>
              <a:buFont typeface="Palatino Linotype"/>
              <a:buChar char="●"/>
            </a:pPr>
            <a:r>
              <a:rPr b="1" lang="en-US" sz="1700">
                <a:latin typeface="Palatino Linotype"/>
                <a:ea typeface="Palatino Linotype"/>
                <a:cs typeface="Palatino Linotype"/>
                <a:sym typeface="Palatino Linotype"/>
              </a:rPr>
              <a:t>Reliable multicast: </a:t>
            </a:r>
            <a:r>
              <a:rPr lang="en-US" sz="1500">
                <a:latin typeface="Palatino Linotype"/>
                <a:ea typeface="Palatino Linotype"/>
                <a:cs typeface="Palatino Linotype"/>
                <a:sym typeface="Palatino Linotype"/>
              </a:rPr>
              <a:t>The algorithm is built and based on reliable Byzantine broadcast protocol. Indeed, the functions “R-multicast” and “R-delivery” make use of this protocol for broadcasting and delivering a message.</a:t>
            </a:r>
            <a:endParaRPr sz="1500">
              <a:latin typeface="Palatino Linotype"/>
              <a:ea typeface="Palatino Linotype"/>
              <a:cs typeface="Palatino Linotype"/>
              <a:sym typeface="Palatino Linotype"/>
            </a:endParaRPr>
          </a:p>
          <a:p>
            <a:pPr indent="-228600" lvl="0" marL="342900" rtl="0" algn="l">
              <a:spcBef>
                <a:spcPts val="360"/>
              </a:spcBef>
              <a:spcAft>
                <a:spcPts val="0"/>
              </a:spcAft>
              <a:buClr>
                <a:schemeClr val="dk1"/>
              </a:buClr>
              <a:buSzPts val="1800"/>
              <a:buFont typeface="Calibri"/>
              <a:buNone/>
            </a:pPr>
            <a:r>
              <a:t/>
            </a:r>
            <a:endParaRPr sz="1800">
              <a:latin typeface="Palatino Linotype"/>
              <a:ea typeface="Palatino Linotype"/>
              <a:cs typeface="Palatino Linotype"/>
              <a:sym typeface="Palatino Linotype"/>
            </a:endParaRPr>
          </a:p>
          <a:p>
            <a:pPr indent="0" lvl="0" marL="0" marR="0" rtl="0" algn="l">
              <a:spcBef>
                <a:spcPts val="0"/>
              </a:spcBef>
              <a:spcAft>
                <a:spcPts val="0"/>
              </a:spcAft>
              <a:buClr>
                <a:srgbClr val="822433"/>
              </a:buClr>
              <a:buSzPts val="2400"/>
              <a:buFont typeface="Calibri"/>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0e2e24e465_2_47"/>
          <p:cNvSpPr txBox="1"/>
          <p:nvPr>
            <p:ph type="title"/>
          </p:nvPr>
        </p:nvSpPr>
        <p:spPr>
          <a:xfrm>
            <a:off x="3149103" y="304600"/>
            <a:ext cx="5755800" cy="504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Dynamic Byzantine Reliable Broadcast</a:t>
            </a:r>
            <a:endParaRPr/>
          </a:p>
        </p:txBody>
      </p:sp>
      <p:pic>
        <p:nvPicPr>
          <p:cNvPr id="167" name="Google Shape;167;g20e2e24e465_2_47"/>
          <p:cNvPicPr preferRelativeResize="0"/>
          <p:nvPr/>
        </p:nvPicPr>
        <p:blipFill>
          <a:blip r:embed="rId3">
            <a:alphaModFix/>
          </a:blip>
          <a:stretch>
            <a:fillRect/>
          </a:stretch>
        </p:blipFill>
        <p:spPr>
          <a:xfrm>
            <a:off x="3893100" y="1147550"/>
            <a:ext cx="5250899" cy="4744075"/>
          </a:xfrm>
          <a:prstGeom prst="rect">
            <a:avLst/>
          </a:prstGeom>
          <a:noFill/>
          <a:ln>
            <a:noFill/>
          </a:ln>
        </p:spPr>
      </p:pic>
      <p:sp>
        <p:nvSpPr>
          <p:cNvPr id="168" name="Google Shape;168;g20e2e24e465_2_47"/>
          <p:cNvSpPr txBox="1"/>
          <p:nvPr/>
        </p:nvSpPr>
        <p:spPr>
          <a:xfrm>
            <a:off x="0" y="1147550"/>
            <a:ext cx="38931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Local variables of process p:</a:t>
            </a:r>
            <a:endParaRPr b="1"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cv = v</a:t>
            </a:r>
            <a:r>
              <a:rPr b="1" baseline="-25000" lang="en-US" sz="1200">
                <a:latin typeface="Calibri"/>
                <a:ea typeface="Calibri"/>
                <a:cs typeface="Calibri"/>
                <a:sym typeface="Calibri"/>
              </a:rPr>
              <a:t>0</a:t>
            </a:r>
            <a:r>
              <a:rPr lang="en-US" sz="1200">
                <a:latin typeface="Calibri"/>
                <a:ea typeface="Calibri"/>
                <a:cs typeface="Calibri"/>
                <a:sym typeface="Calibri"/>
              </a:rPr>
              <a:t>, contains current view, v0 is the initial one.</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REC</a:t>
            </a:r>
            <a:r>
              <a:rPr b="1" baseline="30000" lang="en-US" sz="1200">
                <a:latin typeface="Calibri"/>
                <a:ea typeface="Calibri"/>
                <a:cs typeface="Calibri"/>
                <a:sym typeface="Calibri"/>
              </a:rPr>
              <a:t>v</a:t>
            </a:r>
            <a:r>
              <a:rPr b="1" lang="en-US" sz="1200">
                <a:latin typeface="Calibri"/>
                <a:ea typeface="Calibri"/>
                <a:cs typeface="Calibri"/>
                <a:sym typeface="Calibri"/>
              </a:rPr>
              <a:t> = ∅</a:t>
            </a:r>
            <a:r>
              <a:rPr lang="en-US" sz="1200">
                <a:latin typeface="Calibri"/>
                <a:ea typeface="Calibri"/>
                <a:cs typeface="Calibri"/>
                <a:sym typeface="Calibri"/>
              </a:rPr>
              <a:t>, contains the set of pending updates, join or leave.</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SEQ</a:t>
            </a:r>
            <a:r>
              <a:rPr b="1" baseline="30000" lang="en-US" sz="1200">
                <a:latin typeface="Calibri"/>
                <a:ea typeface="Calibri"/>
                <a:cs typeface="Calibri"/>
                <a:sym typeface="Calibri"/>
              </a:rPr>
              <a:t>v</a:t>
            </a:r>
            <a:r>
              <a:rPr b="1" lang="en-US" sz="1200">
                <a:latin typeface="Calibri"/>
                <a:ea typeface="Calibri"/>
                <a:cs typeface="Calibri"/>
                <a:sym typeface="Calibri"/>
              </a:rPr>
              <a:t> = ∅</a:t>
            </a:r>
            <a:r>
              <a:rPr lang="en-US" sz="1200">
                <a:latin typeface="Calibri"/>
                <a:ea typeface="Calibri"/>
                <a:cs typeface="Calibri"/>
                <a:sym typeface="Calibri"/>
              </a:rPr>
              <a:t>, contains the set of proposed set to update v.</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LCSEQ</a:t>
            </a:r>
            <a:r>
              <a:rPr b="1" baseline="30000" lang="en-US" sz="1200">
                <a:latin typeface="Calibri"/>
                <a:ea typeface="Calibri"/>
                <a:cs typeface="Calibri"/>
                <a:sym typeface="Calibri"/>
              </a:rPr>
              <a:t>v</a:t>
            </a:r>
            <a:r>
              <a:rPr b="1" lang="en-US" sz="1200">
                <a:latin typeface="Calibri"/>
                <a:ea typeface="Calibri"/>
                <a:cs typeface="Calibri"/>
                <a:sym typeface="Calibri"/>
              </a:rPr>
              <a:t> = ∅</a:t>
            </a:r>
            <a:r>
              <a:rPr lang="en-US" sz="1200">
                <a:latin typeface="Calibri"/>
                <a:ea typeface="Calibri"/>
                <a:cs typeface="Calibri"/>
                <a:sym typeface="Calibri"/>
              </a:rPr>
              <a:t>, contains the last converged sequence for update v.</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FORMAT</a:t>
            </a:r>
            <a:r>
              <a:rPr b="1" baseline="30000" lang="en-US" sz="1200">
                <a:latin typeface="Calibri"/>
                <a:ea typeface="Calibri"/>
                <a:cs typeface="Calibri"/>
                <a:sym typeface="Calibri"/>
              </a:rPr>
              <a:t>v</a:t>
            </a:r>
            <a:r>
              <a:rPr b="1" lang="en-US" sz="1200">
                <a:latin typeface="Calibri"/>
                <a:ea typeface="Calibri"/>
                <a:cs typeface="Calibri"/>
                <a:sym typeface="Calibri"/>
              </a:rPr>
              <a:t> = ∅</a:t>
            </a:r>
            <a:r>
              <a:rPr lang="en-US" sz="1200">
                <a:latin typeface="Calibri"/>
                <a:ea typeface="Calibri"/>
                <a:cs typeface="Calibri"/>
                <a:sym typeface="Calibri"/>
              </a:rPr>
              <a:t>, replacement sequence for view v.</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cer = ⊥</a:t>
            </a:r>
            <a:r>
              <a:rPr lang="en-US" sz="1200">
                <a:latin typeface="Calibri"/>
                <a:ea typeface="Calibri"/>
                <a:cs typeface="Calibri"/>
                <a:sym typeface="Calibri"/>
              </a:rPr>
              <a:t>, contains the message certificate for m.</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v</a:t>
            </a:r>
            <a:r>
              <a:rPr b="1" baseline="-25000" lang="en-US" sz="1200">
                <a:latin typeface="Calibri"/>
                <a:ea typeface="Calibri"/>
                <a:cs typeface="Calibri"/>
                <a:sym typeface="Calibri"/>
              </a:rPr>
              <a:t>cer</a:t>
            </a:r>
            <a:r>
              <a:rPr b="1" lang="en-US" sz="1200">
                <a:latin typeface="Calibri"/>
                <a:ea typeface="Calibri"/>
                <a:cs typeface="Calibri"/>
                <a:sym typeface="Calibri"/>
              </a:rPr>
              <a:t> = ⊥</a:t>
            </a:r>
            <a:r>
              <a:rPr lang="en-US" sz="1200">
                <a:latin typeface="Calibri"/>
                <a:ea typeface="Calibri"/>
                <a:cs typeface="Calibri"/>
                <a:sym typeface="Calibri"/>
              </a:rPr>
              <a:t>, contains view in which the certificate is collected.</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allowed ack = ⊥</a:t>
            </a:r>
            <a:r>
              <a:rPr lang="en-US" sz="1200">
                <a:latin typeface="Calibri"/>
                <a:ea typeface="Calibri"/>
                <a:cs typeface="Calibri"/>
                <a:sym typeface="Calibri"/>
              </a:rPr>
              <a:t>, indicate the set of messages allowed to be acknowledged.</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stored </a:t>
            </a:r>
            <a:r>
              <a:rPr lang="en-US" sz="1200">
                <a:latin typeface="Calibri"/>
                <a:ea typeface="Calibri"/>
                <a:cs typeface="Calibri"/>
                <a:sym typeface="Calibri"/>
              </a:rPr>
              <a:t>= false</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stored_value</a:t>
            </a:r>
            <a:r>
              <a:rPr lang="en-US" sz="1200">
                <a:latin typeface="Calibri"/>
                <a:ea typeface="Calibri"/>
                <a:cs typeface="Calibri"/>
                <a:sym typeface="Calibri"/>
              </a:rPr>
              <a:t> = ⊥</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can_leave </a:t>
            </a:r>
            <a:r>
              <a:rPr lang="en-US" sz="1200">
                <a:latin typeface="Calibri"/>
                <a:ea typeface="Calibri"/>
                <a:cs typeface="Calibri"/>
                <a:sym typeface="Calibri"/>
              </a:rPr>
              <a:t>= false, indicate that a process is allowed to leave.</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delivered </a:t>
            </a:r>
            <a:r>
              <a:rPr lang="en-US" sz="1200">
                <a:latin typeface="Calibri"/>
                <a:ea typeface="Calibri"/>
                <a:cs typeface="Calibri"/>
                <a:sym typeface="Calibri"/>
              </a:rPr>
              <a:t>= false, indicate if m is delivered or not.</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Variable for every process q ∈ U and every valid view v:</a:t>
            </a:r>
            <a:endParaRPr b="1"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acks[q, v] = ⊥</a:t>
            </a:r>
            <a:r>
              <a:rPr lang="en-US" sz="1200">
                <a:latin typeface="Calibri"/>
                <a:ea typeface="Calibri"/>
                <a:cs typeface="Calibri"/>
                <a:sym typeface="Calibri"/>
              </a:rPr>
              <a:t>.</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Σ[q, v] = ⊥</a:t>
            </a:r>
            <a:r>
              <a:rPr lang="en-US"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deliver[q, v] = ⊥</a:t>
            </a:r>
            <a:r>
              <a:rPr lang="en-US"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rPr b="1" lang="en-US" sz="1200">
                <a:latin typeface="Calibri"/>
                <a:ea typeface="Calibri"/>
                <a:cs typeface="Calibri"/>
                <a:sym typeface="Calibri"/>
              </a:rPr>
              <a:t>State = ⊥</a:t>
            </a:r>
            <a:r>
              <a:rPr lang="en-US" sz="1200">
                <a:latin typeface="Calibri"/>
                <a:ea typeface="Calibri"/>
                <a:cs typeface="Calibri"/>
                <a:sym typeface="Calibri"/>
              </a:rPr>
              <a:t>, contain the state of the process.</a:t>
            </a:r>
            <a:endParaRPr sz="1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0e2e24e465_2_55"/>
          <p:cNvSpPr txBox="1"/>
          <p:nvPr>
            <p:ph type="title"/>
          </p:nvPr>
        </p:nvSpPr>
        <p:spPr>
          <a:xfrm>
            <a:off x="3149103" y="304600"/>
            <a:ext cx="5755800" cy="504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Dynamic Byzantine Reliable Broadcast</a:t>
            </a:r>
            <a:endParaRPr/>
          </a:p>
        </p:txBody>
      </p:sp>
      <p:pic>
        <p:nvPicPr>
          <p:cNvPr id="175" name="Google Shape;175;g20e2e24e465_2_55"/>
          <p:cNvPicPr preferRelativeResize="0"/>
          <p:nvPr/>
        </p:nvPicPr>
        <p:blipFill>
          <a:blip r:embed="rId3">
            <a:alphaModFix/>
          </a:blip>
          <a:stretch>
            <a:fillRect/>
          </a:stretch>
        </p:blipFill>
        <p:spPr>
          <a:xfrm>
            <a:off x="2319850" y="943712"/>
            <a:ext cx="4504299" cy="5097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1258887" y="998937"/>
            <a:ext cx="7416900" cy="50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Palatino Linotype"/>
              <a:buNone/>
            </a:pPr>
            <a:r>
              <a:rPr lang="en-US" sz="2000">
                <a:latin typeface="Palatino Linotype"/>
                <a:ea typeface="Palatino Linotype"/>
                <a:cs typeface="Palatino Linotype"/>
                <a:sym typeface="Palatino Linotype"/>
              </a:rPr>
              <a:t>Comparison and comments</a:t>
            </a:r>
            <a:endParaRPr sz="2000"/>
          </a:p>
        </p:txBody>
      </p:sp>
      <p:sp>
        <p:nvSpPr>
          <p:cNvPr id="181" name="Google Shape;181;p9"/>
          <p:cNvSpPr txBox="1"/>
          <p:nvPr>
            <p:ph idx="1" type="body"/>
          </p:nvPr>
        </p:nvSpPr>
        <p:spPr>
          <a:xfrm>
            <a:off x="1258875" y="1503825"/>
            <a:ext cx="7416900" cy="17520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Introduction</a:t>
            </a:r>
            <a:endParaRPr sz="18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Distributed System Model</a:t>
            </a:r>
            <a:endParaRPr sz="18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Problem definition and assumption</a:t>
            </a:r>
            <a:endParaRPr sz="18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Components used by the algorithms</a:t>
            </a:r>
            <a:endParaRPr sz="18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Algorithms implementation</a:t>
            </a:r>
            <a:endParaRPr sz="1800">
              <a:latin typeface="Palatino Linotype"/>
              <a:ea typeface="Palatino Linotype"/>
              <a:cs typeface="Palatino Linotype"/>
              <a:sym typeface="Palatino Linotype"/>
            </a:endParaRPr>
          </a:p>
          <a:p>
            <a:pPr indent="-228600" lvl="0" marL="342900" rtl="0" algn="l">
              <a:spcBef>
                <a:spcPts val="360"/>
              </a:spcBef>
              <a:spcAft>
                <a:spcPts val="0"/>
              </a:spcAft>
              <a:buClr>
                <a:schemeClr val="dk1"/>
              </a:buClr>
              <a:buSzPts val="1800"/>
              <a:buFont typeface="Calibri"/>
              <a:buNone/>
            </a:pPr>
            <a:r>
              <a:t/>
            </a:r>
            <a:endParaRPr sz="1800">
              <a:latin typeface="Palatino Linotype"/>
              <a:ea typeface="Palatino Linotype"/>
              <a:cs typeface="Palatino Linotype"/>
              <a:sym typeface="Palatino Linotype"/>
            </a:endParaRPr>
          </a:p>
          <a:p>
            <a:pPr indent="0" lvl="0" marL="0" marR="0" rtl="0" algn="l">
              <a:spcBef>
                <a:spcPts val="0"/>
              </a:spcBef>
              <a:spcAft>
                <a:spcPts val="0"/>
              </a:spcAft>
              <a:buClr>
                <a:srgbClr val="822433"/>
              </a:buClr>
              <a:buSzPts val="2400"/>
              <a:buFont typeface="Calibri"/>
              <a:buNone/>
            </a:pPr>
            <a:r>
              <a:t/>
            </a:r>
            <a:endParaRPr/>
          </a:p>
        </p:txBody>
      </p:sp>
      <p:sp>
        <p:nvSpPr>
          <p:cNvPr id="182" name="Google Shape;182;p9"/>
          <p:cNvSpPr txBox="1"/>
          <p:nvPr/>
        </p:nvSpPr>
        <p:spPr>
          <a:xfrm>
            <a:off x="1258875" y="3255825"/>
            <a:ext cx="552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Palatino Linotype"/>
                <a:ea typeface="Palatino Linotype"/>
                <a:cs typeface="Palatino Linotype"/>
                <a:sym typeface="Palatino Linotype"/>
              </a:rPr>
              <a:t>Addition</a:t>
            </a:r>
            <a:endParaRPr>
              <a:latin typeface="Calibri"/>
              <a:ea typeface="Calibri"/>
              <a:cs typeface="Calibri"/>
              <a:sym typeface="Calibri"/>
            </a:endParaRPr>
          </a:p>
        </p:txBody>
      </p:sp>
      <p:sp>
        <p:nvSpPr>
          <p:cNvPr id="183" name="Google Shape;183;p9"/>
          <p:cNvSpPr txBox="1"/>
          <p:nvPr>
            <p:ph idx="1" type="body"/>
          </p:nvPr>
        </p:nvSpPr>
        <p:spPr>
          <a:xfrm>
            <a:off x="1258875" y="3748425"/>
            <a:ext cx="7416900" cy="10698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DynaStore</a:t>
            </a:r>
            <a:endParaRPr sz="18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Previous solution of DBRB proposed by Guettaoui et al.</a:t>
            </a:r>
            <a:endParaRPr sz="18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Applications</a:t>
            </a:r>
            <a:endParaRPr sz="1800">
              <a:latin typeface="Palatino Linotype"/>
              <a:ea typeface="Palatino Linotype"/>
              <a:cs typeface="Palatino Linotype"/>
              <a:sym typeface="Palatino Linotype"/>
            </a:endParaRPr>
          </a:p>
          <a:p>
            <a:pPr indent="0" lvl="0" marL="0" rtl="0" algn="l">
              <a:spcBef>
                <a:spcPts val="0"/>
              </a:spcBef>
              <a:spcAft>
                <a:spcPts val="0"/>
              </a:spcAft>
              <a:buNone/>
            </a:pPr>
            <a:r>
              <a:t/>
            </a:r>
            <a:endParaRPr sz="1400"/>
          </a:p>
          <a:p>
            <a:pPr indent="0" lvl="0" marL="0" marR="0" rtl="0" algn="l">
              <a:spcBef>
                <a:spcPts val="0"/>
              </a:spcBef>
              <a:spcAft>
                <a:spcPts val="0"/>
              </a:spcAft>
              <a:buClr>
                <a:srgbClr val="822433"/>
              </a:buClr>
              <a:buSzPts val="2400"/>
              <a:buFont typeface="Calibri"/>
              <a:buNone/>
            </a:pPr>
            <a:r>
              <a:t/>
            </a:r>
            <a:endParaRPr/>
          </a:p>
        </p:txBody>
      </p:sp>
      <p:sp>
        <p:nvSpPr>
          <p:cNvPr id="184" name="Google Shape;184;p9"/>
          <p:cNvSpPr txBox="1"/>
          <p:nvPr/>
        </p:nvSpPr>
        <p:spPr>
          <a:xfrm>
            <a:off x="1258875" y="4728163"/>
            <a:ext cx="552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Palatino Linotype"/>
                <a:ea typeface="Palatino Linotype"/>
                <a:cs typeface="Palatino Linotype"/>
                <a:sym typeface="Palatino Linotype"/>
              </a:rPr>
              <a:t>Open Issues</a:t>
            </a:r>
            <a:endParaRPr>
              <a:latin typeface="Calibri"/>
              <a:ea typeface="Calibri"/>
              <a:cs typeface="Calibri"/>
              <a:sym typeface="Calibri"/>
            </a:endParaRPr>
          </a:p>
        </p:txBody>
      </p:sp>
      <p:sp>
        <p:nvSpPr>
          <p:cNvPr id="185" name="Google Shape;185;p9"/>
          <p:cNvSpPr txBox="1"/>
          <p:nvPr>
            <p:ph idx="1" type="body"/>
          </p:nvPr>
        </p:nvSpPr>
        <p:spPr>
          <a:xfrm>
            <a:off x="1258875" y="5130725"/>
            <a:ext cx="7416900" cy="10698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Centralized vs </a:t>
            </a:r>
            <a:r>
              <a:rPr lang="en-US" sz="1800">
                <a:latin typeface="Palatino Linotype"/>
                <a:ea typeface="Palatino Linotype"/>
                <a:cs typeface="Palatino Linotype"/>
                <a:sym typeface="Palatino Linotype"/>
              </a:rPr>
              <a:t>Distributed</a:t>
            </a:r>
            <a:endParaRPr sz="18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Bulletin board</a:t>
            </a:r>
            <a:endParaRPr sz="1800">
              <a:latin typeface="Palatino Linotype"/>
              <a:ea typeface="Palatino Linotype"/>
              <a:cs typeface="Palatino Linotype"/>
              <a:sym typeface="Palatino Linotyp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nvSpPr>
        <p:spPr>
          <a:xfrm>
            <a:off x="0" y="0"/>
            <a:ext cx="9144000" cy="3429000"/>
          </a:xfrm>
          <a:prstGeom prst="rect">
            <a:avLst/>
          </a:prstGeom>
          <a:solidFill>
            <a:srgbClr val="00677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grpSp>
        <p:nvGrpSpPr>
          <p:cNvPr id="192" name="Google Shape;192;p14"/>
          <p:cNvGrpSpPr/>
          <p:nvPr/>
        </p:nvGrpSpPr>
        <p:grpSpPr>
          <a:xfrm>
            <a:off x="0" y="2759075"/>
            <a:ext cx="9145587" cy="4098925"/>
            <a:chOff x="0" y="1738"/>
            <a:chExt cx="5761" cy="2582"/>
          </a:xfrm>
        </p:grpSpPr>
        <p:pic>
          <p:nvPicPr>
            <p:cNvPr descr="Fondino" id="193" name="Google Shape;193;p14"/>
            <p:cNvPicPr preferRelativeResize="0"/>
            <p:nvPr/>
          </p:nvPicPr>
          <p:blipFill rotWithShape="1">
            <a:blip r:embed="rId3">
              <a:alphaModFix/>
            </a:blip>
            <a:srcRect b="0" l="0" r="0" t="0"/>
            <a:stretch/>
          </p:blipFill>
          <p:spPr>
            <a:xfrm>
              <a:off x="0" y="2158"/>
              <a:ext cx="5760" cy="2162"/>
            </a:xfrm>
            <a:prstGeom prst="rect">
              <a:avLst/>
            </a:prstGeom>
            <a:noFill/>
            <a:ln>
              <a:noFill/>
            </a:ln>
          </p:spPr>
        </p:pic>
        <p:pic>
          <p:nvPicPr>
            <p:cNvPr descr="logo +marchio" id="194" name="Google Shape;194;p14"/>
            <p:cNvPicPr preferRelativeResize="0"/>
            <p:nvPr/>
          </p:nvPicPr>
          <p:blipFill rotWithShape="1">
            <a:blip r:embed="rId4">
              <a:alphaModFix/>
            </a:blip>
            <a:srcRect b="0" l="0" r="0" t="0"/>
            <a:stretch/>
          </p:blipFill>
          <p:spPr>
            <a:xfrm>
              <a:off x="0" y="2160"/>
              <a:ext cx="5761" cy="722"/>
            </a:xfrm>
            <a:prstGeom prst="rect">
              <a:avLst/>
            </a:prstGeom>
            <a:noFill/>
            <a:ln>
              <a:noFill/>
            </a:ln>
          </p:spPr>
        </p:pic>
        <p:pic>
          <p:nvPicPr>
            <p:cNvPr descr="fascia" id="195" name="Google Shape;195;p14"/>
            <p:cNvPicPr preferRelativeResize="0"/>
            <p:nvPr/>
          </p:nvPicPr>
          <p:blipFill rotWithShape="1">
            <a:blip r:embed="rId5">
              <a:alphaModFix/>
            </a:blip>
            <a:srcRect b="0" l="0" r="0" t="0"/>
            <a:stretch/>
          </p:blipFill>
          <p:spPr>
            <a:xfrm>
              <a:off x="1316" y="1738"/>
              <a:ext cx="4444" cy="422"/>
            </a:xfrm>
            <a:prstGeom prst="rect">
              <a:avLst/>
            </a:prstGeom>
            <a:noFill/>
            <a:ln>
              <a:noFill/>
            </a:ln>
          </p:spPr>
        </p:pic>
      </p:grpSp>
      <p:sp>
        <p:nvSpPr>
          <p:cNvPr id="196" name="Google Shape;196;p14"/>
          <p:cNvSpPr txBox="1"/>
          <p:nvPr>
            <p:ph type="ctrTitle"/>
          </p:nvPr>
        </p:nvSpPr>
        <p:spPr>
          <a:xfrm>
            <a:off x="2089150" y="188912"/>
            <a:ext cx="6369050" cy="19796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400"/>
              <a:buFont typeface="Palatino Linotype"/>
              <a:buNone/>
            </a:pPr>
            <a:r>
              <a:rPr b="0" lang="en-US" sz="1400">
                <a:solidFill>
                  <a:schemeClr val="lt1"/>
                </a:solidFill>
                <a:latin typeface="Palatino Linotype"/>
                <a:ea typeface="Palatino Linotype"/>
                <a:cs typeface="Palatino Linotype"/>
                <a:sym typeface="Palatino Linotype"/>
              </a:rPr>
              <a:t>Faculty of Information engineering, Informatics and Statistics,</a:t>
            </a:r>
            <a:br>
              <a:rPr b="0" lang="en-US" sz="1400">
                <a:solidFill>
                  <a:schemeClr val="lt1"/>
                </a:solidFill>
                <a:latin typeface="Palatino Linotype"/>
                <a:ea typeface="Palatino Linotype"/>
                <a:cs typeface="Palatino Linotype"/>
                <a:sym typeface="Palatino Linotype"/>
              </a:rPr>
            </a:br>
            <a:r>
              <a:rPr b="0" lang="en-US" sz="1400">
                <a:solidFill>
                  <a:schemeClr val="lt1"/>
                </a:solidFill>
                <a:latin typeface="Palatino Linotype"/>
                <a:ea typeface="Palatino Linotype"/>
                <a:cs typeface="Palatino Linotype"/>
                <a:sym typeface="Palatino Linotype"/>
              </a:rPr>
              <a:t>Engineering in computer science,</a:t>
            </a:r>
            <a:br>
              <a:rPr b="0" lang="en-US" sz="1400">
                <a:solidFill>
                  <a:schemeClr val="lt1"/>
                </a:solidFill>
                <a:latin typeface="Palatino Linotype"/>
                <a:ea typeface="Palatino Linotype"/>
                <a:cs typeface="Palatino Linotype"/>
                <a:sym typeface="Palatino Linotype"/>
              </a:rPr>
            </a:br>
            <a:r>
              <a:rPr b="0" lang="en-US" sz="1400">
                <a:solidFill>
                  <a:schemeClr val="lt1"/>
                </a:solidFill>
                <a:latin typeface="Palatino Linotype"/>
                <a:ea typeface="Palatino Linotype"/>
                <a:cs typeface="Palatino Linotype"/>
                <a:sym typeface="Palatino Linotype"/>
              </a:rPr>
              <a:t>University of Rome Sapienza,</a:t>
            </a:r>
            <a:br>
              <a:rPr b="0" lang="en-US" sz="1400">
                <a:solidFill>
                  <a:schemeClr val="lt1"/>
                </a:solidFill>
                <a:latin typeface="Palatino Linotype"/>
                <a:ea typeface="Palatino Linotype"/>
                <a:cs typeface="Palatino Linotype"/>
                <a:sym typeface="Palatino Linotype"/>
              </a:rPr>
            </a:br>
            <a:r>
              <a:rPr b="0" lang="en-US" sz="1400">
                <a:solidFill>
                  <a:schemeClr val="lt1"/>
                </a:solidFill>
                <a:latin typeface="Palatino Linotype"/>
                <a:ea typeface="Palatino Linotype"/>
                <a:cs typeface="Palatino Linotype"/>
                <a:sym typeface="Palatino Linotype"/>
              </a:rPr>
              <a:t>Academic year 2022-2023</a:t>
            </a:r>
            <a:br>
              <a:rPr b="0" lang="en-US" sz="1400">
                <a:solidFill>
                  <a:schemeClr val="lt1"/>
                </a:solidFill>
                <a:latin typeface="Palatino Linotype"/>
                <a:ea typeface="Palatino Linotype"/>
                <a:cs typeface="Palatino Linotype"/>
                <a:sym typeface="Palatino Linotype"/>
              </a:rPr>
            </a:br>
            <a:br>
              <a:rPr b="0" lang="en-US" sz="1400">
                <a:solidFill>
                  <a:schemeClr val="lt1"/>
                </a:solidFill>
                <a:latin typeface="Palatino Linotype"/>
                <a:ea typeface="Palatino Linotype"/>
                <a:cs typeface="Palatino Linotype"/>
                <a:sym typeface="Palatino Linotype"/>
              </a:rPr>
            </a:br>
            <a:r>
              <a:rPr b="0" lang="en-US" sz="1400">
                <a:solidFill>
                  <a:schemeClr val="lt1"/>
                </a:solidFill>
                <a:latin typeface="Palatino Linotype"/>
                <a:ea typeface="Palatino Linotype"/>
                <a:cs typeface="Palatino Linotype"/>
                <a:sym typeface="Palatino Linotype"/>
              </a:rPr>
              <a:t>Andrea Panceri 1884749</a:t>
            </a:r>
            <a:br>
              <a:rPr b="0" lang="en-US" sz="1400">
                <a:solidFill>
                  <a:schemeClr val="lt1"/>
                </a:solidFill>
                <a:latin typeface="Palatino Linotype"/>
                <a:ea typeface="Palatino Linotype"/>
                <a:cs typeface="Palatino Linotype"/>
                <a:sym typeface="Palatino Linotype"/>
              </a:rPr>
            </a:br>
            <a:r>
              <a:rPr b="0" lang="en-US" sz="1400">
                <a:solidFill>
                  <a:schemeClr val="lt1"/>
                </a:solidFill>
                <a:latin typeface="Palatino Linotype"/>
                <a:ea typeface="Palatino Linotype"/>
                <a:cs typeface="Palatino Linotype"/>
                <a:sym typeface="Palatino Linotype"/>
              </a:rPr>
              <a:t>Francesco Sudoso 1808353</a:t>
            </a:r>
            <a:endParaRPr/>
          </a:p>
        </p:txBody>
      </p:sp>
      <p:sp>
        <p:nvSpPr>
          <p:cNvPr id="197" name="Google Shape;197;p14"/>
          <p:cNvSpPr txBox="1"/>
          <p:nvPr>
            <p:ph idx="1" type="subTitle"/>
          </p:nvPr>
        </p:nvSpPr>
        <p:spPr>
          <a:xfrm>
            <a:off x="2555875" y="5457825"/>
            <a:ext cx="6400800" cy="11461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600"/>
              <a:buFont typeface="Palatino Linotype"/>
              <a:buNone/>
            </a:pPr>
            <a:r>
              <a:rPr b="0" i="0" lang="en-US" sz="1600" u="none">
                <a:solidFill>
                  <a:srgbClr val="FFFFFF"/>
                </a:solidFill>
                <a:latin typeface="Palatino Linotype"/>
                <a:ea typeface="Palatino Linotype"/>
                <a:cs typeface="Palatino Linotype"/>
                <a:sym typeface="Palatino Linotype"/>
              </a:rPr>
              <a:t>Literature Review</a:t>
            </a:r>
            <a:endParaRPr/>
          </a:p>
          <a:p>
            <a:pPr indent="0" lvl="0" marL="0" rtl="0" algn="r">
              <a:lnSpc>
                <a:spcPct val="100000"/>
              </a:lnSpc>
              <a:spcBef>
                <a:spcPts val="280"/>
              </a:spcBef>
              <a:spcAft>
                <a:spcPts val="0"/>
              </a:spcAft>
              <a:buSzPts val="1400"/>
              <a:buFont typeface="Palatino Linotype"/>
              <a:buNone/>
            </a:pPr>
            <a:r>
              <a:rPr b="0" i="0" lang="en-US" sz="1400" u="none">
                <a:solidFill>
                  <a:srgbClr val="FFFFFF"/>
                </a:solidFill>
                <a:latin typeface="Palatino Linotype"/>
                <a:ea typeface="Palatino Linotype"/>
                <a:cs typeface="Palatino Linotype"/>
                <a:sym typeface="Palatino Linotype"/>
              </a:rPr>
              <a:t>Broadcast communication</a:t>
            </a:r>
            <a:endParaRPr/>
          </a:p>
          <a:p>
            <a:pPr indent="0" lvl="0" marL="0" rtl="0" algn="r">
              <a:lnSpc>
                <a:spcPct val="100000"/>
              </a:lnSpc>
              <a:spcBef>
                <a:spcPts val="280"/>
              </a:spcBef>
              <a:spcAft>
                <a:spcPts val="0"/>
              </a:spcAft>
              <a:buSzPts val="1400"/>
              <a:buFont typeface="Calibri"/>
              <a:buNone/>
            </a:pPr>
            <a:r>
              <a:t/>
            </a:r>
            <a:endParaRPr b="0" i="0" sz="1400" u="none">
              <a:solidFill>
                <a:srgbClr val="FFFFFF"/>
              </a:solidFill>
              <a:latin typeface="Palatino Linotype"/>
              <a:ea typeface="Palatino Linotype"/>
              <a:cs typeface="Palatino Linotype"/>
              <a:sym typeface="Palatino Linotype"/>
            </a:endParaRPr>
          </a:p>
          <a:p>
            <a:pPr indent="0" lvl="0" marL="0" rtl="0" algn="r">
              <a:lnSpc>
                <a:spcPct val="100000"/>
              </a:lnSpc>
              <a:spcBef>
                <a:spcPts val="280"/>
              </a:spcBef>
              <a:spcAft>
                <a:spcPts val="0"/>
              </a:spcAft>
              <a:buSzPts val="1400"/>
              <a:buFont typeface="Palatino Linotype"/>
              <a:buNone/>
            </a:pPr>
            <a:r>
              <a:rPr b="0" i="0" lang="en-US" sz="1400" u="none">
                <a:solidFill>
                  <a:srgbClr val="FFFFFF"/>
                </a:solidFill>
                <a:latin typeface="Palatino Linotype"/>
                <a:ea typeface="Palatino Linotype"/>
                <a:cs typeface="Palatino Linotype"/>
                <a:sym typeface="Palatino Linotype"/>
              </a:rPr>
              <a:t>Prof. Silvia Bonomi</a:t>
            </a:r>
            <a:endParaRPr/>
          </a:p>
          <a:p>
            <a:pPr indent="0" lvl="0" marL="0" rtl="0" algn="r">
              <a:lnSpc>
                <a:spcPct val="100000"/>
              </a:lnSpc>
              <a:spcBef>
                <a:spcPts val="280"/>
              </a:spcBef>
              <a:spcAft>
                <a:spcPts val="0"/>
              </a:spcAft>
              <a:buSzPts val="1400"/>
              <a:buFont typeface="Palatino Linotype"/>
              <a:buNone/>
            </a:pPr>
            <a:r>
              <a:rPr b="0" i="0" lang="en-US" sz="1400" u="none">
                <a:solidFill>
                  <a:srgbClr val="FFFFFF"/>
                </a:solidFill>
                <a:latin typeface="Palatino Linotype"/>
                <a:ea typeface="Palatino Linotype"/>
                <a:cs typeface="Palatino Linotype"/>
                <a:sym typeface="Palatino Linotype"/>
              </a:rPr>
              <a:t>Prof. Giovanni Farina</a:t>
            </a:r>
            <a:endParaRPr/>
          </a:p>
          <a:p>
            <a:pPr indent="0" lvl="0" marL="0" rtl="0" algn="ctr">
              <a:spcBef>
                <a:spcPts val="280"/>
              </a:spcBef>
              <a:spcAft>
                <a:spcPts val="0"/>
              </a:spcAft>
              <a:buSzPts val="1400"/>
              <a:buFont typeface="Calibri"/>
              <a:buNone/>
            </a:pPr>
            <a:r>
              <a:t/>
            </a:r>
            <a:endParaRPr b="0" i="0" sz="1400" u="none">
              <a:solidFill>
                <a:srgbClr val="FFFFFF"/>
              </a:solidFill>
              <a:latin typeface="Palatino Linotype"/>
              <a:ea typeface="Palatino Linotype"/>
              <a:cs typeface="Palatino Linotype"/>
              <a:sym typeface="Palatino Linotype"/>
            </a:endParaRPr>
          </a:p>
        </p:txBody>
      </p:sp>
      <p:sp>
        <p:nvSpPr>
          <p:cNvPr id="198" name="Google Shape;198;p14"/>
          <p:cNvSpPr txBox="1"/>
          <p:nvPr/>
        </p:nvSpPr>
        <p:spPr>
          <a:xfrm>
            <a:off x="2960687" y="2930525"/>
            <a:ext cx="409416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800"/>
              <a:buFont typeface="Palatino Linotype"/>
              <a:buNone/>
            </a:pPr>
            <a:r>
              <a:rPr b="0" i="0" lang="en-US" sz="2800" u="none">
                <a:solidFill>
                  <a:srgbClr val="FFFFFF"/>
                </a:solidFill>
                <a:latin typeface="Palatino Linotype"/>
                <a:ea typeface="Palatino Linotype"/>
                <a:cs typeface="Palatino Linotype"/>
                <a:sym typeface="Palatino Linotype"/>
              </a:rPr>
              <a:t>Thanks for the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22433"/>
              </a:buClr>
              <a:buSzPts val="2400"/>
              <a:buFont typeface="Palatino Linotype"/>
              <a:buNone/>
            </a:pPr>
            <a:r>
              <a:rPr b="1" i="0" lang="en-US" sz="2400" u="none">
                <a:solidFill>
                  <a:srgbClr val="822433"/>
                </a:solidFill>
                <a:latin typeface="Palatino Linotype"/>
                <a:ea typeface="Palatino Linotype"/>
                <a:cs typeface="Palatino Linotype"/>
                <a:sym typeface="Palatino Linotype"/>
              </a:rPr>
              <a:t>Dynamic Byzantine Reliable Broadcast</a:t>
            </a:r>
            <a:endParaRPr/>
          </a:p>
        </p:txBody>
      </p:sp>
      <p:sp>
        <p:nvSpPr>
          <p:cNvPr id="78" name="Google Shape;7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400"/>
              <a:buFont typeface="Palatino Linotype"/>
              <a:buNone/>
            </a:pPr>
            <a:r>
              <a:rPr b="0" i="0" lang="en-US" sz="2400" u="none">
                <a:solidFill>
                  <a:srgbClr val="000000"/>
                </a:solidFill>
                <a:latin typeface="Palatino Linotype"/>
                <a:ea typeface="Palatino Linotype"/>
                <a:cs typeface="Palatino Linotype"/>
                <a:sym typeface="Palatino Linotype"/>
              </a:rPr>
              <a:t>Literature review</a:t>
            </a:r>
            <a:endParaRPr/>
          </a:p>
          <a:p>
            <a:pPr indent="0" lvl="0" marL="0" rtl="0" algn="ctr">
              <a:lnSpc>
                <a:spcPct val="100000"/>
              </a:lnSpc>
              <a:spcBef>
                <a:spcPts val="480"/>
              </a:spcBef>
              <a:spcAft>
                <a:spcPts val="0"/>
              </a:spcAft>
              <a:buSzPts val="2400"/>
              <a:buFont typeface="Palatino Linotype"/>
              <a:buNone/>
            </a:pPr>
            <a:r>
              <a:rPr b="0" i="0" lang="en-US" sz="2400" u="none">
                <a:solidFill>
                  <a:srgbClr val="000000"/>
                </a:solidFill>
                <a:latin typeface="Palatino Linotype"/>
                <a:ea typeface="Palatino Linotype"/>
                <a:cs typeface="Palatino Linotype"/>
                <a:sym typeface="Palatino Linotype"/>
              </a:rPr>
              <a:t>Broadcast Communication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type="title"/>
          </p:nvPr>
        </p:nvSpPr>
        <p:spPr>
          <a:xfrm>
            <a:off x="1258887" y="1125537"/>
            <a:ext cx="7416800" cy="504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000"/>
              <a:buFont typeface="Palatino Linotype"/>
              <a:buNone/>
            </a:pPr>
            <a:r>
              <a:rPr b="1" i="0" lang="en-US" sz="2000" u="none">
                <a:solidFill>
                  <a:srgbClr val="822433"/>
                </a:solidFill>
                <a:latin typeface="Palatino Linotype"/>
                <a:ea typeface="Palatino Linotype"/>
                <a:cs typeface="Palatino Linotype"/>
                <a:sym typeface="Palatino Linotype"/>
              </a:rPr>
              <a:t>Broadcast Communication</a:t>
            </a:r>
            <a:endParaRPr/>
          </a:p>
        </p:txBody>
      </p:sp>
      <p:sp>
        <p:nvSpPr>
          <p:cNvPr id="84" name="Google Shape;84;p3"/>
          <p:cNvSpPr txBox="1"/>
          <p:nvPr>
            <p:ph idx="1" type="body"/>
          </p:nvPr>
        </p:nvSpPr>
        <p:spPr>
          <a:xfrm>
            <a:off x="1258887" y="1752600"/>
            <a:ext cx="7416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822433"/>
              </a:buClr>
              <a:buSzPts val="1800"/>
              <a:buFont typeface="Palatino Linotype"/>
              <a:buChar char="•"/>
            </a:pPr>
            <a:r>
              <a:rPr b="0" i="0" lang="en-US" sz="1800" u="none" cap="none" strike="noStrike">
                <a:solidFill>
                  <a:srgbClr val="000000"/>
                </a:solidFill>
                <a:latin typeface="Palatino Linotype"/>
                <a:ea typeface="Palatino Linotype"/>
                <a:cs typeface="Palatino Linotype"/>
                <a:sym typeface="Palatino Linotype"/>
              </a:rPr>
              <a:t>Best Effort Broadcast</a:t>
            </a:r>
            <a:endParaRPr/>
          </a:p>
          <a:p>
            <a:pPr indent="-342900" lvl="0" marL="342900" marR="0" rtl="0" algn="l">
              <a:lnSpc>
                <a:spcPct val="100000"/>
              </a:lnSpc>
              <a:spcBef>
                <a:spcPts val="360"/>
              </a:spcBef>
              <a:spcAft>
                <a:spcPts val="0"/>
              </a:spcAft>
              <a:buClr>
                <a:srgbClr val="822433"/>
              </a:buClr>
              <a:buSzPts val="1800"/>
              <a:buFont typeface="Palatino Linotype"/>
              <a:buChar char="•"/>
            </a:pPr>
            <a:r>
              <a:rPr b="0" i="0" lang="en-US" sz="1800" u="none" cap="none" strike="noStrike">
                <a:solidFill>
                  <a:srgbClr val="000000"/>
                </a:solidFill>
                <a:latin typeface="Palatino Linotype"/>
                <a:ea typeface="Palatino Linotype"/>
                <a:cs typeface="Palatino Linotype"/>
                <a:sym typeface="Palatino Linotype"/>
              </a:rPr>
              <a:t>Regular Reliable Broadcast</a:t>
            </a:r>
            <a:endParaRPr/>
          </a:p>
          <a:p>
            <a:pPr indent="-342900" lvl="0" marL="342900" marR="0" rtl="0" algn="l">
              <a:lnSpc>
                <a:spcPct val="100000"/>
              </a:lnSpc>
              <a:spcBef>
                <a:spcPts val="360"/>
              </a:spcBef>
              <a:spcAft>
                <a:spcPts val="0"/>
              </a:spcAft>
              <a:buClr>
                <a:srgbClr val="822433"/>
              </a:buClr>
              <a:buSzPts val="1800"/>
              <a:buFont typeface="Palatino Linotype"/>
              <a:buChar char="•"/>
            </a:pPr>
            <a:r>
              <a:rPr b="0" i="0" lang="en-US" sz="1800" u="none" cap="none" strike="noStrike">
                <a:solidFill>
                  <a:srgbClr val="000000"/>
                </a:solidFill>
                <a:latin typeface="Palatino Linotype"/>
                <a:ea typeface="Palatino Linotype"/>
                <a:cs typeface="Palatino Linotype"/>
                <a:sym typeface="Palatino Linotype"/>
              </a:rPr>
              <a:t>Uniform Reliable Broadcast</a:t>
            </a:r>
            <a:endParaRPr/>
          </a:p>
          <a:p>
            <a:pPr indent="-228600" lvl="0" marL="342900" marR="0" rtl="0" algn="l">
              <a:lnSpc>
                <a:spcPct val="100000"/>
              </a:lnSpc>
              <a:spcBef>
                <a:spcPts val="360"/>
              </a:spcBef>
              <a:spcAft>
                <a:spcPts val="0"/>
              </a:spcAft>
              <a:buClr>
                <a:srgbClr val="822433"/>
              </a:buClr>
              <a:buSzPts val="1800"/>
              <a:buFont typeface="Calibri"/>
              <a:buNone/>
            </a:pPr>
            <a:r>
              <a:t/>
            </a:r>
            <a:endParaRPr b="0" i="0" sz="1800" u="none" cap="none" strike="noStrike">
              <a:solidFill>
                <a:srgbClr val="000000"/>
              </a:solidFill>
              <a:latin typeface="Palatino Linotype"/>
              <a:ea typeface="Palatino Linotype"/>
              <a:cs typeface="Palatino Linotype"/>
              <a:sym typeface="Palatino Linotype"/>
            </a:endParaRPr>
          </a:p>
          <a:p>
            <a:pPr indent="-228600" lvl="0" marL="342900" marR="0" rtl="0" algn="l">
              <a:spcBef>
                <a:spcPts val="360"/>
              </a:spcBef>
              <a:spcAft>
                <a:spcPts val="0"/>
              </a:spcAft>
              <a:buClr>
                <a:srgbClr val="822433"/>
              </a:buClr>
              <a:buSzPts val="1800"/>
              <a:buFont typeface="Calibri"/>
              <a:buNone/>
            </a:pPr>
            <a:r>
              <a:t/>
            </a:r>
            <a:endParaRPr b="0" i="0" sz="1800" u="none">
              <a:solidFill>
                <a:srgbClr val="000000"/>
              </a:solidFill>
              <a:latin typeface="Palatino Linotype"/>
              <a:ea typeface="Palatino Linotype"/>
              <a:cs typeface="Palatino Linotype"/>
              <a:sym typeface="Palatino Linotype"/>
            </a:endParaRPr>
          </a:p>
        </p:txBody>
      </p:sp>
      <p:pic>
        <p:nvPicPr>
          <p:cNvPr id="85" name="Google Shape;85;p3"/>
          <p:cNvPicPr preferRelativeResize="0"/>
          <p:nvPr/>
        </p:nvPicPr>
        <p:blipFill rotWithShape="1">
          <a:blip r:embed="rId3">
            <a:alphaModFix/>
          </a:blip>
          <a:srcRect b="0" l="0" r="0" t="0"/>
          <a:stretch/>
        </p:blipFill>
        <p:spPr>
          <a:xfrm>
            <a:off x="1363662" y="3048000"/>
            <a:ext cx="6416675" cy="281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1258887" y="1125537"/>
            <a:ext cx="7416800" cy="504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000"/>
              <a:buFont typeface="Palatino Linotype"/>
              <a:buNone/>
            </a:pPr>
            <a:r>
              <a:rPr b="1" i="0" lang="en-US" sz="2000" u="none">
                <a:solidFill>
                  <a:srgbClr val="822433"/>
                </a:solidFill>
                <a:latin typeface="Palatino Linotype"/>
                <a:ea typeface="Palatino Linotype"/>
                <a:cs typeface="Palatino Linotype"/>
                <a:sym typeface="Palatino Linotype"/>
              </a:rPr>
              <a:t>Byzantine Processes</a:t>
            </a:r>
            <a:br>
              <a:rPr b="1" i="0" lang="en-US" sz="2000" u="none">
                <a:solidFill>
                  <a:srgbClr val="822433"/>
                </a:solidFill>
                <a:latin typeface="Calibri"/>
                <a:ea typeface="Calibri"/>
                <a:cs typeface="Calibri"/>
                <a:sym typeface="Calibri"/>
              </a:rPr>
            </a:br>
            <a:endParaRPr/>
          </a:p>
        </p:txBody>
      </p:sp>
      <p:sp>
        <p:nvSpPr>
          <p:cNvPr id="91" name="Google Shape;91;p5"/>
          <p:cNvSpPr txBox="1"/>
          <p:nvPr>
            <p:ph idx="1" type="body"/>
          </p:nvPr>
        </p:nvSpPr>
        <p:spPr>
          <a:xfrm>
            <a:off x="1258887" y="1752600"/>
            <a:ext cx="74169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Deviate arbitrarily from the instructions that an algorithm assigns to them</a:t>
            </a:r>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Act as if they were deliberately preventing the algorithm from reaching its goals</a:t>
            </a:r>
            <a:endParaRPr/>
          </a:p>
          <a:p>
            <a:pPr indent="-228600" lvl="0" marL="342900" rtl="0" algn="l">
              <a:spcBef>
                <a:spcPts val="360"/>
              </a:spcBef>
              <a:spcAft>
                <a:spcPts val="0"/>
              </a:spcAft>
              <a:buClr>
                <a:schemeClr val="dk1"/>
              </a:buClr>
              <a:buSzPts val="1800"/>
              <a:buFont typeface="Calibri"/>
              <a:buNone/>
            </a:pPr>
            <a:r>
              <a:t/>
            </a:r>
            <a:endParaRPr sz="1800">
              <a:latin typeface="Palatino Linotype"/>
              <a:ea typeface="Palatino Linotype"/>
              <a:cs typeface="Palatino Linotype"/>
              <a:sym typeface="Palatino Linotype"/>
            </a:endParaRPr>
          </a:p>
          <a:p>
            <a:pPr indent="0" lvl="0" marL="0" marR="0" rtl="0" algn="l">
              <a:spcBef>
                <a:spcPts val="0"/>
              </a:spcBef>
              <a:spcAft>
                <a:spcPts val="0"/>
              </a:spcAft>
              <a:buClr>
                <a:srgbClr val="822433"/>
              </a:buClr>
              <a:buSzPts val="2400"/>
              <a:buFont typeface="Calibri"/>
              <a:buNone/>
            </a:pPr>
            <a:r>
              <a:t/>
            </a:r>
            <a:endParaRPr/>
          </a:p>
        </p:txBody>
      </p:sp>
      <p:pic>
        <p:nvPicPr>
          <p:cNvPr id="92" name="Google Shape;92;p5"/>
          <p:cNvPicPr preferRelativeResize="0"/>
          <p:nvPr/>
        </p:nvPicPr>
        <p:blipFill rotWithShape="1">
          <a:blip r:embed="rId3">
            <a:alphaModFix/>
          </a:blip>
          <a:srcRect b="2934" l="19087" r="16731" t="3598"/>
          <a:stretch/>
        </p:blipFill>
        <p:spPr>
          <a:xfrm>
            <a:off x="1258875" y="3394213"/>
            <a:ext cx="2795949" cy="2131275"/>
          </a:xfrm>
          <a:prstGeom prst="rect">
            <a:avLst/>
          </a:prstGeom>
          <a:noFill/>
          <a:ln>
            <a:noFill/>
          </a:ln>
        </p:spPr>
      </p:pic>
      <p:pic>
        <p:nvPicPr>
          <p:cNvPr id="93" name="Google Shape;93;p5"/>
          <p:cNvPicPr preferRelativeResize="0"/>
          <p:nvPr/>
        </p:nvPicPr>
        <p:blipFill>
          <a:blip r:embed="rId4">
            <a:alphaModFix/>
          </a:blip>
          <a:stretch>
            <a:fillRect/>
          </a:stretch>
        </p:blipFill>
        <p:spPr>
          <a:xfrm>
            <a:off x="4572000" y="3052313"/>
            <a:ext cx="3085050" cy="281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ph type="title"/>
          </p:nvPr>
        </p:nvSpPr>
        <p:spPr>
          <a:xfrm>
            <a:off x="1258875" y="1125521"/>
            <a:ext cx="7416900" cy="68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000"/>
              <a:buFont typeface="Palatino Linotype"/>
              <a:buNone/>
            </a:pPr>
            <a:r>
              <a:rPr lang="en-US" sz="2000">
                <a:latin typeface="Palatino Linotype"/>
                <a:ea typeface="Palatino Linotype"/>
                <a:cs typeface="Palatino Linotype"/>
                <a:sym typeface="Palatino Linotype"/>
              </a:rPr>
              <a:t>Reconfiguration</a:t>
            </a:r>
            <a:r>
              <a:rPr lang="en-US" sz="2000">
                <a:latin typeface="Palatino Linotype"/>
                <a:ea typeface="Palatino Linotype"/>
                <a:cs typeface="Palatino Linotype"/>
                <a:sym typeface="Palatino Linotype"/>
              </a:rPr>
              <a:t> in </a:t>
            </a:r>
            <a:r>
              <a:rPr b="1" i="0" lang="en-US" sz="2000" u="none">
                <a:solidFill>
                  <a:srgbClr val="822433"/>
                </a:solidFill>
                <a:latin typeface="Palatino Linotype"/>
                <a:ea typeface="Palatino Linotype"/>
                <a:cs typeface="Palatino Linotype"/>
                <a:sym typeface="Palatino Linotype"/>
              </a:rPr>
              <a:t>Dynamic Distributed Systems </a:t>
            </a:r>
            <a:r>
              <a:rPr lang="en-US" sz="2000">
                <a:latin typeface="Palatino Linotype"/>
                <a:ea typeface="Palatino Linotype"/>
                <a:cs typeface="Palatino Linotype"/>
                <a:sym typeface="Palatino Linotype"/>
              </a:rPr>
              <a:t>in byzantine </a:t>
            </a:r>
            <a:r>
              <a:rPr lang="en-US" sz="2000">
                <a:latin typeface="Palatino Linotype"/>
                <a:ea typeface="Palatino Linotype"/>
                <a:cs typeface="Palatino Linotype"/>
                <a:sym typeface="Palatino Linotype"/>
              </a:rPr>
              <a:t>environment</a:t>
            </a:r>
            <a:br>
              <a:rPr b="1" i="0" lang="en-US" sz="2000" u="none">
                <a:solidFill>
                  <a:srgbClr val="822433"/>
                </a:solidFill>
                <a:latin typeface="Calibri"/>
                <a:ea typeface="Calibri"/>
                <a:cs typeface="Calibri"/>
                <a:sym typeface="Calibri"/>
              </a:rPr>
            </a:br>
            <a:endParaRPr/>
          </a:p>
        </p:txBody>
      </p:sp>
      <p:sp>
        <p:nvSpPr>
          <p:cNvPr id="99" name="Google Shape;99;p4"/>
          <p:cNvSpPr txBox="1"/>
          <p:nvPr>
            <p:ph idx="1" type="body"/>
          </p:nvPr>
        </p:nvSpPr>
        <p:spPr>
          <a:xfrm>
            <a:off x="1258875" y="1973000"/>
            <a:ext cx="7416900" cy="3894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Nodes are changing over time</a:t>
            </a:r>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Flexibility and Scalability</a:t>
            </a:r>
            <a:endParaRPr sz="18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Tolerance of malicious nodes</a:t>
            </a:r>
            <a:endParaRPr sz="1800">
              <a:latin typeface="Palatino Linotype"/>
              <a:ea typeface="Palatino Linotype"/>
              <a:cs typeface="Palatino Linotype"/>
              <a:sym typeface="Palatino Linotype"/>
            </a:endParaRPr>
          </a:p>
          <a:p>
            <a:pPr indent="-228600" lvl="0" marL="342900" rtl="0" algn="l">
              <a:spcBef>
                <a:spcPts val="360"/>
              </a:spcBef>
              <a:spcAft>
                <a:spcPts val="0"/>
              </a:spcAft>
              <a:buClr>
                <a:schemeClr val="dk1"/>
              </a:buClr>
              <a:buSzPts val="1800"/>
              <a:buFont typeface="Calibri"/>
              <a:buNone/>
            </a:pPr>
            <a:r>
              <a:t/>
            </a:r>
            <a:endParaRPr sz="1800">
              <a:latin typeface="Palatino Linotype"/>
              <a:ea typeface="Palatino Linotype"/>
              <a:cs typeface="Palatino Linotype"/>
              <a:sym typeface="Palatino Linotype"/>
            </a:endParaRPr>
          </a:p>
          <a:p>
            <a:pPr indent="0" lvl="0" marL="0" marR="0" rtl="0" algn="l">
              <a:spcBef>
                <a:spcPts val="0"/>
              </a:spcBef>
              <a:spcAft>
                <a:spcPts val="0"/>
              </a:spcAft>
              <a:buClr>
                <a:srgbClr val="822433"/>
              </a:buClr>
              <a:buSzPts val="2400"/>
              <a:buFont typeface="Calibri"/>
              <a:buNone/>
            </a:pPr>
            <a:r>
              <a:t/>
            </a:r>
            <a:endParaRPr/>
          </a:p>
        </p:txBody>
      </p:sp>
      <p:pic>
        <p:nvPicPr>
          <p:cNvPr id="100" name="Google Shape;100;p4"/>
          <p:cNvPicPr preferRelativeResize="0"/>
          <p:nvPr/>
        </p:nvPicPr>
        <p:blipFill>
          <a:blip r:embed="rId3">
            <a:alphaModFix/>
          </a:blip>
          <a:stretch>
            <a:fillRect/>
          </a:stretch>
        </p:blipFill>
        <p:spPr>
          <a:xfrm>
            <a:off x="5408575" y="2389687"/>
            <a:ext cx="3045650" cy="1740375"/>
          </a:xfrm>
          <a:prstGeom prst="rect">
            <a:avLst/>
          </a:prstGeom>
          <a:noFill/>
          <a:ln>
            <a:noFill/>
          </a:ln>
        </p:spPr>
      </p:pic>
      <p:pic>
        <p:nvPicPr>
          <p:cNvPr id="101" name="Google Shape;101;p4"/>
          <p:cNvPicPr preferRelativeResize="0"/>
          <p:nvPr/>
        </p:nvPicPr>
        <p:blipFill>
          <a:blip r:embed="rId4">
            <a:alphaModFix/>
          </a:blip>
          <a:stretch>
            <a:fillRect/>
          </a:stretch>
        </p:blipFill>
        <p:spPr>
          <a:xfrm>
            <a:off x="1258872" y="3429000"/>
            <a:ext cx="2303875" cy="2174625"/>
          </a:xfrm>
          <a:prstGeom prst="rect">
            <a:avLst/>
          </a:prstGeom>
          <a:noFill/>
          <a:ln>
            <a:noFill/>
          </a:ln>
        </p:spPr>
      </p:pic>
      <p:pic>
        <p:nvPicPr>
          <p:cNvPr id="102" name="Google Shape;102;p4"/>
          <p:cNvPicPr preferRelativeResize="0"/>
          <p:nvPr/>
        </p:nvPicPr>
        <p:blipFill>
          <a:blip r:embed="rId5">
            <a:alphaModFix/>
          </a:blip>
          <a:stretch>
            <a:fillRect/>
          </a:stretch>
        </p:blipFill>
        <p:spPr>
          <a:xfrm>
            <a:off x="5630475" y="4130050"/>
            <a:ext cx="3044952" cy="17373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type="title"/>
          </p:nvPr>
        </p:nvSpPr>
        <p:spPr>
          <a:xfrm>
            <a:off x="1258887" y="1125537"/>
            <a:ext cx="7416800" cy="10080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000"/>
              <a:buFont typeface="Palatino Linotype"/>
              <a:buNone/>
            </a:pPr>
            <a:r>
              <a:rPr b="1" i="0" lang="en-US" sz="2000" u="none">
                <a:solidFill>
                  <a:srgbClr val="822433"/>
                </a:solidFill>
                <a:latin typeface="Palatino Linotype"/>
                <a:ea typeface="Palatino Linotype"/>
                <a:cs typeface="Palatino Linotype"/>
                <a:sym typeface="Palatino Linotype"/>
              </a:rPr>
              <a:t>Dynamic Byzantine Broadcast in Asynchronous Message-Passing Systems by Jing Li , Tianming Yu , Ye Wang and Roger Wattenhofer</a:t>
            </a:r>
            <a:br>
              <a:rPr b="1" i="0" lang="en-US" sz="2000" u="none">
                <a:solidFill>
                  <a:srgbClr val="822433"/>
                </a:solidFill>
                <a:latin typeface="Calibri"/>
                <a:ea typeface="Calibri"/>
                <a:cs typeface="Calibri"/>
                <a:sym typeface="Calibri"/>
              </a:rPr>
            </a:br>
            <a:endParaRPr/>
          </a:p>
        </p:txBody>
      </p:sp>
      <p:sp>
        <p:nvSpPr>
          <p:cNvPr id="108" name="Google Shape;108;p7"/>
          <p:cNvSpPr txBox="1"/>
          <p:nvPr>
            <p:ph idx="1" type="body"/>
          </p:nvPr>
        </p:nvSpPr>
        <p:spPr>
          <a:xfrm>
            <a:off x="1258875" y="2363375"/>
            <a:ext cx="7416900" cy="35040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Goal of the paper</a:t>
            </a:r>
            <a:endParaRPr sz="18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Distributed</a:t>
            </a:r>
            <a:r>
              <a:rPr lang="en-US" sz="1800">
                <a:latin typeface="Palatino Linotype"/>
                <a:ea typeface="Palatino Linotype"/>
                <a:cs typeface="Palatino Linotype"/>
                <a:sym typeface="Palatino Linotype"/>
              </a:rPr>
              <a:t> system model</a:t>
            </a:r>
            <a:endParaRPr sz="18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Configuration</a:t>
            </a:r>
            <a:endParaRPr sz="1800">
              <a:latin typeface="Palatino Linotype"/>
              <a:ea typeface="Palatino Linotype"/>
              <a:cs typeface="Palatino Linotype"/>
              <a:sym typeface="Palatino Linotype"/>
            </a:endParaRPr>
          </a:p>
          <a:p>
            <a:pPr indent="-342900" lvl="0" marL="342900" rtl="0" algn="l">
              <a:spcBef>
                <a:spcPts val="360"/>
              </a:spcBef>
              <a:spcAft>
                <a:spcPts val="0"/>
              </a:spcAft>
              <a:buClr>
                <a:schemeClr val="dk1"/>
              </a:buClr>
              <a:buSzPts val="1800"/>
              <a:buFont typeface="Palatino Linotype"/>
              <a:buChar char="•"/>
            </a:pPr>
            <a:r>
              <a:rPr lang="en-US" sz="1800">
                <a:latin typeface="Palatino Linotype"/>
                <a:ea typeface="Palatino Linotype"/>
                <a:cs typeface="Palatino Linotype"/>
                <a:sym typeface="Palatino Linotype"/>
              </a:rPr>
              <a:t>Liveness condition</a:t>
            </a:r>
            <a:endParaRPr sz="1800">
              <a:latin typeface="Palatino Linotype"/>
              <a:ea typeface="Palatino Linotype"/>
              <a:cs typeface="Palatino Linotype"/>
              <a:sym typeface="Palatino Linotype"/>
            </a:endParaRPr>
          </a:p>
          <a:p>
            <a:pPr indent="-228600" lvl="0" marL="342900" rtl="0" algn="l">
              <a:spcBef>
                <a:spcPts val="360"/>
              </a:spcBef>
              <a:spcAft>
                <a:spcPts val="0"/>
              </a:spcAft>
              <a:buClr>
                <a:schemeClr val="dk1"/>
              </a:buClr>
              <a:buSzPts val="1800"/>
              <a:buFont typeface="Calibri"/>
              <a:buNone/>
            </a:pPr>
            <a:r>
              <a:t/>
            </a:r>
            <a:endParaRPr sz="1800">
              <a:latin typeface="Palatino Linotype"/>
              <a:ea typeface="Palatino Linotype"/>
              <a:cs typeface="Palatino Linotype"/>
              <a:sym typeface="Palatino Linotype"/>
            </a:endParaRPr>
          </a:p>
          <a:p>
            <a:pPr indent="0" lvl="0" marL="0" marR="0" rtl="0" algn="l">
              <a:spcBef>
                <a:spcPts val="0"/>
              </a:spcBef>
              <a:spcAft>
                <a:spcPts val="0"/>
              </a:spcAft>
              <a:buClr>
                <a:srgbClr val="822433"/>
              </a:buClr>
              <a:buSzPts val="2400"/>
              <a:buFont typeface="Calibri"/>
              <a:buNone/>
            </a:pPr>
            <a:r>
              <a:t/>
            </a:r>
            <a:endParaRPr/>
          </a:p>
        </p:txBody>
      </p:sp>
      <p:pic>
        <p:nvPicPr>
          <p:cNvPr id="109" name="Google Shape;109;p7"/>
          <p:cNvPicPr preferRelativeResize="0"/>
          <p:nvPr/>
        </p:nvPicPr>
        <p:blipFill>
          <a:blip r:embed="rId3">
            <a:alphaModFix/>
          </a:blip>
          <a:stretch>
            <a:fillRect/>
          </a:stretch>
        </p:blipFill>
        <p:spPr>
          <a:xfrm>
            <a:off x="928675" y="3753725"/>
            <a:ext cx="7286625"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0e2e24e465_1_0"/>
          <p:cNvSpPr txBox="1"/>
          <p:nvPr>
            <p:ph type="title"/>
          </p:nvPr>
        </p:nvSpPr>
        <p:spPr>
          <a:xfrm>
            <a:off x="1258887" y="946187"/>
            <a:ext cx="7416900" cy="504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Palatino Linotype"/>
              <a:buNone/>
            </a:pPr>
            <a:r>
              <a:rPr lang="en-US" sz="2000">
                <a:solidFill>
                  <a:schemeClr val="dk1"/>
                </a:solidFill>
                <a:latin typeface="Palatino Linotype"/>
                <a:ea typeface="Palatino Linotype"/>
                <a:cs typeface="Palatino Linotype"/>
                <a:sym typeface="Palatino Linotype"/>
              </a:rPr>
              <a:t>The </a:t>
            </a:r>
            <a:r>
              <a:rPr lang="en-US" sz="2000">
                <a:solidFill>
                  <a:schemeClr val="dk1"/>
                </a:solidFill>
                <a:latin typeface="Palatino Linotype"/>
                <a:ea typeface="Palatino Linotype"/>
                <a:cs typeface="Palatino Linotype"/>
                <a:sym typeface="Palatino Linotype"/>
              </a:rPr>
              <a:t>Dynamic Byzantine Broadcast </a:t>
            </a:r>
            <a:endParaRPr/>
          </a:p>
        </p:txBody>
      </p:sp>
      <p:sp>
        <p:nvSpPr>
          <p:cNvPr id="116" name="Google Shape;116;g20e2e24e465_1_0"/>
          <p:cNvSpPr txBox="1"/>
          <p:nvPr>
            <p:ph idx="1" type="body"/>
          </p:nvPr>
        </p:nvSpPr>
        <p:spPr>
          <a:xfrm>
            <a:off x="1258875" y="1451075"/>
            <a:ext cx="7416900" cy="4425600"/>
          </a:xfrm>
          <a:prstGeom prst="rect">
            <a:avLst/>
          </a:prstGeom>
          <a:noFill/>
          <a:ln>
            <a:noFill/>
          </a:ln>
        </p:spPr>
        <p:txBody>
          <a:bodyPr anchorCtr="0" anchor="t" bIns="45700" lIns="91425" spcFirstLastPara="1" rIns="91425" wrap="square" tIns="45700">
            <a:noAutofit/>
          </a:bodyPr>
          <a:lstStyle/>
          <a:p>
            <a:pPr indent="-336550" lvl="0" marL="342900" rtl="0" algn="l">
              <a:spcBef>
                <a:spcPts val="0"/>
              </a:spcBef>
              <a:spcAft>
                <a:spcPts val="0"/>
              </a:spcAft>
              <a:buClr>
                <a:schemeClr val="dk1"/>
              </a:buClr>
              <a:buSzPts val="1700"/>
              <a:buFont typeface="Palatino Linotype"/>
              <a:buChar char="●"/>
            </a:pPr>
            <a:r>
              <a:rPr lang="en-US" sz="1700">
                <a:latin typeface="Palatino Linotype"/>
                <a:ea typeface="Palatino Linotype"/>
                <a:cs typeface="Palatino Linotype"/>
                <a:sym typeface="Palatino Linotype"/>
              </a:rPr>
              <a:t>Two communication and one reconfiguration primitive:</a:t>
            </a:r>
            <a:endParaRPr sz="1700">
              <a:latin typeface="Palatino Linotype"/>
              <a:ea typeface="Palatino Linotype"/>
              <a:cs typeface="Palatino Linotype"/>
              <a:sym typeface="Palatino Linotype"/>
            </a:endParaRPr>
          </a:p>
          <a:p>
            <a:pPr indent="-254000" lvl="1" marL="742950" rtl="0" algn="l">
              <a:spcBef>
                <a:spcPts val="0"/>
              </a:spcBef>
              <a:spcAft>
                <a:spcPts val="0"/>
              </a:spcAft>
              <a:buSzPts val="1300"/>
              <a:buFont typeface="Palatino Linotype"/>
              <a:buChar char="○"/>
            </a:pPr>
            <a:r>
              <a:rPr b="1" lang="en-US" sz="1300">
                <a:latin typeface="Palatino Linotype"/>
                <a:ea typeface="Palatino Linotype"/>
                <a:cs typeface="Palatino Linotype"/>
                <a:sym typeface="Palatino Linotype"/>
              </a:rPr>
              <a:t>broadcast</a:t>
            </a:r>
            <a:r>
              <a:rPr b="1" baseline="-25000" lang="en-US" sz="1300">
                <a:latin typeface="Palatino Linotype"/>
                <a:ea typeface="Palatino Linotype"/>
                <a:cs typeface="Palatino Linotype"/>
                <a:sym typeface="Palatino Linotype"/>
              </a:rPr>
              <a:t>p</a:t>
            </a:r>
            <a:r>
              <a:rPr b="1" lang="en-US" sz="1300">
                <a:latin typeface="Palatino Linotype"/>
                <a:ea typeface="Palatino Linotype"/>
                <a:cs typeface="Palatino Linotype"/>
                <a:sym typeface="Palatino Linotype"/>
              </a:rPr>
              <a:t>(m), deliver</a:t>
            </a:r>
            <a:r>
              <a:rPr b="1" baseline="-25000" lang="en-US" sz="1300">
                <a:latin typeface="Palatino Linotype"/>
                <a:ea typeface="Palatino Linotype"/>
                <a:cs typeface="Palatino Linotype"/>
                <a:sym typeface="Palatino Linotype"/>
              </a:rPr>
              <a:t>p</a:t>
            </a:r>
            <a:r>
              <a:rPr b="1" lang="en-US" sz="1300">
                <a:latin typeface="Palatino Linotype"/>
                <a:ea typeface="Palatino Linotype"/>
                <a:cs typeface="Palatino Linotype"/>
                <a:sym typeface="Palatino Linotype"/>
              </a:rPr>
              <a:t>(m), reconfig</a:t>
            </a:r>
            <a:r>
              <a:rPr b="1" baseline="-25000" lang="en-US" sz="1300">
                <a:latin typeface="Palatino Linotype"/>
                <a:ea typeface="Palatino Linotype"/>
                <a:cs typeface="Palatino Linotype"/>
                <a:sym typeface="Palatino Linotype"/>
              </a:rPr>
              <a:t>p</a:t>
            </a:r>
            <a:r>
              <a:rPr b="1" lang="en-US" sz="1300">
                <a:latin typeface="Palatino Linotype"/>
                <a:ea typeface="Palatino Linotype"/>
                <a:cs typeface="Palatino Linotype"/>
                <a:sym typeface="Palatino Linotype"/>
              </a:rPr>
              <a:t>(cng)</a:t>
            </a:r>
            <a:endParaRPr sz="1300">
              <a:latin typeface="Palatino Linotype"/>
              <a:ea typeface="Palatino Linotype"/>
              <a:cs typeface="Palatino Linotype"/>
              <a:sym typeface="Palatino Linotype"/>
            </a:endParaRPr>
          </a:p>
          <a:p>
            <a:pPr indent="-336550" lvl="0" marL="342900" rtl="0" algn="l">
              <a:spcBef>
                <a:spcPts val="0"/>
              </a:spcBef>
              <a:spcAft>
                <a:spcPts val="0"/>
              </a:spcAft>
              <a:buClr>
                <a:schemeClr val="dk1"/>
              </a:buClr>
              <a:buSzPts val="1700"/>
              <a:buFont typeface="Palatino Linotype"/>
              <a:buChar char="●"/>
            </a:pPr>
            <a:r>
              <a:rPr lang="en-US" sz="1700">
                <a:latin typeface="Palatino Linotype"/>
                <a:ea typeface="Palatino Linotype"/>
                <a:cs typeface="Palatino Linotype"/>
                <a:sym typeface="Palatino Linotype"/>
              </a:rPr>
              <a:t>Two events:</a:t>
            </a:r>
            <a:endParaRPr sz="1700">
              <a:latin typeface="Palatino Linotype"/>
              <a:ea typeface="Palatino Linotype"/>
              <a:cs typeface="Palatino Linotype"/>
              <a:sym typeface="Palatino Linotype"/>
            </a:endParaRPr>
          </a:p>
          <a:p>
            <a:pPr indent="-254000" lvl="1" marL="742950" rtl="0" algn="l">
              <a:spcBef>
                <a:spcPts val="0"/>
              </a:spcBef>
              <a:spcAft>
                <a:spcPts val="0"/>
              </a:spcAft>
              <a:buSzPts val="1300"/>
              <a:buFont typeface="Palatino Linotype"/>
              <a:buChar char="○"/>
            </a:pPr>
            <a:r>
              <a:rPr b="1" lang="en-US" sz="1300">
                <a:latin typeface="Palatino Linotype"/>
                <a:ea typeface="Palatino Linotype"/>
                <a:cs typeface="Palatino Linotype"/>
                <a:sym typeface="Palatino Linotype"/>
              </a:rPr>
              <a:t>enable:</a:t>
            </a:r>
            <a:r>
              <a:rPr lang="en-US" sz="1300">
                <a:latin typeface="Palatino Linotype"/>
                <a:ea typeface="Palatino Linotype"/>
                <a:cs typeface="Palatino Linotype"/>
                <a:sym typeface="Palatino Linotype"/>
              </a:rPr>
              <a:t> allow the node p to execute operations such as broadcast</a:t>
            </a:r>
            <a:r>
              <a:rPr baseline="-25000" lang="en-US" sz="1300">
                <a:latin typeface="Palatino Linotype"/>
                <a:ea typeface="Palatino Linotype"/>
                <a:cs typeface="Palatino Linotype"/>
                <a:sym typeface="Palatino Linotype"/>
              </a:rPr>
              <a:t>p</a:t>
            </a:r>
            <a:r>
              <a:rPr lang="en-US" sz="1300">
                <a:latin typeface="Palatino Linotype"/>
                <a:ea typeface="Palatino Linotype"/>
                <a:cs typeface="Palatino Linotype"/>
                <a:sym typeface="Palatino Linotype"/>
              </a:rPr>
              <a:t> and reconfig</a:t>
            </a:r>
            <a:r>
              <a:rPr baseline="-25000" lang="en-US" sz="1300">
                <a:latin typeface="Palatino Linotype"/>
                <a:ea typeface="Palatino Linotype"/>
                <a:cs typeface="Palatino Linotype"/>
                <a:sym typeface="Palatino Linotype"/>
              </a:rPr>
              <a:t>p</a:t>
            </a:r>
            <a:r>
              <a:rPr lang="en-US" sz="1300">
                <a:latin typeface="Palatino Linotype"/>
                <a:ea typeface="Palatino Linotype"/>
                <a:cs typeface="Palatino Linotype"/>
                <a:sym typeface="Palatino Linotype"/>
              </a:rPr>
              <a:t>;</a:t>
            </a:r>
            <a:endParaRPr sz="1300">
              <a:latin typeface="Palatino Linotype"/>
              <a:ea typeface="Palatino Linotype"/>
              <a:cs typeface="Palatino Linotype"/>
              <a:sym typeface="Palatino Linotype"/>
            </a:endParaRPr>
          </a:p>
          <a:p>
            <a:pPr indent="-254000" lvl="1" marL="742950" rtl="0" algn="l">
              <a:spcBef>
                <a:spcPts val="0"/>
              </a:spcBef>
              <a:spcAft>
                <a:spcPts val="0"/>
              </a:spcAft>
              <a:buSzPts val="1300"/>
              <a:buFont typeface="Palatino Linotype"/>
              <a:buChar char="○"/>
            </a:pPr>
            <a:r>
              <a:rPr b="1" lang="en-US" sz="1300">
                <a:latin typeface="Palatino Linotype"/>
                <a:ea typeface="Palatino Linotype"/>
                <a:cs typeface="Palatino Linotype"/>
                <a:sym typeface="Palatino Linotype"/>
              </a:rPr>
              <a:t>halt</a:t>
            </a:r>
            <a:r>
              <a:rPr b="1" baseline="-25000" lang="en-US" sz="1300">
                <a:latin typeface="Palatino Linotype"/>
                <a:ea typeface="Palatino Linotype"/>
                <a:cs typeface="Palatino Linotype"/>
                <a:sym typeface="Palatino Linotype"/>
              </a:rPr>
              <a:t>p</a:t>
            </a:r>
            <a:r>
              <a:rPr b="1" lang="en-US" sz="1300">
                <a:latin typeface="Palatino Linotype"/>
                <a:ea typeface="Palatino Linotype"/>
                <a:cs typeface="Palatino Linotype"/>
                <a:sym typeface="Palatino Linotype"/>
              </a:rPr>
              <a:t>:</a:t>
            </a:r>
            <a:r>
              <a:rPr lang="en-US" sz="1300">
                <a:latin typeface="Palatino Linotype"/>
                <a:ea typeface="Palatino Linotype"/>
                <a:cs typeface="Palatino Linotype"/>
                <a:sym typeface="Palatino Linotype"/>
              </a:rPr>
              <a:t> forbids the node p to execute operations such as broadcast</a:t>
            </a:r>
            <a:r>
              <a:rPr baseline="-25000" lang="en-US" sz="1300">
                <a:latin typeface="Palatino Linotype"/>
                <a:ea typeface="Palatino Linotype"/>
                <a:cs typeface="Palatino Linotype"/>
                <a:sym typeface="Palatino Linotype"/>
              </a:rPr>
              <a:t>p</a:t>
            </a:r>
            <a:r>
              <a:rPr lang="en-US" sz="1300">
                <a:latin typeface="Palatino Linotype"/>
                <a:ea typeface="Palatino Linotype"/>
                <a:cs typeface="Palatino Linotype"/>
                <a:sym typeface="Palatino Linotype"/>
              </a:rPr>
              <a:t> and reconfig</a:t>
            </a:r>
            <a:r>
              <a:rPr baseline="-25000" lang="en-US" sz="1300">
                <a:latin typeface="Palatino Linotype"/>
                <a:ea typeface="Palatino Linotype"/>
                <a:cs typeface="Palatino Linotype"/>
                <a:sym typeface="Palatino Linotype"/>
              </a:rPr>
              <a:t>p</a:t>
            </a:r>
            <a:r>
              <a:rPr lang="en-US" sz="1300">
                <a:latin typeface="Palatino Linotype"/>
                <a:ea typeface="Palatino Linotype"/>
                <a:cs typeface="Palatino Linotype"/>
                <a:sym typeface="Palatino Linotype"/>
              </a:rPr>
              <a:t>. After the event, p can still deliver messages that were broadcast before it left the system.</a:t>
            </a:r>
            <a:endParaRPr sz="1300">
              <a:latin typeface="Palatino Linotype"/>
              <a:ea typeface="Palatino Linotype"/>
              <a:cs typeface="Palatino Linotype"/>
              <a:sym typeface="Palatino Linotype"/>
            </a:endParaRPr>
          </a:p>
          <a:p>
            <a:pPr indent="-336550" lvl="0" marL="342900" rtl="0" algn="l">
              <a:spcBef>
                <a:spcPts val="0"/>
              </a:spcBef>
              <a:spcAft>
                <a:spcPts val="0"/>
              </a:spcAft>
              <a:buClr>
                <a:schemeClr val="dk1"/>
              </a:buClr>
              <a:buSzPts val="1700"/>
              <a:buFont typeface="Palatino Linotype"/>
              <a:buChar char="●"/>
            </a:pPr>
            <a:r>
              <a:rPr lang="en-US" sz="1700">
                <a:latin typeface="Palatino Linotype"/>
                <a:ea typeface="Palatino Linotype"/>
                <a:cs typeface="Palatino Linotype"/>
                <a:sym typeface="Palatino Linotype"/>
              </a:rPr>
              <a:t>Four properties</a:t>
            </a:r>
            <a:r>
              <a:rPr lang="en-US" sz="1700">
                <a:latin typeface="Palatino Linotype"/>
                <a:ea typeface="Palatino Linotype"/>
                <a:cs typeface="Palatino Linotype"/>
                <a:sym typeface="Palatino Linotype"/>
              </a:rPr>
              <a:t>:</a:t>
            </a:r>
            <a:endParaRPr sz="1700">
              <a:latin typeface="Palatino Linotype"/>
              <a:ea typeface="Palatino Linotype"/>
              <a:cs typeface="Palatino Linotype"/>
              <a:sym typeface="Palatino Linotype"/>
            </a:endParaRPr>
          </a:p>
          <a:p>
            <a:pPr indent="-254000" lvl="1" marL="742950" rtl="0" algn="l">
              <a:spcBef>
                <a:spcPts val="0"/>
              </a:spcBef>
              <a:spcAft>
                <a:spcPts val="0"/>
              </a:spcAft>
              <a:buSzPts val="1300"/>
              <a:buFont typeface="Palatino Linotype"/>
              <a:buChar char="○"/>
            </a:pPr>
            <a:r>
              <a:rPr b="1" lang="en-US" sz="1300">
                <a:latin typeface="Palatino Linotype"/>
                <a:ea typeface="Palatino Linotype"/>
                <a:cs typeface="Palatino Linotype"/>
                <a:sym typeface="Palatino Linotype"/>
              </a:rPr>
              <a:t>Validity:</a:t>
            </a:r>
            <a:r>
              <a:rPr lang="en-US" sz="1300">
                <a:latin typeface="Palatino Linotype"/>
                <a:ea typeface="Palatino Linotype"/>
                <a:cs typeface="Palatino Linotype"/>
                <a:sym typeface="Palatino Linotype"/>
              </a:rPr>
              <a:t> If a correct node (active node that follows the algorithm protocol) p broadcasts a message m, then every correct node q which joins the system before and does not leave until after the broadcast of m eventually delivers m.</a:t>
            </a:r>
            <a:endParaRPr sz="1300">
              <a:latin typeface="Palatino Linotype"/>
              <a:ea typeface="Palatino Linotype"/>
              <a:cs typeface="Palatino Linotype"/>
              <a:sym typeface="Palatino Linotype"/>
            </a:endParaRPr>
          </a:p>
          <a:p>
            <a:pPr indent="-254000" lvl="1" marL="742950" rtl="0" algn="l">
              <a:spcBef>
                <a:spcPts val="0"/>
              </a:spcBef>
              <a:spcAft>
                <a:spcPts val="0"/>
              </a:spcAft>
              <a:buSzPts val="1300"/>
              <a:buFont typeface="Palatino Linotype"/>
              <a:buChar char="○"/>
            </a:pPr>
            <a:r>
              <a:rPr b="1" lang="en-US" sz="1300">
                <a:latin typeface="Palatino Linotype"/>
                <a:ea typeface="Palatino Linotype"/>
                <a:cs typeface="Palatino Linotype"/>
                <a:sym typeface="Palatino Linotype"/>
              </a:rPr>
              <a:t>No duplication:</a:t>
            </a:r>
            <a:r>
              <a:rPr lang="en-US" sz="1300">
                <a:latin typeface="Palatino Linotype"/>
                <a:ea typeface="Palatino Linotype"/>
                <a:cs typeface="Palatino Linotype"/>
                <a:sym typeface="Palatino Linotype"/>
              </a:rPr>
              <a:t> If a correct node p broadcasts a message m with label l, then every other correct node delivers at most one message with label l from p.</a:t>
            </a:r>
            <a:endParaRPr sz="1300">
              <a:latin typeface="Palatino Linotype"/>
              <a:ea typeface="Palatino Linotype"/>
              <a:cs typeface="Palatino Linotype"/>
              <a:sym typeface="Palatino Linotype"/>
            </a:endParaRPr>
          </a:p>
          <a:p>
            <a:pPr indent="-254000" lvl="1" marL="742950" rtl="0" algn="l">
              <a:spcBef>
                <a:spcPts val="0"/>
              </a:spcBef>
              <a:spcAft>
                <a:spcPts val="0"/>
              </a:spcAft>
              <a:buSzPts val="1300"/>
              <a:buFont typeface="Palatino Linotype"/>
              <a:buChar char="○"/>
            </a:pPr>
            <a:r>
              <a:rPr b="1" lang="en-US" sz="1300">
                <a:latin typeface="Palatino Linotype"/>
                <a:ea typeface="Palatino Linotype"/>
                <a:cs typeface="Palatino Linotype"/>
                <a:sym typeface="Palatino Linotype"/>
              </a:rPr>
              <a:t>Integrity:</a:t>
            </a:r>
            <a:r>
              <a:rPr lang="en-US" sz="1300">
                <a:latin typeface="Palatino Linotype"/>
                <a:ea typeface="Palatino Linotype"/>
                <a:cs typeface="Palatino Linotype"/>
                <a:sym typeface="Palatino Linotype"/>
              </a:rPr>
              <a:t> If a correct node q delivers a message m from sender p and p is correct, then m was previously broadcast by p.</a:t>
            </a:r>
            <a:endParaRPr sz="1300">
              <a:latin typeface="Palatino Linotype"/>
              <a:ea typeface="Palatino Linotype"/>
              <a:cs typeface="Palatino Linotype"/>
              <a:sym typeface="Palatino Linotype"/>
            </a:endParaRPr>
          </a:p>
          <a:p>
            <a:pPr indent="-254000" lvl="1" marL="742950" rtl="0" algn="l">
              <a:spcBef>
                <a:spcPts val="0"/>
              </a:spcBef>
              <a:spcAft>
                <a:spcPts val="0"/>
              </a:spcAft>
              <a:buSzPts val="1300"/>
              <a:buFont typeface="Palatino Linotype"/>
              <a:buChar char="○"/>
            </a:pPr>
            <a:r>
              <a:rPr b="1" lang="en-US" sz="1300">
                <a:latin typeface="Palatino Linotype"/>
                <a:ea typeface="Palatino Linotype"/>
                <a:cs typeface="Palatino Linotype"/>
                <a:sym typeface="Palatino Linotype"/>
              </a:rPr>
              <a:t>Consistency (Consistent broadcast):</a:t>
            </a:r>
            <a:r>
              <a:rPr lang="en-US" sz="1300">
                <a:latin typeface="Palatino Linotype"/>
                <a:ea typeface="Palatino Linotype"/>
                <a:cs typeface="Palatino Linotype"/>
                <a:sym typeface="Palatino Linotype"/>
              </a:rPr>
              <a:t> If a correct node q delivers a message m with label l from sender p, and another correct node s delivers a message m’ with label l from sender p, then m = m’ .</a:t>
            </a:r>
            <a:endParaRPr sz="1300">
              <a:latin typeface="Palatino Linotype"/>
              <a:ea typeface="Palatino Linotype"/>
              <a:cs typeface="Palatino Linotype"/>
              <a:sym typeface="Palatino Linotype"/>
            </a:endParaRPr>
          </a:p>
          <a:p>
            <a:pPr indent="-254000" lvl="1" marL="742950" rtl="0" algn="l">
              <a:spcBef>
                <a:spcPts val="0"/>
              </a:spcBef>
              <a:spcAft>
                <a:spcPts val="0"/>
              </a:spcAft>
              <a:buSzPts val="1300"/>
              <a:buFont typeface="Palatino Linotype"/>
              <a:buChar char="○"/>
            </a:pPr>
            <a:r>
              <a:rPr b="1" lang="en-US" sz="1300">
                <a:latin typeface="Palatino Linotype"/>
                <a:ea typeface="Palatino Linotype"/>
                <a:cs typeface="Palatino Linotype"/>
                <a:sym typeface="Palatino Linotype"/>
              </a:rPr>
              <a:t>Agreement (Reliable broadcast):</a:t>
            </a:r>
            <a:r>
              <a:rPr lang="en-US" sz="1300">
                <a:latin typeface="Palatino Linotype"/>
                <a:ea typeface="Palatino Linotype"/>
                <a:cs typeface="Palatino Linotype"/>
                <a:sym typeface="Palatino Linotype"/>
              </a:rPr>
              <a:t> If a correct node q delivers a message m with label l from sender p in configuration w, then every other correct node in configuration w delivers a message  m with label l from sender p eventually.</a:t>
            </a:r>
            <a:endParaRPr sz="1300">
              <a:latin typeface="Palatino Linotype"/>
              <a:ea typeface="Palatino Linotype"/>
              <a:cs typeface="Palatino Linotype"/>
              <a:sym typeface="Palatino Linotype"/>
            </a:endParaRPr>
          </a:p>
          <a:p>
            <a:pPr indent="0" lvl="0" marL="742950" rtl="0" algn="l">
              <a:spcBef>
                <a:spcPts val="0"/>
              </a:spcBef>
              <a:spcAft>
                <a:spcPts val="0"/>
              </a:spcAft>
              <a:buNone/>
            </a:pPr>
            <a:r>
              <a:t/>
            </a:r>
            <a:endParaRPr sz="1400">
              <a:latin typeface="Palatino Linotype"/>
              <a:ea typeface="Palatino Linotype"/>
              <a:cs typeface="Palatino Linotype"/>
              <a:sym typeface="Palatino Linotype"/>
            </a:endParaRPr>
          </a:p>
          <a:p>
            <a:pPr indent="0" lvl="0" marL="0" rtl="0" algn="l">
              <a:spcBef>
                <a:spcPts val="0"/>
              </a:spcBef>
              <a:spcAft>
                <a:spcPts val="0"/>
              </a:spcAft>
              <a:buNone/>
            </a:pPr>
            <a:r>
              <a:t/>
            </a:r>
            <a:endParaRPr sz="1400">
              <a:latin typeface="Palatino Linotype"/>
              <a:ea typeface="Palatino Linotype"/>
              <a:cs typeface="Palatino Linotype"/>
              <a:sym typeface="Palatino Linotype"/>
            </a:endParaRPr>
          </a:p>
          <a:p>
            <a:pPr indent="0" lvl="0" marL="0" rtl="0" algn="l">
              <a:spcBef>
                <a:spcPts val="0"/>
              </a:spcBef>
              <a:spcAft>
                <a:spcPts val="0"/>
              </a:spcAft>
              <a:buNone/>
            </a:pPr>
            <a:r>
              <a:t/>
            </a:r>
            <a:endParaRPr sz="1800">
              <a:latin typeface="Palatino Linotype"/>
              <a:ea typeface="Palatino Linotype"/>
              <a:cs typeface="Palatino Linotype"/>
              <a:sym typeface="Palatino Linotype"/>
            </a:endParaRPr>
          </a:p>
          <a:p>
            <a:pPr indent="-228600" lvl="0" marL="342900" rtl="0" algn="l">
              <a:spcBef>
                <a:spcPts val="360"/>
              </a:spcBef>
              <a:spcAft>
                <a:spcPts val="0"/>
              </a:spcAft>
              <a:buClr>
                <a:schemeClr val="dk1"/>
              </a:buClr>
              <a:buSzPts val="1800"/>
              <a:buFont typeface="Calibri"/>
              <a:buNone/>
            </a:pPr>
            <a:r>
              <a:t/>
            </a:r>
            <a:endParaRPr sz="1800">
              <a:latin typeface="Palatino Linotype"/>
              <a:ea typeface="Palatino Linotype"/>
              <a:cs typeface="Palatino Linotype"/>
              <a:sym typeface="Palatino Linotype"/>
            </a:endParaRPr>
          </a:p>
          <a:p>
            <a:pPr indent="0" lvl="0" marL="0" marR="0" rtl="0" algn="l">
              <a:spcBef>
                <a:spcPts val="0"/>
              </a:spcBef>
              <a:spcAft>
                <a:spcPts val="0"/>
              </a:spcAft>
              <a:buClr>
                <a:srgbClr val="822433"/>
              </a:buClr>
              <a:buSzPts val="2400"/>
              <a:buFont typeface="Calibri"/>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0e2e24e465_1_6"/>
          <p:cNvSpPr txBox="1"/>
          <p:nvPr>
            <p:ph type="title"/>
          </p:nvPr>
        </p:nvSpPr>
        <p:spPr>
          <a:xfrm>
            <a:off x="1258887" y="1125537"/>
            <a:ext cx="7416900" cy="504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latin typeface="Palatino Linotype"/>
                <a:ea typeface="Palatino Linotype"/>
                <a:cs typeface="Palatino Linotype"/>
                <a:sym typeface="Palatino Linotype"/>
              </a:rPr>
              <a:t>The weak snapshot abstraction</a:t>
            </a:r>
            <a:endParaRPr/>
          </a:p>
        </p:txBody>
      </p:sp>
      <p:sp>
        <p:nvSpPr>
          <p:cNvPr id="123" name="Google Shape;123;g20e2e24e465_1_6"/>
          <p:cNvSpPr txBox="1"/>
          <p:nvPr>
            <p:ph idx="1" type="body"/>
          </p:nvPr>
        </p:nvSpPr>
        <p:spPr>
          <a:xfrm>
            <a:off x="669900" y="1742050"/>
            <a:ext cx="7804200" cy="4114800"/>
          </a:xfrm>
          <a:prstGeom prst="rect">
            <a:avLst/>
          </a:prstGeom>
        </p:spPr>
        <p:txBody>
          <a:bodyPr anchorCtr="0" anchor="t" bIns="45700" lIns="91425" spcFirstLastPara="1" rIns="91425" wrap="square" tIns="45700">
            <a:noAutofit/>
          </a:bodyPr>
          <a:lstStyle/>
          <a:p>
            <a:pPr indent="-330200" lvl="0" marL="457200" rtl="0" algn="l">
              <a:spcBef>
                <a:spcPts val="360"/>
              </a:spcBef>
              <a:spcAft>
                <a:spcPts val="0"/>
              </a:spcAft>
              <a:buSzPts val="1600"/>
              <a:buFont typeface="Palatino Linotype"/>
              <a:buChar char="●"/>
            </a:pPr>
            <a:r>
              <a:rPr lang="en-US" sz="1700">
                <a:latin typeface="Palatino Linotype"/>
                <a:ea typeface="Palatino Linotype"/>
                <a:cs typeface="Palatino Linotype"/>
                <a:sym typeface="Palatino Linotype"/>
              </a:rPr>
              <a:t>Five </a:t>
            </a:r>
            <a:r>
              <a:rPr lang="en-US" sz="1600">
                <a:latin typeface="Palatino Linotype"/>
                <a:ea typeface="Palatino Linotype"/>
                <a:cs typeface="Palatino Linotype"/>
                <a:sym typeface="Palatino Linotype"/>
              </a:rPr>
              <a:t>properties</a:t>
            </a:r>
            <a:r>
              <a:rPr lang="en-US" sz="1700">
                <a:latin typeface="Palatino Linotype"/>
                <a:ea typeface="Palatino Linotype"/>
                <a:cs typeface="Palatino Linotype"/>
                <a:sym typeface="Palatino Linotype"/>
              </a:rPr>
              <a:t>:</a:t>
            </a:r>
            <a:endParaRPr sz="1700">
              <a:latin typeface="Palatino Linotype"/>
              <a:ea typeface="Palatino Linotype"/>
              <a:cs typeface="Palatino Linotype"/>
              <a:sym typeface="Palatino Linotype"/>
            </a:endParaRPr>
          </a:p>
          <a:p>
            <a:pPr indent="-304800" lvl="1" marL="914400" rtl="0" algn="l">
              <a:spcBef>
                <a:spcPts val="0"/>
              </a:spcBef>
              <a:spcAft>
                <a:spcPts val="0"/>
              </a:spcAft>
              <a:buSzPts val="1200"/>
              <a:buChar char="○"/>
            </a:pPr>
            <a:r>
              <a:rPr b="1" lang="en-US" sz="1200">
                <a:latin typeface="Palatino Linotype"/>
                <a:ea typeface="Palatino Linotype"/>
                <a:cs typeface="Palatino Linotype"/>
                <a:sym typeface="Palatino Linotype"/>
              </a:rPr>
              <a:t>Integrity: </a:t>
            </a:r>
            <a:r>
              <a:rPr lang="en-US" sz="1200">
                <a:latin typeface="Palatino Linotype"/>
                <a:ea typeface="Palatino Linotype"/>
                <a:cs typeface="Palatino Linotype"/>
                <a:sym typeface="Palatino Linotype"/>
              </a:rPr>
              <a:t>Let o be a scan</a:t>
            </a:r>
            <a:r>
              <a:rPr baseline="-25000" lang="en-US" sz="1200">
                <a:latin typeface="Palatino Linotype"/>
                <a:ea typeface="Palatino Linotype"/>
                <a:cs typeface="Palatino Linotype"/>
                <a:sym typeface="Palatino Linotype"/>
              </a:rPr>
              <a:t>p</a:t>
            </a:r>
            <a:r>
              <a:rPr lang="en-US" sz="1200">
                <a:latin typeface="Palatino Linotype"/>
                <a:ea typeface="Palatino Linotype"/>
                <a:cs typeface="Palatino Linotype"/>
                <a:sym typeface="Palatino Linotype"/>
              </a:rPr>
              <a:t>() operation that returns C. Then ∀ cng ∈ C, an update(cng) operation is invoked by some node q prior the completion of o;</a:t>
            </a:r>
            <a:endParaRPr sz="1200">
              <a:latin typeface="Palatino Linotype"/>
              <a:ea typeface="Palatino Linotype"/>
              <a:cs typeface="Palatino Linotype"/>
              <a:sym typeface="Palatino Linotype"/>
            </a:endParaRPr>
          </a:p>
          <a:p>
            <a:pPr indent="-304800" lvl="1" marL="914400" rtl="0" algn="l">
              <a:spcBef>
                <a:spcPts val="0"/>
              </a:spcBef>
              <a:spcAft>
                <a:spcPts val="0"/>
              </a:spcAft>
              <a:buSzPts val="1200"/>
              <a:buChar char="○"/>
            </a:pPr>
            <a:r>
              <a:rPr b="1" lang="en-US" sz="1200">
                <a:latin typeface="Palatino Linotype"/>
                <a:ea typeface="Palatino Linotype"/>
                <a:cs typeface="Palatino Linotype"/>
                <a:sym typeface="Palatino Linotype"/>
              </a:rPr>
              <a:t>Validity:</a:t>
            </a:r>
            <a:r>
              <a:rPr lang="en-US" sz="1200">
                <a:latin typeface="Palatino Linotype"/>
                <a:ea typeface="Palatino Linotype"/>
                <a:cs typeface="Palatino Linotype"/>
                <a:sym typeface="Palatino Linotype"/>
              </a:rPr>
              <a:t> Let o be a scan</a:t>
            </a:r>
            <a:r>
              <a:rPr baseline="-25000" lang="en-US" sz="1200">
                <a:latin typeface="Palatino Linotype"/>
                <a:ea typeface="Palatino Linotype"/>
                <a:cs typeface="Palatino Linotype"/>
                <a:sym typeface="Palatino Linotype"/>
              </a:rPr>
              <a:t>p</a:t>
            </a:r>
            <a:r>
              <a:rPr lang="en-US" sz="1200">
                <a:latin typeface="Palatino Linotype"/>
                <a:ea typeface="Palatino Linotype"/>
                <a:cs typeface="Palatino Linotype"/>
                <a:sym typeface="Palatino Linotype"/>
              </a:rPr>
              <a:t>() operation that is invoked after the completion of an up-date(cng) operation and returns C. Then, C ̸= ∅ ;</a:t>
            </a:r>
            <a:endParaRPr sz="1200">
              <a:latin typeface="Palatino Linotype"/>
              <a:ea typeface="Palatino Linotype"/>
              <a:cs typeface="Palatino Linotype"/>
              <a:sym typeface="Palatino Linotype"/>
            </a:endParaRPr>
          </a:p>
          <a:p>
            <a:pPr indent="-304800" lvl="1" marL="914400" rtl="0" algn="l">
              <a:spcBef>
                <a:spcPts val="0"/>
              </a:spcBef>
              <a:spcAft>
                <a:spcPts val="0"/>
              </a:spcAft>
              <a:buSzPts val="1200"/>
              <a:buChar char="○"/>
            </a:pPr>
            <a:r>
              <a:rPr b="1" lang="en-US" sz="1200">
                <a:latin typeface="Palatino Linotype"/>
                <a:ea typeface="Palatino Linotype"/>
                <a:cs typeface="Palatino Linotype"/>
                <a:sym typeface="Palatino Linotype"/>
              </a:rPr>
              <a:t>Monotonicity of scans:</a:t>
            </a:r>
            <a:r>
              <a:rPr lang="en-US" sz="1200">
                <a:latin typeface="Palatino Linotype"/>
                <a:ea typeface="Palatino Linotype"/>
                <a:cs typeface="Palatino Linotype"/>
                <a:sym typeface="Palatino Linotype"/>
              </a:rPr>
              <a:t> Let o be a scan</a:t>
            </a:r>
            <a:r>
              <a:rPr baseline="-25000" lang="en-US" sz="1200">
                <a:latin typeface="Palatino Linotype"/>
                <a:ea typeface="Palatino Linotype"/>
                <a:cs typeface="Palatino Linotype"/>
                <a:sym typeface="Palatino Linotype"/>
              </a:rPr>
              <a:t>p</a:t>
            </a:r>
            <a:r>
              <a:rPr lang="en-US" sz="1200">
                <a:latin typeface="Palatino Linotype"/>
                <a:ea typeface="Palatino Linotype"/>
                <a:cs typeface="Palatino Linotype"/>
                <a:sym typeface="Palatino Linotype"/>
              </a:rPr>
              <a:t>() operation that returns C and let o’ be a scan</a:t>
            </a:r>
            <a:r>
              <a:rPr baseline="-25000" lang="en-US" sz="1200">
                <a:latin typeface="Palatino Linotype"/>
                <a:ea typeface="Palatino Linotype"/>
                <a:cs typeface="Palatino Linotype"/>
                <a:sym typeface="Palatino Linotype"/>
              </a:rPr>
              <a:t>p</a:t>
            </a:r>
            <a:r>
              <a:rPr lang="en-US" sz="1200">
                <a:latin typeface="Palatino Linotype"/>
                <a:ea typeface="Palatino Linotype"/>
                <a:cs typeface="Palatino Linotype"/>
                <a:sym typeface="Palatino Linotype"/>
              </a:rPr>
              <a:t>() operation that returns C’. If o’ is invoked after the completion of o ⇒ C ⊆ C’;</a:t>
            </a:r>
            <a:endParaRPr sz="1200">
              <a:latin typeface="Palatino Linotype"/>
              <a:ea typeface="Palatino Linotype"/>
              <a:cs typeface="Palatino Linotype"/>
              <a:sym typeface="Palatino Linotype"/>
            </a:endParaRPr>
          </a:p>
          <a:p>
            <a:pPr indent="-304800" lvl="1" marL="914400" rtl="0" algn="l">
              <a:spcBef>
                <a:spcPts val="0"/>
              </a:spcBef>
              <a:spcAft>
                <a:spcPts val="0"/>
              </a:spcAft>
              <a:buSzPts val="1200"/>
              <a:buChar char="○"/>
            </a:pPr>
            <a:r>
              <a:rPr b="1" lang="en-US" sz="1200">
                <a:latin typeface="Palatino Linotype"/>
                <a:ea typeface="Palatino Linotype"/>
                <a:cs typeface="Palatino Linotype"/>
                <a:sym typeface="Palatino Linotype"/>
              </a:rPr>
              <a:t>Non-empty intersection:</a:t>
            </a:r>
            <a:r>
              <a:rPr lang="en-US" sz="1200">
                <a:latin typeface="Palatino Linotype"/>
                <a:ea typeface="Palatino Linotype"/>
                <a:cs typeface="Palatino Linotype"/>
                <a:sym typeface="Palatino Linotype"/>
              </a:rPr>
              <a:t> There exists a change set cng such that ∀ scan() operation that return C ̸= ∅, it is stated that cng ∈ C;</a:t>
            </a:r>
            <a:endParaRPr sz="1200">
              <a:latin typeface="Palatino Linotype"/>
              <a:ea typeface="Palatino Linotype"/>
              <a:cs typeface="Palatino Linotype"/>
              <a:sym typeface="Palatino Linotype"/>
            </a:endParaRPr>
          </a:p>
          <a:p>
            <a:pPr indent="-304800" lvl="1" marL="914400" rtl="0" algn="l">
              <a:spcBef>
                <a:spcPts val="0"/>
              </a:spcBef>
              <a:spcAft>
                <a:spcPts val="0"/>
              </a:spcAft>
              <a:buSzPts val="1200"/>
              <a:buChar char="○"/>
            </a:pPr>
            <a:r>
              <a:rPr b="1" lang="en-US" sz="1200">
                <a:latin typeface="Palatino Linotype"/>
                <a:ea typeface="Palatino Linotype"/>
                <a:cs typeface="Palatino Linotype"/>
                <a:sym typeface="Palatino Linotype"/>
              </a:rPr>
              <a:t>Termination:</a:t>
            </a:r>
            <a:r>
              <a:rPr lang="en-US" sz="1200">
                <a:latin typeface="Palatino Linotype"/>
                <a:ea typeface="Palatino Linotype"/>
                <a:cs typeface="Palatino Linotype"/>
                <a:sym typeface="Palatino Linotype"/>
              </a:rPr>
              <a:t> If some majority M of nodes in P don’t crush, then every scan</a:t>
            </a:r>
            <a:r>
              <a:rPr baseline="-25000" lang="en-US" sz="1200">
                <a:latin typeface="Palatino Linotype"/>
                <a:ea typeface="Palatino Linotype"/>
                <a:cs typeface="Palatino Linotype"/>
                <a:sym typeface="Palatino Linotype"/>
              </a:rPr>
              <a:t>p</a:t>
            </a:r>
            <a:r>
              <a:rPr lang="en-US" sz="1200">
                <a:latin typeface="Palatino Linotype"/>
                <a:ea typeface="Palatino Linotype"/>
                <a:cs typeface="Palatino Linotype"/>
                <a:sym typeface="Palatino Linotype"/>
              </a:rPr>
              <a:t>() operation and update(cng) invoked by any node p ∈ M eventually completes.</a:t>
            </a:r>
            <a:endParaRPr sz="1200">
              <a:latin typeface="Palatino Linotype"/>
              <a:ea typeface="Palatino Linotype"/>
              <a:cs typeface="Palatino Linotype"/>
              <a:sym typeface="Palatino Linotype"/>
            </a:endParaRPr>
          </a:p>
          <a:p>
            <a:pPr indent="-330200" lvl="0" marL="457200" rtl="0" algn="l">
              <a:spcBef>
                <a:spcPts val="0"/>
              </a:spcBef>
              <a:spcAft>
                <a:spcPts val="0"/>
              </a:spcAft>
              <a:buSzPts val="1600"/>
              <a:buFont typeface="Palatino Linotype"/>
              <a:buChar char="●"/>
            </a:pPr>
            <a:r>
              <a:rPr lang="en-US" sz="1600">
                <a:latin typeface="Palatino Linotype"/>
                <a:ea typeface="Palatino Linotype"/>
                <a:cs typeface="Palatino Linotype"/>
                <a:sym typeface="Palatino Linotype"/>
              </a:rPr>
              <a:t>Three functions:</a:t>
            </a:r>
            <a:endParaRPr sz="1600">
              <a:latin typeface="Palatino Linotype"/>
              <a:ea typeface="Palatino Linotype"/>
              <a:cs typeface="Palatino Linotype"/>
              <a:sym typeface="Palatino Linotype"/>
            </a:endParaRPr>
          </a:p>
          <a:p>
            <a:pPr indent="-304800" lvl="1" marL="914400" rtl="0" algn="l">
              <a:spcBef>
                <a:spcPts val="0"/>
              </a:spcBef>
              <a:spcAft>
                <a:spcPts val="0"/>
              </a:spcAft>
              <a:buSzPts val="1200"/>
              <a:buChar char="○"/>
            </a:pPr>
            <a:r>
              <a:rPr b="1" lang="en-US" sz="1200">
                <a:latin typeface="Palatino Linotype"/>
                <a:ea typeface="Palatino Linotype"/>
                <a:cs typeface="Palatino Linotype"/>
                <a:sym typeface="Palatino Linotype"/>
              </a:rPr>
              <a:t>Collect</a:t>
            </a:r>
            <a:r>
              <a:rPr b="1" baseline="-25000" lang="en-US" sz="1200">
                <a:latin typeface="Palatino Linotype"/>
                <a:ea typeface="Palatino Linotype"/>
                <a:cs typeface="Palatino Linotype"/>
                <a:sym typeface="Palatino Linotype"/>
              </a:rPr>
              <a:t>p</a:t>
            </a:r>
            <a:r>
              <a:rPr b="1" lang="en-US" sz="1200">
                <a:latin typeface="Palatino Linotype"/>
                <a:ea typeface="Palatino Linotype"/>
                <a:cs typeface="Palatino Linotype"/>
                <a:sym typeface="Palatino Linotype"/>
              </a:rPr>
              <a:t>(w): </a:t>
            </a:r>
            <a:r>
              <a:rPr lang="en-US" sz="1200">
                <a:latin typeface="Palatino Linotype"/>
                <a:ea typeface="Palatino Linotype"/>
                <a:cs typeface="Palatino Linotype"/>
                <a:sym typeface="Palatino Linotype"/>
              </a:rPr>
              <a:t>return a set of changes. In particular, for each active node in w.active, it executes a read on the register.</a:t>
            </a:r>
            <a:endParaRPr sz="1200">
              <a:latin typeface="Palatino Linotype"/>
              <a:ea typeface="Palatino Linotype"/>
              <a:cs typeface="Palatino Linotype"/>
              <a:sym typeface="Palatino Linotype"/>
            </a:endParaRPr>
          </a:p>
          <a:p>
            <a:pPr indent="-304800" lvl="1" marL="914400" rtl="0" algn="l">
              <a:spcBef>
                <a:spcPts val="0"/>
              </a:spcBef>
              <a:spcAft>
                <a:spcPts val="0"/>
              </a:spcAft>
              <a:buSzPts val="1200"/>
              <a:buChar char="○"/>
            </a:pPr>
            <a:r>
              <a:rPr b="1" lang="en-US" sz="1200">
                <a:latin typeface="Palatino Linotype"/>
                <a:ea typeface="Palatino Linotype"/>
                <a:cs typeface="Palatino Linotype"/>
                <a:sym typeface="Palatino Linotype"/>
              </a:rPr>
              <a:t>Update</a:t>
            </a:r>
            <a:r>
              <a:rPr b="1" baseline="-25000" lang="en-US" sz="1200">
                <a:latin typeface="Palatino Linotype"/>
                <a:ea typeface="Palatino Linotype"/>
                <a:cs typeface="Palatino Linotype"/>
                <a:sym typeface="Palatino Linotype"/>
              </a:rPr>
              <a:t>p</a:t>
            </a:r>
            <a:r>
              <a:rPr b="1" lang="en-US" sz="1200">
                <a:latin typeface="Palatino Linotype"/>
                <a:ea typeface="Palatino Linotype"/>
                <a:cs typeface="Palatino Linotype"/>
                <a:sym typeface="Palatino Linotype"/>
              </a:rPr>
              <a:t>(w): </a:t>
            </a:r>
            <a:r>
              <a:rPr lang="en-US" sz="1200">
                <a:latin typeface="Palatino Linotype"/>
                <a:ea typeface="Palatino Linotype"/>
                <a:cs typeface="Palatino Linotype"/>
                <a:sym typeface="Palatino Linotype"/>
              </a:rPr>
              <a:t>returns True or False depending on whether the operation was successful. In particular, it first does a collectp(w) to read all updates written to the configuration register Mem[w].</a:t>
            </a:r>
            <a:endParaRPr sz="1200">
              <a:latin typeface="Palatino Linotype"/>
              <a:ea typeface="Palatino Linotype"/>
              <a:cs typeface="Palatino Linotype"/>
              <a:sym typeface="Palatino Linotype"/>
            </a:endParaRPr>
          </a:p>
          <a:p>
            <a:pPr indent="-304800" lvl="1" marL="914400" rtl="0" algn="l">
              <a:spcBef>
                <a:spcPts val="0"/>
              </a:spcBef>
              <a:spcAft>
                <a:spcPts val="0"/>
              </a:spcAft>
              <a:buSzPts val="1200"/>
              <a:buChar char="○"/>
            </a:pPr>
            <a:r>
              <a:rPr b="1" lang="en-US" sz="1200">
                <a:latin typeface="Palatino Linotype"/>
                <a:ea typeface="Palatino Linotype"/>
                <a:cs typeface="Palatino Linotype"/>
                <a:sym typeface="Palatino Linotype"/>
              </a:rPr>
              <a:t>Scan</a:t>
            </a:r>
            <a:r>
              <a:rPr b="1" baseline="-25000" lang="en-US" sz="1200">
                <a:latin typeface="Palatino Linotype"/>
                <a:ea typeface="Palatino Linotype"/>
                <a:cs typeface="Palatino Linotype"/>
                <a:sym typeface="Palatino Linotype"/>
              </a:rPr>
              <a:t>p</a:t>
            </a:r>
            <a:r>
              <a:rPr b="1" lang="en-US" sz="1200">
                <a:latin typeface="Palatino Linotype"/>
                <a:ea typeface="Palatino Linotype"/>
                <a:cs typeface="Palatino Linotype"/>
                <a:sym typeface="Palatino Linotype"/>
              </a:rPr>
              <a:t>(w): </a:t>
            </a:r>
            <a:r>
              <a:rPr lang="en-US" sz="1200">
                <a:latin typeface="Palatino Linotype"/>
                <a:ea typeface="Palatino Linotype"/>
                <a:cs typeface="Palatino Linotype"/>
                <a:sym typeface="Palatino Linotype"/>
              </a:rPr>
              <a:t>returns a set of changes C. In particular, it first does a collect(w) to read all previous updates for w.</a:t>
            </a:r>
            <a:endParaRPr sz="1200">
              <a:latin typeface="Palatino Linotype"/>
              <a:ea typeface="Palatino Linotype"/>
              <a:cs typeface="Palatino Linotype"/>
              <a:sym typeface="Palatino Linotype"/>
            </a:endParaRPr>
          </a:p>
          <a:p>
            <a:pPr indent="-330200" lvl="0" marL="457200" rtl="0" algn="l">
              <a:spcBef>
                <a:spcPts val="0"/>
              </a:spcBef>
              <a:spcAft>
                <a:spcPts val="0"/>
              </a:spcAft>
              <a:buClr>
                <a:schemeClr val="dk1"/>
              </a:buClr>
              <a:buSzPts val="1600"/>
              <a:buFont typeface="Palatino Linotype"/>
              <a:buChar char="●"/>
            </a:pPr>
            <a:r>
              <a:rPr lang="en-US" sz="1600">
                <a:latin typeface="Palatino Linotype"/>
                <a:ea typeface="Palatino Linotype"/>
                <a:cs typeface="Palatino Linotype"/>
                <a:sym typeface="Palatino Linotype"/>
              </a:rPr>
              <a:t>It u</a:t>
            </a:r>
            <a:r>
              <a:rPr lang="en-US" sz="1600">
                <a:latin typeface="Palatino Linotype"/>
                <a:ea typeface="Palatino Linotype"/>
                <a:cs typeface="Palatino Linotype"/>
                <a:sym typeface="Palatino Linotype"/>
              </a:rPr>
              <a:t>ses an array of (1,N)-atomic registers as Mem[w] of size |w.active|</a:t>
            </a:r>
            <a:endParaRPr sz="1600">
              <a:latin typeface="Palatino Linotype"/>
              <a:ea typeface="Palatino Linotype"/>
              <a:cs typeface="Palatino Linotype"/>
              <a:sym typeface="Palatino Linotyp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0e2e24e465_2_0"/>
          <p:cNvSpPr txBox="1"/>
          <p:nvPr>
            <p:ph type="title"/>
          </p:nvPr>
        </p:nvSpPr>
        <p:spPr>
          <a:xfrm>
            <a:off x="3149103" y="304600"/>
            <a:ext cx="5755800" cy="504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Dynamic Byzantine Consistent Broadcast</a:t>
            </a:r>
            <a:endParaRPr/>
          </a:p>
        </p:txBody>
      </p:sp>
      <p:pic>
        <p:nvPicPr>
          <p:cNvPr id="130" name="Google Shape;130;g20e2e24e465_2_0"/>
          <p:cNvPicPr preferRelativeResize="0"/>
          <p:nvPr/>
        </p:nvPicPr>
        <p:blipFill rotWithShape="1">
          <a:blip r:embed="rId3">
            <a:alphaModFix/>
          </a:blip>
          <a:srcRect b="2173" l="0" r="3297" t="4122"/>
          <a:stretch/>
        </p:blipFill>
        <p:spPr>
          <a:xfrm>
            <a:off x="3149100" y="1047800"/>
            <a:ext cx="5586666" cy="4901000"/>
          </a:xfrm>
          <a:prstGeom prst="rect">
            <a:avLst/>
          </a:prstGeom>
          <a:noFill/>
          <a:ln>
            <a:noFill/>
          </a:ln>
        </p:spPr>
      </p:pic>
      <p:sp>
        <p:nvSpPr>
          <p:cNvPr id="131" name="Google Shape;131;g20e2e24e465_2_0"/>
          <p:cNvSpPr txBox="1"/>
          <p:nvPr/>
        </p:nvSpPr>
        <p:spPr>
          <a:xfrm>
            <a:off x="316525" y="1213350"/>
            <a:ext cx="28326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latin typeface="Palatino Linotype"/>
                <a:ea typeface="Palatino Linotype"/>
                <a:cs typeface="Palatino Linotype"/>
                <a:sym typeface="Palatino Linotype"/>
              </a:rPr>
              <a:t>Local variables</a:t>
            </a:r>
            <a:endParaRPr b="1" sz="11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Palatino Linotype"/>
              <a:buAutoNum type="arabicPeriod"/>
            </a:pPr>
            <a:r>
              <a:rPr lang="en-US" sz="1000">
                <a:latin typeface="Palatino Linotype"/>
                <a:ea typeface="Palatino Linotype"/>
                <a:cs typeface="Palatino Linotype"/>
                <a:sym typeface="Palatino Linotype"/>
              </a:rPr>
              <a:t>MsgNum</a:t>
            </a:r>
            <a:r>
              <a:rPr baseline="-25000" lang="en-US" sz="1000">
                <a:latin typeface="Palatino Linotype"/>
                <a:ea typeface="Palatino Linotype"/>
                <a:cs typeface="Palatino Linotype"/>
                <a:sym typeface="Palatino Linotype"/>
              </a:rPr>
              <a:t>p</a:t>
            </a:r>
            <a:r>
              <a:rPr lang="en-US" sz="1000">
                <a:latin typeface="Palatino Linotype"/>
                <a:ea typeface="Palatino Linotype"/>
                <a:cs typeface="Palatino Linotype"/>
                <a:sym typeface="Palatino Linotype"/>
              </a:rPr>
              <a:t>, initially 0,</a:t>
            </a:r>
            <a:endParaRPr sz="10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Palatino Linotype"/>
              <a:buAutoNum type="arabicPeriod"/>
            </a:pPr>
            <a:r>
              <a:rPr lang="en-US" sz="1000">
                <a:latin typeface="Palatino Linotype"/>
                <a:ea typeface="Palatino Linotype"/>
                <a:cs typeface="Palatino Linotype"/>
                <a:sym typeface="Palatino Linotype"/>
              </a:rPr>
              <a:t>ConfigList</a:t>
            </a:r>
            <a:r>
              <a:rPr baseline="-25000" lang="en-US" sz="1000">
                <a:latin typeface="Palatino Linotype"/>
                <a:ea typeface="Palatino Linotype"/>
                <a:cs typeface="Palatino Linotype"/>
                <a:sym typeface="Palatino Linotype"/>
              </a:rPr>
              <a:t>p</a:t>
            </a:r>
            <a:r>
              <a:rPr lang="en-US" sz="1000">
                <a:latin typeface="Palatino Linotype"/>
                <a:ea typeface="Palatino Linotype"/>
                <a:cs typeface="Palatino Linotype"/>
                <a:sym typeface="Palatino Linotype"/>
              </a:rPr>
              <a:t>, initially</a:t>
            </a:r>
            <a:r>
              <a:rPr lang="en-US" sz="1000">
                <a:latin typeface="Palatino Linotype"/>
                <a:ea typeface="Palatino Linotype"/>
                <a:cs typeface="Palatino Linotype"/>
                <a:sym typeface="Palatino Linotype"/>
              </a:rPr>
              <a:t> ∅</a:t>
            </a:r>
            <a:r>
              <a:rPr lang="en-US" sz="1000">
                <a:latin typeface="Palatino Linotype"/>
                <a:ea typeface="Palatino Linotype"/>
                <a:cs typeface="Palatino Linotype"/>
                <a:sym typeface="Palatino Linotype"/>
              </a:rPr>
              <a:t>,</a:t>
            </a:r>
            <a:endParaRPr sz="10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Palatino Linotype"/>
              <a:buAutoNum type="arabicPeriod"/>
            </a:pPr>
            <a:r>
              <a:rPr lang="en-US" sz="1000">
                <a:latin typeface="Palatino Linotype"/>
                <a:ea typeface="Palatino Linotype"/>
                <a:cs typeface="Palatino Linotype"/>
                <a:sym typeface="Palatino Linotype"/>
              </a:rPr>
              <a:t>CurConfig</a:t>
            </a:r>
            <a:r>
              <a:rPr baseline="-25000" lang="en-US" sz="1000">
                <a:latin typeface="Palatino Linotype"/>
                <a:ea typeface="Palatino Linotype"/>
                <a:cs typeface="Palatino Linotype"/>
                <a:sym typeface="Palatino Linotype"/>
              </a:rPr>
              <a:t>p</a:t>
            </a:r>
            <a:r>
              <a:rPr lang="en-US" sz="1000">
                <a:latin typeface="Palatino Linotype"/>
                <a:ea typeface="Palatino Linotype"/>
                <a:cs typeface="Palatino Linotype"/>
                <a:sym typeface="Palatino Linotype"/>
              </a:rPr>
              <a:t>, </a:t>
            </a:r>
            <a:r>
              <a:rPr lang="en-US" sz="1000">
                <a:latin typeface="Palatino Linotype"/>
                <a:ea typeface="Palatino Linotype"/>
                <a:cs typeface="Palatino Linotype"/>
                <a:sym typeface="Palatino Linotype"/>
              </a:rPr>
              <a:t>initially</a:t>
            </a:r>
            <a:r>
              <a:rPr lang="en-US" sz="1000">
                <a:latin typeface="Palatino Linotype"/>
                <a:ea typeface="Palatino Linotype"/>
                <a:cs typeface="Palatino Linotype"/>
                <a:sym typeface="Palatino Linotype"/>
              </a:rPr>
              <a:t> Init,</a:t>
            </a:r>
            <a:endParaRPr sz="10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Palatino Linotype"/>
              <a:buAutoNum type="arabicPeriod"/>
            </a:pPr>
            <a:r>
              <a:rPr lang="en-US" sz="1000">
                <a:latin typeface="Palatino Linotype"/>
                <a:ea typeface="Palatino Linotype"/>
                <a:cs typeface="Palatino Linotype"/>
                <a:sym typeface="Palatino Linotype"/>
              </a:rPr>
              <a:t>ReceivedM</a:t>
            </a:r>
            <a:r>
              <a:rPr baseline="-25000" lang="en-US" sz="1000">
                <a:latin typeface="Palatino Linotype"/>
                <a:ea typeface="Palatino Linotype"/>
                <a:cs typeface="Palatino Linotype"/>
                <a:sym typeface="Palatino Linotype"/>
              </a:rPr>
              <a:t>p</a:t>
            </a:r>
            <a:r>
              <a:rPr lang="en-US" sz="1000">
                <a:latin typeface="Palatino Linotype"/>
                <a:ea typeface="Palatino Linotype"/>
                <a:cs typeface="Palatino Linotype"/>
                <a:sym typeface="Palatino Linotype"/>
              </a:rPr>
              <a:t>, initially ∅,</a:t>
            </a:r>
            <a:endParaRPr sz="10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Palatino Linotype"/>
              <a:buAutoNum type="arabicPeriod"/>
            </a:pPr>
            <a:r>
              <a:rPr lang="en-US" sz="1000">
                <a:latin typeface="Palatino Linotype"/>
                <a:ea typeface="Palatino Linotype"/>
                <a:cs typeface="Palatino Linotype"/>
                <a:sym typeface="Palatino Linotype"/>
              </a:rPr>
              <a:t>ValidatedM</a:t>
            </a:r>
            <a:r>
              <a:rPr baseline="-25000" lang="en-US" sz="1000">
                <a:latin typeface="Palatino Linotype"/>
                <a:ea typeface="Palatino Linotype"/>
                <a:cs typeface="Palatino Linotype"/>
                <a:sym typeface="Palatino Linotype"/>
              </a:rPr>
              <a:t>p</a:t>
            </a:r>
            <a:r>
              <a:rPr lang="en-US" sz="1000">
                <a:latin typeface="Palatino Linotype"/>
                <a:ea typeface="Palatino Linotype"/>
                <a:cs typeface="Palatino Linotype"/>
                <a:sym typeface="Palatino Linotype"/>
              </a:rPr>
              <a:t>, initially ∅,</a:t>
            </a:r>
            <a:endParaRPr sz="10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Palatino Linotype"/>
              <a:buAutoNum type="arabicPeriod"/>
            </a:pPr>
            <a:r>
              <a:rPr lang="en-US" sz="1000">
                <a:latin typeface="Palatino Linotype"/>
                <a:ea typeface="Palatino Linotype"/>
                <a:cs typeface="Palatino Linotype"/>
                <a:sym typeface="Palatino Linotype"/>
              </a:rPr>
              <a:t>DeliveredM</a:t>
            </a:r>
            <a:r>
              <a:rPr baseline="-25000" lang="en-US" sz="1000">
                <a:latin typeface="Palatino Linotype"/>
                <a:ea typeface="Palatino Linotype"/>
                <a:cs typeface="Palatino Linotype"/>
                <a:sym typeface="Palatino Linotype"/>
              </a:rPr>
              <a:t>p</a:t>
            </a:r>
            <a:r>
              <a:rPr lang="en-US" sz="1000">
                <a:latin typeface="Palatino Linotype"/>
                <a:ea typeface="Palatino Linotype"/>
                <a:cs typeface="Palatino Linotype"/>
                <a:sym typeface="Palatino Linotype"/>
              </a:rPr>
              <a:t>, </a:t>
            </a:r>
            <a:r>
              <a:rPr lang="en-US" sz="1000">
                <a:latin typeface="Palatino Linotype"/>
                <a:ea typeface="Palatino Linotype"/>
                <a:cs typeface="Palatino Linotype"/>
                <a:sym typeface="Palatino Linotype"/>
              </a:rPr>
              <a:t>initially ∅,</a:t>
            </a:r>
            <a:endParaRPr sz="1000">
              <a:latin typeface="Palatino Linotype"/>
              <a:ea typeface="Palatino Linotype"/>
              <a:cs typeface="Palatino Linotype"/>
              <a:sym typeface="Palatino Linotype"/>
            </a:endParaRPr>
          </a:p>
          <a:p>
            <a:pPr indent="0" lvl="0" marL="0" rtl="0" algn="l">
              <a:spcBef>
                <a:spcPts val="0"/>
              </a:spcBef>
              <a:spcAft>
                <a:spcPts val="0"/>
              </a:spcAft>
              <a:buNone/>
            </a:pPr>
            <a:r>
              <a:rPr b="1" lang="en-US" sz="1100">
                <a:latin typeface="Palatino Linotype"/>
                <a:ea typeface="Palatino Linotype"/>
                <a:cs typeface="Palatino Linotype"/>
                <a:sym typeface="Palatino Linotype"/>
              </a:rPr>
              <a:t>End local variables</a:t>
            </a:r>
            <a:endParaRPr b="1" baseline="-25000" sz="1200">
              <a:latin typeface="Palatino Linotype"/>
              <a:ea typeface="Palatino Linotype"/>
              <a:cs typeface="Palatino Linotype"/>
              <a:sym typeface="Palatino Linotype"/>
            </a:endParaRPr>
          </a:p>
        </p:txBody>
      </p:sp>
      <p:sp>
        <p:nvSpPr>
          <p:cNvPr id="132" name="Google Shape;132;g20e2e24e465_2_0"/>
          <p:cNvSpPr txBox="1"/>
          <p:nvPr/>
        </p:nvSpPr>
        <p:spPr>
          <a:xfrm>
            <a:off x="316525" y="2869825"/>
            <a:ext cx="28326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latin typeface="Palatino Linotype"/>
                <a:ea typeface="Palatino Linotype"/>
                <a:cs typeface="Palatino Linotype"/>
                <a:sym typeface="Palatino Linotype"/>
              </a:rPr>
              <a:t>Local variables description</a:t>
            </a:r>
            <a:endParaRPr b="1" sz="11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Palatino Linotype"/>
              <a:buAutoNum type="arabicPeriod"/>
            </a:pPr>
            <a:r>
              <a:rPr lang="en-US" sz="1000">
                <a:latin typeface="Palatino Linotype"/>
                <a:ea typeface="Palatino Linotype"/>
                <a:cs typeface="Palatino Linotype"/>
                <a:sym typeface="Palatino Linotype"/>
              </a:rPr>
              <a:t>The number of messages that p broadcasts to others.</a:t>
            </a:r>
            <a:endParaRPr sz="10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Palatino Linotype"/>
              <a:buAutoNum type="arabicPeriod"/>
            </a:pPr>
            <a:r>
              <a:rPr lang="en-US" sz="1000">
                <a:latin typeface="Palatino Linotype"/>
                <a:ea typeface="Palatino Linotype"/>
                <a:cs typeface="Palatino Linotype"/>
                <a:sym typeface="Palatino Linotype"/>
              </a:rPr>
              <a:t>The set of configurations that visited by node p.</a:t>
            </a:r>
            <a:endParaRPr sz="10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Palatino Linotype"/>
              <a:buAutoNum type="arabicPeriod"/>
            </a:pPr>
            <a:r>
              <a:rPr lang="en-US" sz="1000">
                <a:latin typeface="Palatino Linotype"/>
                <a:ea typeface="Palatino Linotype"/>
                <a:cs typeface="Palatino Linotype"/>
                <a:sym typeface="Palatino Linotype"/>
              </a:rPr>
              <a:t>Latest configuration found by p in the system.</a:t>
            </a:r>
            <a:endParaRPr sz="10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Palatino Linotype"/>
              <a:buAutoNum type="arabicPeriod"/>
            </a:pPr>
            <a:r>
              <a:rPr lang="en-US" sz="1000">
                <a:latin typeface="Palatino Linotype"/>
                <a:ea typeface="Palatino Linotype"/>
                <a:cs typeface="Palatino Linotype"/>
                <a:sym typeface="Palatino Linotype"/>
              </a:rPr>
              <a:t>The set of ECHO messages received by node p.</a:t>
            </a:r>
            <a:endParaRPr sz="10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Palatino Linotype"/>
              <a:buAutoNum type="arabicPeriod"/>
            </a:pPr>
            <a:r>
              <a:rPr lang="en-US" sz="1000">
                <a:latin typeface="Palatino Linotype"/>
                <a:ea typeface="Palatino Linotype"/>
                <a:cs typeface="Palatino Linotype"/>
                <a:sym typeface="Palatino Linotype"/>
              </a:rPr>
              <a:t>The set of messages validated by a quorum of a configuration, waiting for final delivery by node p</a:t>
            </a:r>
            <a:endParaRPr sz="10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Palatino Linotype"/>
              <a:buAutoNum type="arabicPeriod"/>
            </a:pPr>
            <a:r>
              <a:rPr lang="en-US" sz="1000">
                <a:latin typeface="Palatino Linotype"/>
                <a:ea typeface="Palatino Linotype"/>
                <a:cs typeface="Palatino Linotype"/>
                <a:sym typeface="Palatino Linotype"/>
              </a:rPr>
              <a:t>The set of messages delivered by node p</a:t>
            </a:r>
            <a:endParaRPr sz="1000">
              <a:latin typeface="Palatino Linotype"/>
              <a:ea typeface="Palatino Linotype"/>
              <a:cs typeface="Palatino Linotype"/>
              <a:sym typeface="Palatino Linotype"/>
            </a:endParaRPr>
          </a:p>
          <a:p>
            <a:pPr indent="0" lvl="0" marL="0" rtl="0" algn="l">
              <a:spcBef>
                <a:spcPts val="0"/>
              </a:spcBef>
              <a:spcAft>
                <a:spcPts val="0"/>
              </a:spcAft>
              <a:buNone/>
            </a:pPr>
            <a:r>
              <a:rPr b="1" lang="en-US" sz="1100">
                <a:latin typeface="Palatino Linotype"/>
                <a:ea typeface="Palatino Linotype"/>
                <a:cs typeface="Palatino Linotype"/>
                <a:sym typeface="Palatino Linotype"/>
              </a:rPr>
              <a:t>End local variables description</a:t>
            </a:r>
            <a:endParaRPr b="1" baseline="-25000" sz="1200">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2006-11-20T16:13:10Z</dcterms:created>
  <dc:creator>- -</dc:creator>
</cp:coreProperties>
</file>

<file path=docProps/custom.xml><?xml version="1.0" encoding="utf-8"?>
<Properties xmlns="http://schemas.openxmlformats.org/officeDocument/2006/custom-properties" xmlns:vt="http://schemas.openxmlformats.org/officeDocument/2006/docPropsVTypes"/>
</file>