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6" r:id="rId5"/>
  </p:sldMasterIdLst>
  <p:notesMasterIdLst>
    <p:notesMasterId r:id="rId17"/>
  </p:notesMasterIdLst>
  <p:sldIdLst>
    <p:sldId id="743" r:id="rId6"/>
    <p:sldId id="744" r:id="rId7"/>
    <p:sldId id="745" r:id="rId8"/>
    <p:sldId id="746" r:id="rId9"/>
    <p:sldId id="747" r:id="rId10"/>
    <p:sldId id="748" r:id="rId11"/>
    <p:sldId id="750" r:id="rId12"/>
    <p:sldId id="751" r:id="rId13"/>
    <p:sldId id="749" r:id="rId14"/>
    <p:sldId id="752" r:id="rId15"/>
    <p:sldId id="753" r:id="rId1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D2F452-0EDB-4B62-BF65-C8F05498F591}">
          <p14:sldIdLst>
            <p14:sldId id="743"/>
            <p14:sldId id="744"/>
            <p14:sldId id="745"/>
            <p14:sldId id="746"/>
            <p14:sldId id="747"/>
            <p14:sldId id="748"/>
            <p14:sldId id="750"/>
            <p14:sldId id="751"/>
            <p14:sldId id="749"/>
            <p14:sldId id="752"/>
            <p14:sldId id="75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ryWu" initials="jerrywuhk" lastIdx="2" clrIdx="0">
    <p:extLst>
      <p:ext uri="{19B8F6BF-5375-455C-9EA6-DF929625EA0E}">
        <p15:presenceInfo xmlns:p15="http://schemas.microsoft.com/office/powerpoint/2012/main" userId="JerryWu" providerId="None"/>
      </p:ext>
    </p:extLst>
  </p:cmAuthor>
  <p:cmAuthor id="2" name="Ka Ho Ng" initials="KHN" lastIdx="6" clrIdx="1">
    <p:extLst>
      <p:ext uri="{19B8F6BF-5375-455C-9EA6-DF929625EA0E}">
        <p15:presenceInfo xmlns:p15="http://schemas.microsoft.com/office/powerpoint/2012/main" userId="fa418f5e3493f352" providerId="Windows Live"/>
      </p:ext>
    </p:extLst>
  </p:cmAuthor>
  <p:cmAuthor id="3" name="Zeth Kiu ChunMok" initials="zemok" lastIdx="4" clrIdx="2">
    <p:extLst>
      <p:ext uri="{19B8F6BF-5375-455C-9EA6-DF929625EA0E}">
        <p15:presenceInfo xmlns:p15="http://schemas.microsoft.com/office/powerpoint/2012/main" userId="Zeth Kiu ChunMok" providerId="None"/>
      </p:ext>
    </p:extLst>
  </p:cmAuthor>
  <p:cmAuthor id="4" name="Wu, Riley" initials="WR" lastIdx="1" clrIdx="3">
    <p:extLst>
      <p:ext uri="{19B8F6BF-5375-455C-9EA6-DF929625EA0E}">
        <p15:presenceInfo xmlns:p15="http://schemas.microsoft.com/office/powerpoint/2012/main" userId="S::riley.wu@wynnpalace.com::b4498a23-51d3-4fd9-ba86-fb9f4ee69c95" providerId="AD"/>
      </p:ext>
    </p:extLst>
  </p:cmAuthor>
  <p:cmAuthor id="5" name="Han, Linda Ji Won" initials="HLJW" lastIdx="1" clrIdx="4">
    <p:extLst>
      <p:ext uri="{19B8F6BF-5375-455C-9EA6-DF929625EA0E}">
        <p15:presenceInfo xmlns:p15="http://schemas.microsoft.com/office/powerpoint/2012/main" userId="S::linda.jw.han@wynnpalace.com::c969a79b-1776-4141-ab70-b3fb5ec5fdc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F9FF"/>
    <a:srgbClr val="FFFFCC"/>
    <a:srgbClr val="F8CBAD"/>
    <a:srgbClr val="FFE699"/>
    <a:srgbClr val="FFFF99"/>
    <a:srgbClr val="000000"/>
    <a:srgbClr val="0000FF"/>
    <a:srgbClr val="9BD9FF"/>
    <a:srgbClr val="CCEC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1" autoAdjust="0"/>
    <p:restoredTop sz="90834" autoAdjust="0"/>
  </p:normalViewPr>
  <p:slideViewPr>
    <p:cSldViewPr>
      <p:cViewPr varScale="1">
        <p:scale>
          <a:sx n="103" d="100"/>
          <a:sy n="103" d="100"/>
        </p:scale>
        <p:origin x="102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vl1pPr>
          </a:lstStyle>
          <a:p>
            <a:fld id="{DCDE6ED6-4714-43A8-8C4A-E351CCD248CE}" type="datetimeFigureOut">
              <a:rPr lang="en-US" smtClean="0"/>
              <a:t>10/6/2022</a:t>
            </a:fld>
            <a:endParaRPr lang="en-US" dirty="0"/>
          </a:p>
        </p:txBody>
      </p:sp>
      <p:sp>
        <p:nvSpPr>
          <p:cNvPr id="4" name="Slide Image Placeholder 3"/>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a:defRPr sz="1200"/>
            </a:lvl1pPr>
          </a:lstStyle>
          <a:p>
            <a:fld id="{36EC0E89-3649-42C1-83F7-43B5CDD4EE01}" type="slidenum">
              <a:rPr lang="en-US" smtClean="0"/>
              <a:t>‹#›</a:t>
            </a:fld>
            <a:endParaRPr lang="en-US" dirty="0"/>
          </a:p>
        </p:txBody>
      </p:sp>
    </p:spTree>
    <p:extLst>
      <p:ext uri="{BB962C8B-B14F-4D97-AF65-F5344CB8AC3E}">
        <p14:creationId xmlns:p14="http://schemas.microsoft.com/office/powerpoint/2010/main" val="1126178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1</a:t>
            </a:fld>
            <a:endParaRPr lang="en-US" dirty="0"/>
          </a:p>
        </p:txBody>
      </p:sp>
    </p:spTree>
    <p:extLst>
      <p:ext uri="{BB962C8B-B14F-4D97-AF65-F5344CB8AC3E}">
        <p14:creationId xmlns:p14="http://schemas.microsoft.com/office/powerpoint/2010/main" val="1392009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10</a:t>
            </a:fld>
            <a:endParaRPr lang="en-US" dirty="0"/>
          </a:p>
        </p:txBody>
      </p:sp>
    </p:spTree>
    <p:extLst>
      <p:ext uri="{BB962C8B-B14F-4D97-AF65-F5344CB8AC3E}">
        <p14:creationId xmlns:p14="http://schemas.microsoft.com/office/powerpoint/2010/main" val="851709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11</a:t>
            </a:fld>
            <a:endParaRPr lang="en-US" dirty="0"/>
          </a:p>
        </p:txBody>
      </p:sp>
    </p:spTree>
    <p:extLst>
      <p:ext uri="{BB962C8B-B14F-4D97-AF65-F5344CB8AC3E}">
        <p14:creationId xmlns:p14="http://schemas.microsoft.com/office/powerpoint/2010/main" val="4101157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2</a:t>
            </a:fld>
            <a:endParaRPr lang="en-US" dirty="0"/>
          </a:p>
        </p:txBody>
      </p:sp>
    </p:spTree>
    <p:extLst>
      <p:ext uri="{BB962C8B-B14F-4D97-AF65-F5344CB8AC3E}">
        <p14:creationId xmlns:p14="http://schemas.microsoft.com/office/powerpoint/2010/main" val="3511816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3</a:t>
            </a:fld>
            <a:endParaRPr lang="en-US" dirty="0"/>
          </a:p>
        </p:txBody>
      </p:sp>
    </p:spTree>
    <p:extLst>
      <p:ext uri="{BB962C8B-B14F-4D97-AF65-F5344CB8AC3E}">
        <p14:creationId xmlns:p14="http://schemas.microsoft.com/office/powerpoint/2010/main" val="1396740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4</a:t>
            </a:fld>
            <a:endParaRPr lang="en-US" dirty="0"/>
          </a:p>
        </p:txBody>
      </p:sp>
    </p:spTree>
    <p:extLst>
      <p:ext uri="{BB962C8B-B14F-4D97-AF65-F5344CB8AC3E}">
        <p14:creationId xmlns:p14="http://schemas.microsoft.com/office/powerpoint/2010/main" val="539573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5</a:t>
            </a:fld>
            <a:endParaRPr lang="en-US" dirty="0"/>
          </a:p>
        </p:txBody>
      </p:sp>
    </p:spTree>
    <p:extLst>
      <p:ext uri="{BB962C8B-B14F-4D97-AF65-F5344CB8AC3E}">
        <p14:creationId xmlns:p14="http://schemas.microsoft.com/office/powerpoint/2010/main" val="85094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6</a:t>
            </a:fld>
            <a:endParaRPr lang="en-US" dirty="0"/>
          </a:p>
        </p:txBody>
      </p:sp>
    </p:spTree>
    <p:extLst>
      <p:ext uri="{BB962C8B-B14F-4D97-AF65-F5344CB8AC3E}">
        <p14:creationId xmlns:p14="http://schemas.microsoft.com/office/powerpoint/2010/main" val="3865427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7</a:t>
            </a:fld>
            <a:endParaRPr lang="en-US" dirty="0"/>
          </a:p>
        </p:txBody>
      </p:sp>
    </p:spTree>
    <p:extLst>
      <p:ext uri="{BB962C8B-B14F-4D97-AF65-F5344CB8AC3E}">
        <p14:creationId xmlns:p14="http://schemas.microsoft.com/office/powerpoint/2010/main" val="906833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8</a:t>
            </a:fld>
            <a:endParaRPr lang="en-US" dirty="0"/>
          </a:p>
        </p:txBody>
      </p:sp>
    </p:spTree>
    <p:extLst>
      <p:ext uri="{BB962C8B-B14F-4D97-AF65-F5344CB8AC3E}">
        <p14:creationId xmlns:p14="http://schemas.microsoft.com/office/powerpoint/2010/main" val="260242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6EC0E89-3649-42C1-83F7-43B5CDD4EE01}" type="slidenum">
              <a:rPr lang="en-US" smtClean="0"/>
              <a:t>9</a:t>
            </a:fld>
            <a:endParaRPr lang="en-US" dirty="0"/>
          </a:p>
        </p:txBody>
      </p:sp>
    </p:spTree>
    <p:extLst>
      <p:ext uri="{BB962C8B-B14F-4D97-AF65-F5344CB8AC3E}">
        <p14:creationId xmlns:p14="http://schemas.microsoft.com/office/powerpoint/2010/main" val="1374575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FFFFFF"/>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66766" b="66766"/>
          <a:stretch/>
        </p:blipFill>
        <p:spPr>
          <a:xfrm>
            <a:off x="9148526" y="6790"/>
            <a:ext cx="3038947" cy="2279210"/>
          </a:xfrm>
          <a:prstGeom prst="rect">
            <a:avLst/>
          </a:prstGeom>
        </p:spPr>
      </p:pic>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1111" r="70834"/>
          <a:stretch/>
        </p:blipFill>
        <p:spPr>
          <a:xfrm>
            <a:off x="4527" y="4191000"/>
            <a:ext cx="2667000" cy="2667000"/>
          </a:xfrm>
          <a:prstGeom prst="rect">
            <a:avLst/>
          </a:prstGeom>
        </p:spPr>
      </p:pic>
      <p:sp>
        <p:nvSpPr>
          <p:cNvPr id="3" name="Subtitle 2"/>
          <p:cNvSpPr>
            <a:spLocks noGrp="1"/>
          </p:cNvSpPr>
          <p:nvPr>
            <p:ph type="subTitle" idx="1" hasCustomPrompt="1"/>
          </p:nvPr>
        </p:nvSpPr>
        <p:spPr>
          <a:xfrm>
            <a:off x="2133600" y="5410200"/>
            <a:ext cx="8534400" cy="609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Title</a:t>
            </a:r>
          </a:p>
        </p:txBody>
      </p:sp>
      <p:sp>
        <p:nvSpPr>
          <p:cNvPr id="4" name="Date Placeholder 3"/>
          <p:cNvSpPr>
            <a:spLocks noGrp="1"/>
          </p:cNvSpPr>
          <p:nvPr>
            <p:ph type="dt" sz="half" idx="10"/>
          </p:nvPr>
        </p:nvSpPr>
        <p:spPr>
          <a:xfrm>
            <a:off x="9042400" y="6324609"/>
            <a:ext cx="2844800" cy="365125"/>
          </a:xfrm>
        </p:spPr>
        <p:txBody>
          <a:bodyPr/>
          <a:lstStyle>
            <a:lvl1pPr algn="r">
              <a:defRPr>
                <a:solidFill>
                  <a:schemeClr val="tx1"/>
                </a:solidFill>
              </a:defRPr>
            </a:lvl1pPr>
          </a:lstStyle>
          <a:p>
            <a:endParaRPr lang="en-US" dirty="0"/>
          </a:p>
        </p:txBody>
      </p:sp>
      <p:grpSp>
        <p:nvGrpSpPr>
          <p:cNvPr id="10" name="Group 9"/>
          <p:cNvGrpSpPr/>
          <p:nvPr userDrawn="1"/>
        </p:nvGrpSpPr>
        <p:grpSpPr>
          <a:xfrm>
            <a:off x="1981200" y="2057400"/>
            <a:ext cx="8192965" cy="2819400"/>
            <a:chOff x="1981200" y="2057400"/>
            <a:chExt cx="8192965" cy="281940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1667" t="18888" r="19167" b="23334"/>
            <a:stretch/>
          </p:blipFill>
          <p:spPr>
            <a:xfrm>
              <a:off x="6324600" y="2057400"/>
              <a:ext cx="3849565" cy="2819400"/>
            </a:xfrm>
            <a:prstGeom prst="rect">
              <a:avLst/>
            </a:prstGeom>
          </p:spPr>
        </p:pic>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l="20833" t="20834" r="20833" b="33333"/>
            <a:stretch/>
          </p:blipFill>
          <p:spPr>
            <a:xfrm>
              <a:off x="1981200" y="2286000"/>
              <a:ext cx="3879273" cy="2286000"/>
            </a:xfrm>
            <a:prstGeom prst="rect">
              <a:avLst/>
            </a:prstGeom>
          </p:spPr>
        </p:pic>
      </p:grpSp>
    </p:spTree>
    <p:extLst>
      <p:ext uri="{BB962C8B-B14F-4D97-AF65-F5344CB8AC3E}">
        <p14:creationId xmlns:p14="http://schemas.microsoft.com/office/powerpoint/2010/main" val="4047657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Gray - Bottom Graphic">
    <p:spTree>
      <p:nvGrpSpPr>
        <p:cNvPr id="1" name=""/>
        <p:cNvGrpSpPr/>
        <p:nvPr/>
      </p:nvGrpSpPr>
      <p:grpSpPr>
        <a:xfrm>
          <a:off x="0" y="0"/>
          <a:ext cx="0" cy="0"/>
          <a:chOff x="0" y="0"/>
          <a:chExt cx="0" cy="0"/>
        </a:xfrm>
      </p:grpSpPr>
      <p:sp>
        <p:nvSpPr>
          <p:cNvPr id="12" name="Rectangle 11"/>
          <p:cNvSpPr/>
          <p:nvPr userDrawn="1"/>
        </p:nvSpPr>
        <p:spPr>
          <a:xfrm>
            <a:off x="1" y="0"/>
            <a:ext cx="12195178" cy="6442076"/>
          </a:xfrm>
          <a:prstGeom prst="rect">
            <a:avLst/>
          </a:prstGeom>
          <a:solidFill>
            <a:srgbClr val="5D67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sym typeface="Adobe Clean"/>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3468272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Gray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92000" cy="6858000"/>
          </a:xfrm>
          <a:prstGeom prst="rect">
            <a:avLst/>
          </a:prstGeom>
          <a:solidFill>
            <a:srgbClr val="5D676A"/>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699743" y="6528877"/>
            <a:ext cx="187457" cy="258055"/>
          </a:xfrm>
          <a:prstGeom prst="rect">
            <a:avLst/>
          </a:prstGeom>
        </p:spPr>
      </p:pic>
      <p:sp>
        <p:nvSpPr>
          <p:cNvPr id="10" name="Rectangle 21"/>
          <p:cNvSpPr>
            <a:spLocks noChangeArrowheads="1"/>
          </p:cNvSpPr>
          <p:nvPr userDrawn="1"/>
        </p:nvSpPr>
        <p:spPr bwMode="auto">
          <a:xfrm>
            <a:off x="304799" y="6487239"/>
            <a:ext cx="5183029" cy="107722"/>
          </a:xfrm>
          <a:prstGeom prst="rect">
            <a:avLst/>
          </a:prstGeom>
          <a:noFill/>
          <a:ln w="9525">
            <a:noFill/>
            <a:miter lim="800000"/>
            <a:headEnd/>
            <a:tailEnd/>
          </a:ln>
        </p:spPr>
        <p:txBody>
          <a:bodyPr wrap="square" lIns="0" tIns="0" rIns="0" bIns="0" anchor="b">
            <a:spAutoFit/>
          </a:bodyPr>
          <a:lstStyle/>
          <a:p>
            <a:r>
              <a:rPr lang="en-US" sz="699" dirty="0">
                <a:solidFill>
                  <a:srgbClr val="FFFFFF"/>
                </a:solidFill>
                <a:sym typeface="Adobe Clean"/>
              </a:rPr>
              <a:t>© 2016 Adobe Systems Incorporated.  All Rights Reserved.  Adobe Confidential.</a:t>
            </a:r>
          </a:p>
        </p:txBody>
      </p:sp>
    </p:spTree>
    <p:extLst>
      <p:ext uri="{BB962C8B-B14F-4D97-AF65-F5344CB8AC3E}">
        <p14:creationId xmlns:p14="http://schemas.microsoft.com/office/powerpoint/2010/main" val="995660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lack - Top &amp; Bottom Graphic">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0" y="225630"/>
            <a:ext cx="12192000" cy="6216734"/>
          </a:xfrm>
          <a:prstGeom prst="rect">
            <a:avLst/>
          </a:prstGeom>
          <a:solidFill>
            <a:schemeClr val="tx1"/>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392226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lack - Bottom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92000" cy="6442364"/>
          </a:xfrm>
          <a:prstGeom prst="rect">
            <a:avLst/>
          </a:prstGeom>
          <a:solidFill>
            <a:schemeClr val="tx1"/>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2227023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lack - No Graphic">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92000" cy="6858000"/>
          </a:xfrm>
          <a:prstGeom prst="rect">
            <a:avLst/>
          </a:prstGeom>
          <a:solidFill>
            <a:schemeClr val="tx1"/>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699743" y="6528877"/>
            <a:ext cx="187457" cy="258055"/>
          </a:xfrm>
          <a:prstGeom prst="rect">
            <a:avLst/>
          </a:prstGeom>
        </p:spPr>
      </p:pic>
      <p:sp>
        <p:nvSpPr>
          <p:cNvPr id="10" name="Rectangle 21"/>
          <p:cNvSpPr>
            <a:spLocks noChangeArrowheads="1"/>
          </p:cNvSpPr>
          <p:nvPr userDrawn="1"/>
        </p:nvSpPr>
        <p:spPr bwMode="auto">
          <a:xfrm>
            <a:off x="304799" y="6487239"/>
            <a:ext cx="5183029" cy="107722"/>
          </a:xfrm>
          <a:prstGeom prst="rect">
            <a:avLst/>
          </a:prstGeom>
          <a:noFill/>
          <a:ln w="9525">
            <a:noFill/>
            <a:miter lim="800000"/>
            <a:headEnd/>
            <a:tailEnd/>
          </a:ln>
        </p:spPr>
        <p:txBody>
          <a:bodyPr wrap="square" lIns="0" tIns="0" rIns="0" bIns="0" anchor="b">
            <a:spAutoFit/>
          </a:bodyPr>
          <a:lstStyle/>
          <a:p>
            <a:r>
              <a:rPr lang="en-US" sz="699" dirty="0">
                <a:solidFill>
                  <a:srgbClr val="FFFFFF"/>
                </a:solidFill>
                <a:sym typeface="Adobe Clean"/>
              </a:rPr>
              <a:t>© 2016 Adobe Systems Incorporated.  All Rights Reserved.  Adobe Confidential.</a:t>
            </a:r>
          </a:p>
        </p:txBody>
      </p:sp>
    </p:spTree>
    <p:extLst>
      <p:ext uri="{BB962C8B-B14F-4D97-AF65-F5344CB8AC3E}">
        <p14:creationId xmlns:p14="http://schemas.microsoft.com/office/powerpoint/2010/main" val="3879019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y end slide">
    <p:spTree>
      <p:nvGrpSpPr>
        <p:cNvPr id="1" name=""/>
        <p:cNvGrpSpPr/>
        <p:nvPr/>
      </p:nvGrpSpPr>
      <p:grpSpPr>
        <a:xfrm>
          <a:off x="0" y="0"/>
          <a:ext cx="0" cy="0"/>
          <a:chOff x="0" y="0"/>
          <a:chExt cx="0" cy="0"/>
        </a:xfrm>
      </p:grpSpPr>
      <p:sp>
        <p:nvSpPr>
          <p:cNvPr id="7" name="Rectangle 5"/>
          <p:cNvSpPr>
            <a:spLocks noChangeArrowheads="1"/>
          </p:cNvSpPr>
          <p:nvPr userDrawn="1"/>
        </p:nvSpPr>
        <p:spPr bwMode="auto">
          <a:xfrm>
            <a:off x="0" y="0"/>
            <a:ext cx="12192000" cy="6858000"/>
          </a:xfrm>
          <a:prstGeom prst="rect">
            <a:avLst/>
          </a:prstGeom>
          <a:solidFill>
            <a:srgbClr val="5D676A"/>
          </a:solidFill>
          <a:ln w="12700">
            <a:miter lim="400000"/>
          </a:ln>
        </p:spPr>
        <p:txBody>
          <a:bodyPr lIns="0" tIns="0" rIns="0" bIns="0" anchor="ctr"/>
          <a:lstStyle/>
          <a:p>
            <a:pPr algn="ctr" defTabSz="824840"/>
            <a:endParaRPr lang="en-US" sz="3597" dirty="0">
              <a:solidFill>
                <a:srgbClr val="FFFFFF"/>
              </a:solidFill>
              <a:sym typeface="Helvetica Light"/>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9371" y="2449525"/>
            <a:ext cx="1413256" cy="1945495"/>
          </a:xfrm>
          <a:prstGeom prst="rect">
            <a:avLst/>
          </a:prstGeom>
        </p:spPr>
      </p:pic>
    </p:spTree>
    <p:extLst>
      <p:ext uri="{BB962C8B-B14F-4D97-AF65-F5344CB8AC3E}">
        <p14:creationId xmlns:p14="http://schemas.microsoft.com/office/powerpoint/2010/main" val="33499536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hite end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87925" y="2447346"/>
            <a:ext cx="1414838" cy="1947672"/>
          </a:xfrm>
          <a:prstGeom prst="rect">
            <a:avLst/>
          </a:prstGeom>
        </p:spPr>
      </p:pic>
    </p:spTree>
    <p:extLst>
      <p:ext uri="{BB962C8B-B14F-4D97-AF65-F5344CB8AC3E}">
        <p14:creationId xmlns:p14="http://schemas.microsoft.com/office/powerpoint/2010/main" val="425943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sym typeface="Adobe Clean"/>
            </a:endParaRPr>
          </a:p>
        </p:txBody>
      </p:sp>
      <p:sp>
        <p:nvSpPr>
          <p:cNvPr id="8" name="Footer Placeholder 4"/>
          <p:cNvSpPr>
            <a:spLocks noGrp="1"/>
          </p:cNvSpPr>
          <p:nvPr>
            <p:ph type="ftr" sz="quarter" idx="3"/>
          </p:nvPr>
        </p:nvSpPr>
        <p:spPr>
          <a:xfrm>
            <a:off x="281514" y="6629400"/>
            <a:ext cx="5204886" cy="168274"/>
          </a:xfrm>
          <a:prstGeom prst="rect">
            <a:avLst/>
          </a:prstGeom>
        </p:spPr>
        <p:txBody>
          <a:bodyPr tIns="182880" bIns="365760"/>
          <a:lstStyle>
            <a:lvl1pPr>
              <a:defRPr sz="799">
                <a:solidFill>
                  <a:schemeClr val="bg2">
                    <a:lumMod val="50000"/>
                  </a:schemeClr>
                </a:solidFill>
              </a:defRPr>
            </a:lvl1pPr>
          </a:lstStyle>
          <a:p>
            <a:r>
              <a:rPr lang="en-US" dirty="0">
                <a:solidFill>
                  <a:srgbClr val="DADDE0">
                    <a:lumMod val="50000"/>
                  </a:srgbClr>
                </a:solidFill>
              </a:rPr>
              <a:t>© 2016 Adobe Systems Incorporated.  All Rights Reserved.  Adobe Confidential.</a:t>
            </a:r>
          </a:p>
          <a:p>
            <a:endParaRPr lang="en-US" dirty="0">
              <a:solidFill>
                <a:srgbClr val="DADDE0">
                  <a:lumMod val="50000"/>
                </a:srgbClr>
              </a:solidFill>
            </a:endParaRPr>
          </a:p>
        </p:txBody>
      </p:sp>
      <p:sp>
        <p:nvSpPr>
          <p:cNvPr id="9" name="Slide Number Placeholder 5"/>
          <p:cNvSpPr>
            <a:spLocks noGrp="1"/>
          </p:cNvSpPr>
          <p:nvPr>
            <p:ph type="sldNum" sz="quarter" idx="4"/>
          </p:nvPr>
        </p:nvSpPr>
        <p:spPr>
          <a:xfrm>
            <a:off x="5486401" y="6629400"/>
            <a:ext cx="1015999" cy="168274"/>
          </a:xfrm>
          <a:prstGeom prst="rect">
            <a:avLst/>
          </a:prstGeom>
        </p:spPr>
        <p:txBody>
          <a:bodyPr bIns="274320"/>
          <a:lstStyle>
            <a:lvl1pPr>
              <a:defRPr sz="999">
                <a:solidFill>
                  <a:schemeClr val="bg2">
                    <a:lumMod val="50000"/>
                  </a:schemeClr>
                </a:solidFill>
              </a:defRPr>
            </a:lvl1pPr>
          </a:lstStyle>
          <a:p>
            <a:pPr algn="ctr"/>
            <a:fld id="{90156F56-D5AE-4C6F-B826-C69D1BC521BB}" type="slidenum">
              <a:rPr lang="en-US" smtClean="0">
                <a:solidFill>
                  <a:srgbClr val="DADDE0">
                    <a:lumMod val="50000"/>
                  </a:srgbClr>
                </a:solidFill>
              </a:rPr>
              <a:pPr algn="ctr"/>
              <a:t>‹#›</a:t>
            </a:fld>
            <a:endParaRPr lang="en-US" dirty="0">
              <a:solidFill>
                <a:srgbClr val="DADDE0">
                  <a:lumMod val="50000"/>
                </a:srgbClr>
              </a:solidFill>
            </a:endParaRPr>
          </a:p>
        </p:txBody>
      </p:sp>
      <p:sp>
        <p:nvSpPr>
          <p:cNvPr id="10" name="Title 1"/>
          <p:cNvSpPr>
            <a:spLocks noGrp="1"/>
          </p:cNvSpPr>
          <p:nvPr>
            <p:ph type="title"/>
          </p:nvPr>
        </p:nvSpPr>
        <p:spPr>
          <a:xfrm>
            <a:off x="304801" y="287509"/>
            <a:ext cx="11582400" cy="593725"/>
          </a:xfrm>
          <a:prstGeom prst="rect">
            <a:avLst/>
          </a:prstGeom>
        </p:spPr>
        <p:txBody>
          <a:bodyPr/>
          <a:lstStyle>
            <a:lvl1pPr>
              <a:defRPr sz="2598" b="0" i="0">
                <a:solidFill>
                  <a:schemeClr val="bg2">
                    <a:lumMod val="25000"/>
                  </a:schemeClr>
                </a:solidFill>
                <a:latin typeface="Adobe Clean Light" charset="0"/>
                <a:ea typeface="Adobe Clean Light" charset="0"/>
                <a:cs typeface="Adobe Clean Light" charset="0"/>
              </a:defRPr>
            </a:lvl1pPr>
          </a:lstStyle>
          <a:p>
            <a:r>
              <a:rPr lang="en-US" dirty="0"/>
              <a:t>Click to edit Master title style</a:t>
            </a:r>
          </a:p>
        </p:txBody>
      </p:sp>
      <p:pic>
        <p:nvPicPr>
          <p:cNvPr id="7" name="Picture 6"/>
          <p:cNvPicPr>
            <a:picLocks noChangeAspect="1"/>
          </p:cNvPicPr>
          <p:nvPr userDrawn="1"/>
        </p:nvPicPr>
        <p:blipFill>
          <a:blip r:embed="rId3"/>
          <a:stretch>
            <a:fillRect/>
          </a:stretch>
        </p:blipFill>
        <p:spPr>
          <a:xfrm>
            <a:off x="11416931" y="-3175"/>
            <a:ext cx="416033" cy="685800"/>
          </a:xfrm>
          <a:prstGeom prst="rect">
            <a:avLst/>
          </a:prstGeom>
        </p:spPr>
      </p:pic>
    </p:spTree>
    <p:extLst>
      <p:ext uri="{BB962C8B-B14F-4D97-AF65-F5344CB8AC3E}">
        <p14:creationId xmlns:p14="http://schemas.microsoft.com/office/powerpoint/2010/main" val="27273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 TMS1">
    <p:spTree>
      <p:nvGrpSpPr>
        <p:cNvPr id="1" name=""/>
        <p:cNvGrpSpPr/>
        <p:nvPr/>
      </p:nvGrpSpPr>
      <p:grpSpPr>
        <a:xfrm>
          <a:off x="0" y="0"/>
          <a:ext cx="0" cy="0"/>
          <a:chOff x="0" y="0"/>
          <a:chExt cx="0" cy="0"/>
        </a:xfrm>
      </p:grpSpPr>
      <p:sp>
        <p:nvSpPr>
          <p:cNvPr id="16" name="Rectangle 15"/>
          <p:cNvSpPr/>
          <p:nvPr userDrawn="1"/>
        </p:nvSpPr>
        <p:spPr>
          <a:xfrm>
            <a:off x="0" y="0"/>
            <a:ext cx="12192000" cy="1506746"/>
          </a:xfrm>
          <a:prstGeom prst="rect">
            <a:avLst/>
          </a:prstGeom>
          <a:solidFill>
            <a:srgbClr val="301F11">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716" tIns="54357" rIns="108716" bIns="54357" anchor="ctr"/>
          <a:lstStyle/>
          <a:p>
            <a:pPr algn="ctr" defTabSz="1217718"/>
            <a:endParaRPr lang="en-US" sz="1799" dirty="0">
              <a:solidFill>
                <a:srgbClr val="FFFFFF"/>
              </a:solidFill>
              <a:ea typeface="ＭＳ Ｐゴシック" pitchFamily="-111" charset="-128"/>
              <a:sym typeface="Adobe Clean"/>
            </a:endParaRPr>
          </a:p>
        </p:txBody>
      </p:sp>
      <p:sp>
        <p:nvSpPr>
          <p:cNvPr id="19" name="Rectangle 18"/>
          <p:cNvSpPr/>
          <p:nvPr/>
        </p:nvSpPr>
        <p:spPr>
          <a:xfrm>
            <a:off x="-122" y="1497169"/>
            <a:ext cx="12192000" cy="1282446"/>
          </a:xfrm>
          <a:prstGeom prst="rect">
            <a:avLst/>
          </a:prstGeom>
          <a:solidFill>
            <a:srgbClr val="37434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799" dirty="0">
              <a:solidFill>
                <a:srgbClr val="FFFFFF"/>
              </a:solidFill>
              <a:ea typeface="ＭＳ Ｐゴシック" pitchFamily="-111" charset="-128"/>
              <a:sym typeface="Adobe Clean"/>
            </a:endParaRPr>
          </a:p>
        </p:txBody>
      </p:sp>
      <p:sp>
        <p:nvSpPr>
          <p:cNvPr id="14" name="Rectangle 13"/>
          <p:cNvSpPr/>
          <p:nvPr/>
        </p:nvSpPr>
        <p:spPr>
          <a:xfrm>
            <a:off x="0" y="1486027"/>
            <a:ext cx="12192000" cy="1282446"/>
          </a:xfrm>
          <a:prstGeom prst="rect">
            <a:avLst/>
          </a:prstGeom>
          <a:solidFill>
            <a:srgbClr val="301F1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799" dirty="0">
              <a:solidFill>
                <a:srgbClr val="FFFFFF"/>
              </a:solidFill>
              <a:ea typeface="ＭＳ Ｐゴシック" pitchFamily="-111" charset="-128"/>
              <a:sym typeface="Adobe Clean"/>
            </a:endParaRPr>
          </a:p>
        </p:txBody>
      </p:sp>
      <p:sp>
        <p:nvSpPr>
          <p:cNvPr id="2" name="Title 1"/>
          <p:cNvSpPr>
            <a:spLocks noGrp="1"/>
          </p:cNvSpPr>
          <p:nvPr>
            <p:ph type="ctrTitle"/>
          </p:nvPr>
        </p:nvSpPr>
        <p:spPr>
          <a:xfrm>
            <a:off x="641349" y="1674723"/>
            <a:ext cx="10921064" cy="553549"/>
          </a:xfrm>
        </p:spPr>
        <p:txBody>
          <a:bodyPr wrap="square" lIns="0" tIns="0" rIns="0" bIns="0">
            <a:spAutoFit/>
          </a:bodyPr>
          <a:lstStyle>
            <a:lvl1pPr>
              <a:defRPr sz="3597">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41349" y="2267298"/>
            <a:ext cx="10921064" cy="322845"/>
          </a:xfrm>
        </p:spPr>
        <p:txBody>
          <a:bodyPr wrap="square" lIns="0" tIns="0" rIns="0" bIns="0">
            <a:spAutoFit/>
          </a:bodyPr>
          <a:lstStyle>
            <a:lvl1pPr marL="0" indent="0" algn="l">
              <a:buNone/>
              <a:defRPr sz="2098" b="1">
                <a:solidFill>
                  <a:schemeClr val="tx1">
                    <a:tint val="75000"/>
                  </a:schemeClr>
                </a:solidFill>
                <a:latin typeface="Adobe Clean SemiCondensed" panose="020B0503020404020204" pitchFamily="34" charset="0"/>
              </a:defRPr>
            </a:lvl1pPr>
            <a:lvl2pPr marL="543710" indent="0" algn="ctr">
              <a:buNone/>
              <a:defRPr>
                <a:solidFill>
                  <a:schemeClr val="tx1">
                    <a:tint val="75000"/>
                  </a:schemeClr>
                </a:solidFill>
              </a:defRPr>
            </a:lvl2pPr>
            <a:lvl3pPr marL="1087420" indent="0" algn="ctr">
              <a:buNone/>
              <a:defRPr>
                <a:solidFill>
                  <a:schemeClr val="tx1">
                    <a:tint val="75000"/>
                  </a:schemeClr>
                </a:solidFill>
              </a:defRPr>
            </a:lvl3pPr>
            <a:lvl4pPr marL="1631130" indent="0" algn="ctr">
              <a:buNone/>
              <a:defRPr>
                <a:solidFill>
                  <a:schemeClr val="tx1">
                    <a:tint val="75000"/>
                  </a:schemeClr>
                </a:solidFill>
              </a:defRPr>
            </a:lvl4pPr>
            <a:lvl5pPr marL="2174840" indent="0" algn="ctr">
              <a:buNone/>
              <a:defRPr>
                <a:solidFill>
                  <a:schemeClr val="tx1">
                    <a:tint val="75000"/>
                  </a:schemeClr>
                </a:solidFill>
              </a:defRPr>
            </a:lvl5pPr>
            <a:lvl6pPr marL="2718549" indent="0" algn="ctr">
              <a:buNone/>
              <a:defRPr>
                <a:solidFill>
                  <a:schemeClr val="tx1">
                    <a:tint val="75000"/>
                  </a:schemeClr>
                </a:solidFill>
              </a:defRPr>
            </a:lvl6pPr>
            <a:lvl7pPr marL="3262260" indent="0" algn="ctr">
              <a:buNone/>
              <a:defRPr>
                <a:solidFill>
                  <a:schemeClr val="tx1">
                    <a:tint val="75000"/>
                  </a:schemeClr>
                </a:solidFill>
              </a:defRPr>
            </a:lvl7pPr>
            <a:lvl8pPr marL="3805970" indent="0" algn="ctr">
              <a:buNone/>
              <a:defRPr>
                <a:solidFill>
                  <a:schemeClr val="tx1">
                    <a:tint val="75000"/>
                  </a:schemeClr>
                </a:solidFill>
              </a:defRPr>
            </a:lvl8pPr>
            <a:lvl9pPr marL="434967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65000"/>
                    <a:lumOff val="35000"/>
                  </a:schemeClr>
                </a:solidFill>
              </a:defRPr>
            </a:lvl1pPr>
          </a:lstStyle>
          <a:p>
            <a:fld id="{644EF78C-0077-4668-88B9-243DFB96141B}" type="datetime1">
              <a:rPr lang="en-US" smtClean="0">
                <a:solidFill>
                  <a:srgbClr val="000000">
                    <a:lumMod val="65000"/>
                    <a:lumOff val="35000"/>
                  </a:srgbClr>
                </a:solidFill>
              </a:rPr>
              <a:pPr/>
              <a:t>10/6/2022</a:t>
            </a:fld>
            <a:endParaRPr lang="en-US" dirty="0">
              <a:solidFill>
                <a:srgbClr val="000000">
                  <a:lumMod val="65000"/>
                  <a:lumOff val="35000"/>
                </a:srgbClr>
              </a:solidFill>
            </a:endParaRPr>
          </a:p>
        </p:txBody>
      </p:sp>
      <p:sp>
        <p:nvSpPr>
          <p:cNvPr id="5" name="Footer Placeholder 4"/>
          <p:cNvSpPr>
            <a:spLocks noGrp="1"/>
          </p:cNvSpPr>
          <p:nvPr>
            <p:ph type="ftr" sz="quarter" idx="11"/>
          </p:nvPr>
        </p:nvSpPr>
        <p:spPr/>
        <p:txBody>
          <a:bodyPr/>
          <a:lstStyle>
            <a:lvl1pPr>
              <a:defRPr>
                <a:solidFill>
                  <a:schemeClr val="tx1">
                    <a:lumMod val="65000"/>
                    <a:lumOff val="35000"/>
                  </a:schemeClr>
                </a:solidFill>
              </a:defRPr>
            </a:lvl1pPr>
          </a:lstStyle>
          <a:p>
            <a:endParaRPr lang="en-US" dirty="0">
              <a:solidFill>
                <a:srgbClr val="000000">
                  <a:lumMod val="65000"/>
                  <a:lumOff val="35000"/>
                </a:srgbClr>
              </a:solidFill>
            </a:endParaRPr>
          </a:p>
        </p:txBody>
      </p:sp>
      <p:sp>
        <p:nvSpPr>
          <p:cNvPr id="6" name="Slide Number Placeholder 5"/>
          <p:cNvSpPr>
            <a:spLocks noGrp="1"/>
          </p:cNvSpPr>
          <p:nvPr>
            <p:ph type="sldNum" sz="quarter" idx="12"/>
          </p:nvPr>
        </p:nvSpPr>
        <p:spPr/>
        <p:txBody>
          <a:bodyPr/>
          <a:lstStyle>
            <a:lvl1pPr algn="ctr">
              <a:defRPr>
                <a:solidFill>
                  <a:schemeClr val="tx1">
                    <a:lumMod val="65000"/>
                    <a:lumOff val="35000"/>
                  </a:schemeClr>
                </a:solidFill>
              </a:defRPr>
            </a:lvl1pPr>
          </a:lstStyle>
          <a:p>
            <a:fld id="{90156F56-D5AE-4C6F-B826-C69D1BC521BB}" type="slidenum">
              <a:rPr lang="en-US" smtClean="0">
                <a:solidFill>
                  <a:srgbClr val="000000">
                    <a:lumMod val="65000"/>
                    <a:lumOff val="35000"/>
                  </a:srgbClr>
                </a:solidFill>
              </a:rPr>
              <a:pPr/>
              <a:t>‹#›</a:t>
            </a:fld>
            <a:endParaRPr lang="en-US" dirty="0">
              <a:solidFill>
                <a:srgbClr val="000000">
                  <a:lumMod val="65000"/>
                  <a:lumOff val="35000"/>
                </a:srgbClr>
              </a:solidFill>
            </a:endParaRPr>
          </a:p>
        </p:txBody>
      </p:sp>
      <p:sp>
        <p:nvSpPr>
          <p:cNvPr id="15" name="Rectangle 21"/>
          <p:cNvSpPr>
            <a:spLocks noChangeArrowheads="1"/>
          </p:cNvSpPr>
          <p:nvPr/>
        </p:nvSpPr>
        <p:spPr bwMode="auto">
          <a:xfrm>
            <a:off x="304799" y="6487239"/>
            <a:ext cx="5183029" cy="107722"/>
          </a:xfrm>
          <a:prstGeom prst="rect">
            <a:avLst/>
          </a:prstGeom>
          <a:noFill/>
          <a:ln w="9525">
            <a:noFill/>
            <a:miter lim="800000"/>
            <a:headEnd/>
            <a:tailEnd/>
          </a:ln>
        </p:spPr>
        <p:txBody>
          <a:bodyPr wrap="square" lIns="0" tIns="0" rIns="0" bIns="0" anchor="b">
            <a:spAutoFit/>
          </a:bodyPr>
          <a:lstStyle/>
          <a:p>
            <a:r>
              <a:rPr lang="en-US" sz="699" dirty="0">
                <a:solidFill>
                  <a:srgbClr val="000000">
                    <a:lumMod val="65000"/>
                    <a:lumOff val="35000"/>
                  </a:srgbClr>
                </a:solidFill>
                <a:sym typeface="Adobe Clean"/>
              </a:rPr>
              <a:t>© 2014 Adobe Systems Incorporated.  All Rights Reserved.  Adobe Confidential.</a:t>
            </a:r>
          </a:p>
        </p:txBody>
      </p:sp>
      <p:pic>
        <p:nvPicPr>
          <p:cNvPr id="11" name="Picture 10"/>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641350" y="-2383"/>
            <a:ext cx="418017" cy="685799"/>
          </a:xfrm>
          <a:prstGeom prst="rect">
            <a:avLst/>
          </a:prstGeom>
        </p:spPr>
      </p:pic>
    </p:spTree>
    <p:extLst>
      <p:ext uri="{BB962C8B-B14F-4D97-AF65-F5344CB8AC3E}">
        <p14:creationId xmlns:p14="http://schemas.microsoft.com/office/powerpoint/2010/main" val="35925511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1" y="287509"/>
            <a:ext cx="11582400" cy="593725"/>
          </a:xfrm>
          <a:prstGeom prst="rect">
            <a:avLst/>
          </a:prstGeom>
        </p:spPr>
        <p:txBody>
          <a:bodyPr/>
          <a:lstStyle>
            <a:lvl1pPr>
              <a:defRPr sz="2598" b="0" i="0">
                <a:solidFill>
                  <a:schemeClr val="bg2">
                    <a:lumMod val="25000"/>
                  </a:schemeClr>
                </a:solidFill>
                <a:latin typeface="Adobe Clean Light" charset="0"/>
                <a:ea typeface="Adobe Clean Light" charset="0"/>
                <a:cs typeface="Adobe Clean Light" charset="0"/>
              </a:defRPr>
            </a:lvl1pPr>
          </a:lstStyle>
          <a:p>
            <a:r>
              <a:rPr lang="en-US" dirty="0"/>
              <a:t>Click to edit Master title style</a:t>
            </a:r>
          </a:p>
        </p:txBody>
      </p:sp>
      <p:sp>
        <p:nvSpPr>
          <p:cNvPr id="5" name="Footer Placeholder 4"/>
          <p:cNvSpPr>
            <a:spLocks noGrp="1"/>
          </p:cNvSpPr>
          <p:nvPr>
            <p:ph type="ftr" sz="quarter" idx="11"/>
          </p:nvPr>
        </p:nvSpPr>
        <p:spPr>
          <a:xfrm>
            <a:off x="281514" y="6629400"/>
            <a:ext cx="5204886" cy="168274"/>
          </a:xfrm>
          <a:prstGeom prst="rect">
            <a:avLst/>
          </a:prstGeom>
        </p:spPr>
        <p:txBody>
          <a:bodyPr tIns="182880"/>
          <a:lstStyle>
            <a:lvl1pPr>
              <a:defRPr sz="799">
                <a:solidFill>
                  <a:schemeClr val="bg2">
                    <a:lumMod val="50000"/>
                  </a:schemeClr>
                </a:solidFill>
              </a:defRPr>
            </a:lvl1pPr>
          </a:lstStyle>
          <a:p>
            <a:r>
              <a:rPr lang="en-US" dirty="0">
                <a:solidFill>
                  <a:srgbClr val="DADDE0">
                    <a:lumMod val="50000"/>
                  </a:srgbClr>
                </a:solidFill>
              </a:rPr>
              <a:t>© 2019 Adobe Systems Incorporated.  All Rights Reserved.  Adobe Confidential.</a:t>
            </a:r>
          </a:p>
          <a:p>
            <a:endParaRPr lang="en-US" dirty="0">
              <a:solidFill>
                <a:srgbClr val="DADDE0">
                  <a:lumMod val="50000"/>
                </a:srgbClr>
              </a:solidFill>
            </a:endParaRPr>
          </a:p>
        </p:txBody>
      </p:sp>
      <p:sp>
        <p:nvSpPr>
          <p:cNvPr id="6" name="Slide Number Placeholder 5"/>
          <p:cNvSpPr>
            <a:spLocks noGrp="1"/>
          </p:cNvSpPr>
          <p:nvPr>
            <p:ph type="sldNum" sz="quarter" idx="12"/>
          </p:nvPr>
        </p:nvSpPr>
        <p:spPr>
          <a:xfrm>
            <a:off x="5486401" y="6629400"/>
            <a:ext cx="1015999" cy="168274"/>
          </a:xfrm>
          <a:prstGeom prst="rect">
            <a:avLst/>
          </a:prstGeom>
        </p:spPr>
        <p:txBody>
          <a:bodyPr/>
          <a:lstStyle>
            <a:lvl1pPr>
              <a:defRPr>
                <a:solidFill>
                  <a:schemeClr val="bg2">
                    <a:lumMod val="50000"/>
                  </a:schemeClr>
                </a:solidFill>
              </a:defRPr>
            </a:lvl1pPr>
          </a:lstStyle>
          <a:p>
            <a:pPr algn="ctr"/>
            <a:fld id="{90156F56-D5AE-4C6F-B826-C69D1BC521BB}" type="slidenum">
              <a:rPr lang="en-US" smtClean="0">
                <a:solidFill>
                  <a:srgbClr val="DADDE0">
                    <a:lumMod val="50000"/>
                  </a:srgbClr>
                </a:solidFill>
              </a:rPr>
              <a:pPr algn="ctr"/>
              <a:t>‹#›</a:t>
            </a:fld>
            <a:endParaRPr lang="en-US" dirty="0">
              <a:solidFill>
                <a:srgbClr val="DADDE0">
                  <a:lumMod val="50000"/>
                </a:srgbClr>
              </a:solidFill>
            </a:endParaRPr>
          </a:p>
        </p:txBody>
      </p:sp>
      <p:pic>
        <p:nvPicPr>
          <p:cNvPr id="7" name="Picture 6"/>
          <p:cNvPicPr>
            <a:picLocks noChangeAspect="1"/>
          </p:cNvPicPr>
          <p:nvPr userDrawn="1"/>
        </p:nvPicPr>
        <p:blipFill>
          <a:blip r:embed="rId3"/>
          <a:stretch>
            <a:fillRect/>
          </a:stretch>
        </p:blipFill>
        <p:spPr>
          <a:xfrm>
            <a:off x="11416931" y="-3175"/>
            <a:ext cx="416033" cy="685800"/>
          </a:xfrm>
          <a:prstGeom prst="rect">
            <a:avLst/>
          </a:prstGeom>
        </p:spPr>
      </p:pic>
    </p:spTree>
    <p:extLst>
      <p:ext uri="{BB962C8B-B14F-4D97-AF65-F5344CB8AC3E}">
        <p14:creationId xmlns:p14="http://schemas.microsoft.com/office/powerpoint/2010/main" val="68978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30000" b="40000"/>
          <a:stretch/>
        </p:blipFill>
        <p:spPr>
          <a:xfrm>
            <a:off x="0" y="2057400"/>
            <a:ext cx="12192000" cy="2057400"/>
          </a:xfrm>
          <a:prstGeom prst="rect">
            <a:avLst/>
          </a:prstGeom>
        </p:spPr>
      </p:pic>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69167" b="70000"/>
          <a:stretch/>
        </p:blipFill>
        <p:spPr>
          <a:xfrm>
            <a:off x="9372600" y="0"/>
            <a:ext cx="2819400" cy="2057400"/>
          </a:xfrm>
          <a:prstGeom prst="rect">
            <a:avLst/>
          </a:prstGeom>
        </p:spPr>
      </p:pic>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t="65000" r="65000"/>
          <a:stretch/>
        </p:blipFill>
        <p:spPr>
          <a:xfrm>
            <a:off x="0" y="4457700"/>
            <a:ext cx="3200400" cy="2400300"/>
          </a:xfrm>
          <a:prstGeom prst="rect">
            <a:avLst/>
          </a:prstGeom>
        </p:spPr>
      </p:pic>
      <p:sp>
        <p:nvSpPr>
          <p:cNvPr id="6" name="Slide Number Placeholder 5"/>
          <p:cNvSpPr>
            <a:spLocks noGrp="1"/>
          </p:cNvSpPr>
          <p:nvPr>
            <p:ph type="sldNum" sz="quarter" idx="12"/>
          </p:nvPr>
        </p:nvSpPr>
        <p:spPr>
          <a:xfrm>
            <a:off x="8940800" y="6356359"/>
            <a:ext cx="2844800" cy="365125"/>
          </a:xfrm>
        </p:spPr>
        <p:txBody>
          <a:bodyPr/>
          <a:lstStyle>
            <a:lvl1pPr>
              <a:defRPr>
                <a:solidFill>
                  <a:schemeClr val="tx1"/>
                </a:solidFill>
              </a:defRPr>
            </a:lvl1pPr>
          </a:lstStyle>
          <a:p>
            <a:fld id="{5876DC31-666B-4B05-997F-2B211D390B92}" type="slidenum">
              <a:rPr lang="en-US" smtClean="0"/>
              <a:pPr/>
              <a:t>‹#›</a:t>
            </a:fld>
            <a:endParaRPr lang="en-US" dirty="0"/>
          </a:p>
        </p:txBody>
      </p:sp>
      <p:sp>
        <p:nvSpPr>
          <p:cNvPr id="9" name="Title 1"/>
          <p:cNvSpPr>
            <a:spLocks noGrp="1"/>
          </p:cNvSpPr>
          <p:nvPr>
            <p:ph type="title"/>
          </p:nvPr>
        </p:nvSpPr>
        <p:spPr>
          <a:xfrm>
            <a:off x="508000" y="2590800"/>
            <a:ext cx="10363200" cy="838200"/>
          </a:xfrm>
        </p:spPr>
        <p:txBody>
          <a:bodyPr anchor="ctr">
            <a:normAutofit/>
          </a:bodyPr>
          <a:lstStyle>
            <a:lvl1pPr algn="l">
              <a:defRPr sz="3000" b="0" cap="none">
                <a:latin typeface="Chronicle Display Black" pitchFamily="50" charset="0"/>
              </a:defRPr>
            </a:lvl1pPr>
          </a:lstStyle>
          <a:p>
            <a:endParaRPr lang="en-US" dirty="0"/>
          </a:p>
        </p:txBody>
      </p:sp>
    </p:spTree>
    <p:extLst>
      <p:ext uri="{BB962C8B-B14F-4D97-AF65-F5344CB8AC3E}">
        <p14:creationId xmlns:p14="http://schemas.microsoft.com/office/powerpoint/2010/main" val="2303068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r="14166" b="85556"/>
          <a:stretch/>
        </p:blipFill>
        <p:spPr>
          <a:xfrm>
            <a:off x="0" y="0"/>
            <a:ext cx="11125200" cy="990600"/>
          </a:xfrm>
          <a:prstGeom prst="rect">
            <a:avLst/>
          </a:prstGeom>
        </p:spPr>
      </p:pic>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85000" b="83333"/>
          <a:stretch/>
        </p:blipFill>
        <p:spPr>
          <a:xfrm>
            <a:off x="10827190" y="0"/>
            <a:ext cx="1371600" cy="1143000"/>
          </a:xfrm>
          <a:prstGeom prst="rect">
            <a:avLst/>
          </a:prstGeom>
        </p:spPr>
      </p:pic>
      <p:sp>
        <p:nvSpPr>
          <p:cNvPr id="6" name="Slide Number Placeholder 5"/>
          <p:cNvSpPr>
            <a:spLocks noGrp="1"/>
          </p:cNvSpPr>
          <p:nvPr>
            <p:ph type="sldNum" sz="quarter" idx="12"/>
          </p:nvPr>
        </p:nvSpPr>
        <p:spPr>
          <a:xfrm>
            <a:off x="8940800" y="6356359"/>
            <a:ext cx="2844800" cy="365125"/>
          </a:xfrm>
        </p:spPr>
        <p:txBody>
          <a:bodyPr/>
          <a:lstStyle>
            <a:lvl1pPr>
              <a:defRPr>
                <a:solidFill>
                  <a:schemeClr val="tx1"/>
                </a:solidFill>
              </a:defRPr>
            </a:lvl1pPr>
          </a:lstStyle>
          <a:p>
            <a:fld id="{5876DC31-666B-4B05-997F-2B211D390B92}" type="slidenum">
              <a:rPr lang="en-US" smtClean="0"/>
              <a:pPr/>
              <a:t>‹#›</a:t>
            </a:fld>
            <a:endParaRPr lang="en-US" dirty="0"/>
          </a:p>
        </p:txBody>
      </p:sp>
      <p:sp>
        <p:nvSpPr>
          <p:cNvPr id="7" name="Title 1"/>
          <p:cNvSpPr>
            <a:spLocks noGrp="1"/>
          </p:cNvSpPr>
          <p:nvPr>
            <p:ph type="title" hasCustomPrompt="1"/>
          </p:nvPr>
        </p:nvSpPr>
        <p:spPr>
          <a:xfrm>
            <a:off x="406400" y="122238"/>
            <a:ext cx="10972800" cy="563562"/>
          </a:xfrm>
        </p:spPr>
        <p:txBody>
          <a:bodyPr>
            <a:normAutofit/>
          </a:bodyPr>
          <a:lstStyle>
            <a:lvl1pPr algn="l">
              <a:defRPr sz="2900">
                <a:latin typeface="Chronicle Display Black" pitchFamily="50" charset="0"/>
              </a:defRPr>
            </a:lvl1pPr>
          </a:lstStyle>
          <a:p>
            <a:r>
              <a:rPr lang="en-US" dirty="0"/>
              <a:t>Click to edit master title style</a:t>
            </a:r>
          </a:p>
        </p:txBody>
      </p:sp>
      <p:sp>
        <p:nvSpPr>
          <p:cNvPr id="8" name="Content Placeholder 2"/>
          <p:cNvSpPr>
            <a:spLocks noGrp="1"/>
          </p:cNvSpPr>
          <p:nvPr>
            <p:ph idx="1"/>
          </p:nvPr>
        </p:nvSpPr>
        <p:spPr>
          <a:xfrm>
            <a:off x="406400" y="838205"/>
            <a:ext cx="11379200" cy="5211763"/>
          </a:xfrm>
        </p:spPr>
        <p:txBody>
          <a:bodyPr/>
          <a:lstStyle>
            <a:lvl1pPr marL="342900" indent="-342900">
              <a:buFont typeface="Wingdings" panose="05000000000000000000" pitchFamily="2" charset="2"/>
              <a:buChar char="§"/>
              <a:defRPr sz="2900"/>
            </a:lvl1pPr>
            <a:lvl2pPr marL="742950" indent="-285750">
              <a:buFont typeface="Arial" panose="020B0604020202020204" pitchFamily="34" charset="0"/>
              <a:buChar char="•"/>
              <a:defRPr sz="2700"/>
            </a:lvl2pPr>
            <a:lvl3pPr marL="1143000" indent="-228600">
              <a:buFont typeface="Calibri" panose="020F050202020403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876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p:spTree>
      <p:nvGrpSpPr>
        <p:cNvPr id="1" name=""/>
        <p:cNvGrpSpPr/>
        <p:nvPr/>
      </p:nvGrpSpPr>
      <p:grpSpPr>
        <a:xfrm>
          <a:off x="0" y="0"/>
          <a:ext cx="0" cy="0"/>
          <a:chOff x="0" y="0"/>
          <a:chExt cx="0" cy="0"/>
        </a:xfrm>
      </p:grpSpPr>
      <p:pic>
        <p:nvPicPr>
          <p:cNvPr id="4" name="Picture 3" descr="amc_ppt_background_alt.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6214"/>
          </a:xfrm>
          <a:prstGeom prst="rect">
            <a:avLst/>
          </a:prstGeom>
        </p:spPr>
      </p:pic>
      <p:pic>
        <p:nvPicPr>
          <p:cNvPr id="11" name="Picture 1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1350" y="-2359"/>
            <a:ext cx="418017" cy="685750"/>
          </a:xfrm>
          <a:prstGeom prst="rect">
            <a:avLst/>
          </a:prstGeom>
        </p:spPr>
      </p:pic>
      <p:sp>
        <p:nvSpPr>
          <p:cNvPr id="15" name="Rectangle 14"/>
          <p:cNvSpPr/>
          <p:nvPr userDrawn="1"/>
        </p:nvSpPr>
        <p:spPr>
          <a:xfrm>
            <a:off x="0" y="1303020"/>
            <a:ext cx="12192000" cy="1165860"/>
          </a:xfrm>
          <a:prstGeom prst="rect">
            <a:avLst/>
          </a:prstGeom>
          <a:solidFill>
            <a:schemeClr val="tx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sym typeface="Adobe Clean"/>
            </a:endParaRPr>
          </a:p>
        </p:txBody>
      </p:sp>
      <p:sp>
        <p:nvSpPr>
          <p:cNvPr id="12" name="Title 1"/>
          <p:cNvSpPr>
            <a:spLocks noGrp="1"/>
          </p:cNvSpPr>
          <p:nvPr>
            <p:ph type="ctrTitle"/>
          </p:nvPr>
        </p:nvSpPr>
        <p:spPr>
          <a:xfrm>
            <a:off x="641349" y="1463977"/>
            <a:ext cx="10921064" cy="492443"/>
          </a:xfrm>
        </p:spPr>
        <p:txBody>
          <a:bodyPr wrap="square" lIns="0" tIns="0" rIns="0" bIns="0">
            <a:spAutoFit/>
          </a:bodyPr>
          <a:lstStyle>
            <a:lvl1pPr>
              <a:defRPr>
                <a:solidFill>
                  <a:schemeClr val="bg1"/>
                </a:solidFill>
                <a:latin typeface="Adobe Clean Light" pitchFamily="34" charset="0"/>
              </a:defRPr>
            </a:lvl1pPr>
          </a:lstStyle>
          <a:p>
            <a:r>
              <a:rPr lang="en-US" dirty="0"/>
              <a:t>Click to edit Master title style</a:t>
            </a:r>
          </a:p>
        </p:txBody>
      </p:sp>
      <p:sp>
        <p:nvSpPr>
          <p:cNvPr id="13" name="Subtitle 2"/>
          <p:cNvSpPr>
            <a:spLocks noGrp="1"/>
          </p:cNvSpPr>
          <p:nvPr>
            <p:ph type="subTitle" idx="1"/>
          </p:nvPr>
        </p:nvSpPr>
        <p:spPr>
          <a:xfrm>
            <a:off x="641349" y="1990493"/>
            <a:ext cx="10921064" cy="328295"/>
          </a:xfrm>
        </p:spPr>
        <p:txBody>
          <a:bodyPr wrap="square" lIns="0" tIns="0" rIns="0" bIns="0">
            <a:spAutoFit/>
          </a:bodyPr>
          <a:lstStyle>
            <a:lvl1pPr marL="0" indent="0" algn="l">
              <a:buNone/>
              <a:defRPr sz="2098">
                <a:solidFill>
                  <a:schemeClr val="bg2">
                    <a:lumMod val="90000"/>
                  </a:schemeClr>
                </a:solidFill>
              </a:defRPr>
            </a:lvl1pPr>
            <a:lvl2pPr marL="543710" indent="0" algn="ctr">
              <a:buNone/>
              <a:defRPr>
                <a:solidFill>
                  <a:schemeClr val="tx1">
                    <a:tint val="75000"/>
                  </a:schemeClr>
                </a:solidFill>
              </a:defRPr>
            </a:lvl2pPr>
            <a:lvl3pPr marL="1087420" indent="0" algn="ctr">
              <a:buNone/>
              <a:defRPr>
                <a:solidFill>
                  <a:schemeClr val="tx1">
                    <a:tint val="75000"/>
                  </a:schemeClr>
                </a:solidFill>
              </a:defRPr>
            </a:lvl3pPr>
            <a:lvl4pPr marL="1631130" indent="0" algn="ctr">
              <a:buNone/>
              <a:defRPr>
                <a:solidFill>
                  <a:schemeClr val="tx1">
                    <a:tint val="75000"/>
                  </a:schemeClr>
                </a:solidFill>
              </a:defRPr>
            </a:lvl4pPr>
            <a:lvl5pPr marL="2174840" indent="0" algn="ctr">
              <a:buNone/>
              <a:defRPr>
                <a:solidFill>
                  <a:schemeClr val="tx1">
                    <a:tint val="75000"/>
                  </a:schemeClr>
                </a:solidFill>
              </a:defRPr>
            </a:lvl5pPr>
            <a:lvl6pPr marL="2718549" indent="0" algn="ctr">
              <a:buNone/>
              <a:defRPr>
                <a:solidFill>
                  <a:schemeClr val="tx1">
                    <a:tint val="75000"/>
                  </a:schemeClr>
                </a:solidFill>
              </a:defRPr>
            </a:lvl6pPr>
            <a:lvl7pPr marL="3262260" indent="0" algn="ctr">
              <a:buNone/>
              <a:defRPr>
                <a:solidFill>
                  <a:schemeClr val="tx1">
                    <a:tint val="75000"/>
                  </a:schemeClr>
                </a:solidFill>
              </a:defRPr>
            </a:lvl7pPr>
            <a:lvl8pPr marL="3805970" indent="0" algn="ctr">
              <a:buNone/>
              <a:defRPr>
                <a:solidFill>
                  <a:schemeClr val="tx1">
                    <a:tint val="75000"/>
                  </a:schemeClr>
                </a:solidFill>
              </a:defRPr>
            </a:lvl8pPr>
            <a:lvl9pPr marL="434967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703094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2" name="Picture 1" descr="amc_ppt_background.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6214"/>
          </a:xfrm>
          <a:prstGeom prst="rect">
            <a:avLst/>
          </a:prstGeom>
        </p:spPr>
      </p:pic>
      <p:sp>
        <p:nvSpPr>
          <p:cNvPr id="15" name="Rectangle 14"/>
          <p:cNvSpPr/>
          <p:nvPr userDrawn="1"/>
        </p:nvSpPr>
        <p:spPr>
          <a:xfrm>
            <a:off x="127" y="1303020"/>
            <a:ext cx="12192000" cy="1165860"/>
          </a:xfrm>
          <a:prstGeom prst="rect">
            <a:avLst/>
          </a:prstGeom>
          <a:solidFill>
            <a:schemeClr val="tx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sym typeface="Adobe Clean"/>
            </a:endParaRPr>
          </a:p>
        </p:txBody>
      </p:sp>
      <p:sp>
        <p:nvSpPr>
          <p:cNvPr id="12" name="Title 1"/>
          <p:cNvSpPr>
            <a:spLocks noGrp="1"/>
          </p:cNvSpPr>
          <p:nvPr>
            <p:ph type="ctrTitle"/>
          </p:nvPr>
        </p:nvSpPr>
        <p:spPr>
          <a:xfrm>
            <a:off x="641349" y="1463977"/>
            <a:ext cx="10921064" cy="492443"/>
          </a:xfrm>
        </p:spPr>
        <p:txBody>
          <a:bodyPr wrap="square" lIns="0" tIns="0" rIns="0" bIns="0">
            <a:spAutoFit/>
          </a:bodyPr>
          <a:lstStyle>
            <a:lvl1pPr>
              <a:defRPr>
                <a:solidFill>
                  <a:schemeClr val="bg1"/>
                </a:solidFill>
                <a:latin typeface="Adobe Clean Light" pitchFamily="34" charset="0"/>
              </a:defRPr>
            </a:lvl1pPr>
          </a:lstStyle>
          <a:p>
            <a:r>
              <a:rPr lang="en-US" dirty="0"/>
              <a:t>Click to edit Master title style</a:t>
            </a:r>
          </a:p>
        </p:txBody>
      </p:sp>
      <p:sp>
        <p:nvSpPr>
          <p:cNvPr id="13" name="Subtitle 2"/>
          <p:cNvSpPr>
            <a:spLocks noGrp="1"/>
          </p:cNvSpPr>
          <p:nvPr>
            <p:ph type="subTitle" idx="1"/>
          </p:nvPr>
        </p:nvSpPr>
        <p:spPr>
          <a:xfrm>
            <a:off x="641349" y="1993394"/>
            <a:ext cx="10921064" cy="328295"/>
          </a:xfrm>
        </p:spPr>
        <p:txBody>
          <a:bodyPr wrap="square" lIns="0" tIns="0" rIns="0" bIns="0">
            <a:spAutoFit/>
          </a:bodyPr>
          <a:lstStyle>
            <a:lvl1pPr marL="0" indent="0" algn="l">
              <a:buNone/>
              <a:defRPr sz="2098">
                <a:solidFill>
                  <a:schemeClr val="bg2">
                    <a:lumMod val="90000"/>
                  </a:schemeClr>
                </a:solidFill>
              </a:defRPr>
            </a:lvl1pPr>
            <a:lvl2pPr marL="543710" indent="0" algn="ctr">
              <a:buNone/>
              <a:defRPr>
                <a:solidFill>
                  <a:schemeClr val="tx1">
                    <a:tint val="75000"/>
                  </a:schemeClr>
                </a:solidFill>
              </a:defRPr>
            </a:lvl2pPr>
            <a:lvl3pPr marL="1087420" indent="0" algn="ctr">
              <a:buNone/>
              <a:defRPr>
                <a:solidFill>
                  <a:schemeClr val="tx1">
                    <a:tint val="75000"/>
                  </a:schemeClr>
                </a:solidFill>
              </a:defRPr>
            </a:lvl3pPr>
            <a:lvl4pPr marL="1631130" indent="0" algn="ctr">
              <a:buNone/>
              <a:defRPr>
                <a:solidFill>
                  <a:schemeClr val="tx1">
                    <a:tint val="75000"/>
                  </a:schemeClr>
                </a:solidFill>
              </a:defRPr>
            </a:lvl4pPr>
            <a:lvl5pPr marL="2174840" indent="0" algn="ctr">
              <a:buNone/>
              <a:defRPr>
                <a:solidFill>
                  <a:schemeClr val="tx1">
                    <a:tint val="75000"/>
                  </a:schemeClr>
                </a:solidFill>
              </a:defRPr>
            </a:lvl5pPr>
            <a:lvl6pPr marL="2718549" indent="0" algn="ctr">
              <a:buNone/>
              <a:defRPr>
                <a:solidFill>
                  <a:schemeClr val="tx1">
                    <a:tint val="75000"/>
                  </a:schemeClr>
                </a:solidFill>
              </a:defRPr>
            </a:lvl6pPr>
            <a:lvl7pPr marL="3262260" indent="0" algn="ctr">
              <a:buNone/>
              <a:defRPr>
                <a:solidFill>
                  <a:schemeClr val="tx1">
                    <a:tint val="75000"/>
                  </a:schemeClr>
                </a:solidFill>
              </a:defRPr>
            </a:lvl7pPr>
            <a:lvl8pPr marL="3805970" indent="0" algn="ctr">
              <a:buNone/>
              <a:defRPr>
                <a:solidFill>
                  <a:schemeClr val="tx1">
                    <a:tint val="75000"/>
                  </a:schemeClr>
                </a:solidFill>
              </a:defRPr>
            </a:lvl8pPr>
            <a:lvl9pPr marL="4349679" indent="0" algn="ctr">
              <a:buNone/>
              <a:defRPr>
                <a:solidFill>
                  <a:schemeClr val="tx1">
                    <a:tint val="75000"/>
                  </a:schemeClr>
                </a:solidFill>
              </a:defRPr>
            </a:lvl9pPr>
          </a:lstStyle>
          <a:p>
            <a:r>
              <a:rPr lang="en-US" dirty="0"/>
              <a:t>Click to edit Master subtitle style</a:t>
            </a: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1350" y="-2359"/>
            <a:ext cx="418017" cy="685750"/>
          </a:xfrm>
          <a:prstGeom prst="rect">
            <a:avLst/>
          </a:prstGeom>
        </p:spPr>
      </p:pic>
    </p:spTree>
    <p:extLst>
      <p:ext uri="{BB962C8B-B14F-4D97-AF65-F5344CB8AC3E}">
        <p14:creationId xmlns:p14="http://schemas.microsoft.com/office/powerpoint/2010/main" val="136751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White - Top &amp; Bottom 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31690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White - Bottom Graphic">
    <p:spTree>
      <p:nvGrpSpPr>
        <p:cNvPr id="1" name=""/>
        <p:cNvGrpSpPr/>
        <p:nvPr/>
      </p:nvGrpSpPr>
      <p:grpSpPr>
        <a:xfrm>
          <a:off x="0" y="0"/>
          <a:ext cx="0" cy="0"/>
          <a:chOff x="0" y="0"/>
          <a:chExt cx="0" cy="0"/>
        </a:xfrm>
      </p:grpSpPr>
      <p:sp>
        <p:nvSpPr>
          <p:cNvPr id="8" name="Rectangle 7"/>
          <p:cNvSpPr/>
          <p:nvPr userDrawn="1"/>
        </p:nvSpPr>
        <p:spPr>
          <a:xfrm>
            <a:off x="1" y="0"/>
            <a:ext cx="12195178" cy="6442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solidFill>
                <a:prstClr val="white"/>
              </a:solidFill>
              <a:sym typeface="Adobe Clean"/>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339123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White - No Graphic">
    <p:spTree>
      <p:nvGrpSpPr>
        <p:cNvPr id="1" name=""/>
        <p:cNvGrpSpPr/>
        <p:nvPr/>
      </p:nvGrpSpPr>
      <p:grpSpPr>
        <a:xfrm>
          <a:off x="0" y="0"/>
          <a:ext cx="0" cy="0"/>
          <a:chOff x="0" y="0"/>
          <a:chExt cx="0" cy="0"/>
        </a:xfrm>
      </p:grpSpPr>
      <p:sp>
        <p:nvSpPr>
          <p:cNvPr id="11" name="Rectangle 5"/>
          <p:cNvSpPr>
            <a:spLocks noChangeArrowheads="1"/>
          </p:cNvSpPr>
          <p:nvPr userDrawn="1"/>
        </p:nvSpPr>
        <p:spPr bwMode="auto">
          <a:xfrm>
            <a:off x="0" y="0"/>
            <a:ext cx="12192000" cy="6858000"/>
          </a:xfrm>
          <a:prstGeom prst="rect">
            <a:avLst/>
          </a:prstGeom>
          <a:solidFill>
            <a:schemeClr val="bg1"/>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lang="en-US" smtClean="0">
                <a:solidFill>
                  <a:schemeClr val="tx1">
                    <a:lumMod val="75000"/>
                    <a:lumOff val="25000"/>
                  </a:schemeClr>
                </a:solidFill>
              </a:defRPr>
            </a:lvl1pPr>
          </a:lstStyle>
          <a:p>
            <a:fld id="{B3B8D6CA-D4AF-4FDC-9641-A8569C957DEB}" type="datetime1">
              <a:rPr lang="en-US">
                <a:solidFill>
                  <a:srgbClr val="000000">
                    <a:lumMod val="75000"/>
                    <a:lumOff val="25000"/>
                  </a:srgbClr>
                </a:solidFill>
              </a:rPr>
              <a:pPr/>
              <a:t>10/6/2022</a:t>
            </a:fld>
            <a:endParaRPr dirty="0">
              <a:solidFill>
                <a:srgbClr val="000000">
                  <a:lumMod val="75000"/>
                  <a:lumOff val="25000"/>
                </a:srgbClr>
              </a:solidFill>
            </a:endParaRPr>
          </a:p>
        </p:txBody>
      </p:sp>
      <p:sp>
        <p:nvSpPr>
          <p:cNvPr id="5" name="Footer Placeholder 4"/>
          <p:cNvSpPr>
            <a:spLocks noGrp="1"/>
          </p:cNvSpPr>
          <p:nvPr>
            <p:ph type="ftr" sz="quarter" idx="11"/>
          </p:nvPr>
        </p:nvSpPr>
        <p:spPr/>
        <p:txBody>
          <a:bodyPr/>
          <a:lstStyle>
            <a:lvl1pPr>
              <a:defRPr lang="en-US">
                <a:solidFill>
                  <a:schemeClr val="tx1">
                    <a:lumMod val="75000"/>
                    <a:lumOff val="25000"/>
                  </a:schemeClr>
                </a:solidFill>
              </a:defRPr>
            </a:lvl1pPr>
          </a:lstStyle>
          <a:p>
            <a:endParaRPr dirty="0">
              <a:solidFill>
                <a:srgbClr val="000000">
                  <a:lumMod val="75000"/>
                  <a:lumOff val="25000"/>
                </a:srgbClr>
              </a:solidFill>
            </a:endParaRPr>
          </a:p>
        </p:txBody>
      </p:sp>
      <p:sp>
        <p:nvSpPr>
          <p:cNvPr id="6" name="Slide Number Placeholder 5"/>
          <p:cNvSpPr>
            <a:spLocks noGrp="1"/>
          </p:cNvSpPr>
          <p:nvPr>
            <p:ph type="sldNum" sz="quarter" idx="12"/>
          </p:nvPr>
        </p:nvSpPr>
        <p:spPr/>
        <p:txBody>
          <a:bodyPr/>
          <a:lstStyle>
            <a:lvl1pPr>
              <a:defRPr lang="en-US" smtClean="0">
                <a:solidFill>
                  <a:schemeClr val="tx1">
                    <a:lumMod val="75000"/>
                    <a:lumOff val="25000"/>
                  </a:schemeClr>
                </a:solidFill>
              </a:defRPr>
            </a:lvl1pPr>
          </a:lstStyle>
          <a:p>
            <a:pPr algn="ctr"/>
            <a:fld id="{90156F56-D5AE-4C6F-B826-C69D1BC521BB}" type="slidenum">
              <a:rPr>
                <a:solidFill>
                  <a:srgbClr val="000000">
                    <a:lumMod val="75000"/>
                    <a:lumOff val="25000"/>
                  </a:srgbClr>
                </a:solidFill>
              </a:rPr>
              <a:pPr algn="ctr"/>
              <a:t>‹#›</a:t>
            </a:fld>
            <a:endParaRPr dirty="0">
              <a:solidFill>
                <a:srgbClr val="000000">
                  <a:lumMod val="75000"/>
                  <a:lumOff val="25000"/>
                </a:srgbClr>
              </a:solidFill>
            </a:endParaRPr>
          </a:p>
        </p:txBody>
      </p:sp>
      <p:sp>
        <p:nvSpPr>
          <p:cNvPr id="9" name="Rectangle 21"/>
          <p:cNvSpPr>
            <a:spLocks noChangeArrowheads="1"/>
          </p:cNvSpPr>
          <p:nvPr userDrawn="1"/>
        </p:nvSpPr>
        <p:spPr bwMode="auto">
          <a:xfrm>
            <a:off x="304799" y="6487239"/>
            <a:ext cx="5183029" cy="107722"/>
          </a:xfrm>
          <a:prstGeom prst="rect">
            <a:avLst/>
          </a:prstGeom>
          <a:noFill/>
          <a:ln w="9525">
            <a:noFill/>
            <a:miter lim="800000"/>
            <a:headEnd/>
            <a:tailEnd/>
          </a:ln>
        </p:spPr>
        <p:txBody>
          <a:bodyPr wrap="square" lIns="0" tIns="0" rIns="0" bIns="0" anchor="b">
            <a:spAutoFit/>
          </a:bodyPr>
          <a:lstStyle/>
          <a:p>
            <a:r>
              <a:rPr lang="en-US" sz="699" dirty="0">
                <a:solidFill>
                  <a:srgbClr val="000000">
                    <a:lumMod val="75000"/>
                    <a:lumOff val="25000"/>
                  </a:srgbClr>
                </a:solidFill>
                <a:sym typeface="Adobe Clean"/>
              </a:rPr>
              <a:t>© 2016 Adobe Systems Incorporated.  All Rights Reserved.  Adobe Confidential.</a:t>
            </a:r>
          </a:p>
        </p:txBody>
      </p:sp>
      <p:pic>
        <p:nvPicPr>
          <p:cNvPr id="10" name="Picture 9"/>
          <p:cNvPicPr>
            <a:picLocks noChangeAspect="1"/>
          </p:cNvPicPr>
          <p:nvPr userDrawn="1"/>
        </p:nvPicPr>
        <p:blipFill>
          <a:blip r:embed="rId2" cstate="screen">
            <a:duotone>
              <a:prstClr val="black"/>
              <a:schemeClr val="tx2">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tretch>
            <a:fillRect/>
          </a:stretch>
        </p:blipFill>
        <p:spPr>
          <a:xfrm>
            <a:off x="11699743" y="6528877"/>
            <a:ext cx="187457" cy="258055"/>
          </a:xfrm>
          <a:prstGeom prst="rect">
            <a:avLst/>
          </a:prstGeom>
        </p:spPr>
      </p:pic>
    </p:spTree>
    <p:extLst>
      <p:ext uri="{BB962C8B-B14F-4D97-AF65-F5344CB8AC3E}">
        <p14:creationId xmlns:p14="http://schemas.microsoft.com/office/powerpoint/2010/main" val="211148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Gray - Top &amp; Bottom Graphic">
    <p:spTree>
      <p:nvGrpSpPr>
        <p:cNvPr id="1" name=""/>
        <p:cNvGrpSpPr/>
        <p:nvPr/>
      </p:nvGrpSpPr>
      <p:grpSpPr>
        <a:xfrm>
          <a:off x="0" y="0"/>
          <a:ext cx="0" cy="0"/>
          <a:chOff x="0" y="0"/>
          <a:chExt cx="0" cy="0"/>
        </a:xfrm>
      </p:grpSpPr>
      <p:sp>
        <p:nvSpPr>
          <p:cNvPr id="13" name="Rectangle 5"/>
          <p:cNvSpPr>
            <a:spLocks noChangeArrowheads="1"/>
          </p:cNvSpPr>
          <p:nvPr userDrawn="1"/>
        </p:nvSpPr>
        <p:spPr bwMode="auto">
          <a:xfrm>
            <a:off x="0" y="225630"/>
            <a:ext cx="12192000" cy="6216734"/>
          </a:xfrm>
          <a:prstGeom prst="rect">
            <a:avLst/>
          </a:prstGeom>
          <a:solidFill>
            <a:srgbClr val="5D676A"/>
          </a:solidFill>
          <a:ln w="12700">
            <a:miter lim="400000"/>
          </a:ln>
        </p:spPr>
        <p:txBody>
          <a:bodyPr lIns="0" tIns="0" rIns="0" bIns="0" anchor="ctr"/>
          <a:lstStyle/>
          <a:p>
            <a:pPr algn="ctr" defTabSz="824840"/>
            <a:endParaRPr lang="en-US" sz="3597" dirty="0">
              <a:solidFill>
                <a:srgbClr val="FFFFFF"/>
              </a:solidFill>
              <a:sym typeface="Helvetica Light"/>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B8D6CA-D4AF-4FDC-9641-A8569C957DEB}" type="datetime1">
              <a:rPr lang="en-US" smtClean="0">
                <a:solidFill>
                  <a:prstClr val="white"/>
                </a:solidFill>
              </a:rPr>
              <a:pPr/>
              <a:t>10/6/2022</a:t>
            </a:fld>
            <a:endParaRPr lang="en-US" dirty="0">
              <a:solidFill>
                <a:prstClr val="white"/>
              </a:solidFill>
            </a:endParaRPr>
          </a:p>
        </p:txBody>
      </p:sp>
      <p:sp>
        <p:nvSpPr>
          <p:cNvPr id="5" name="Footer Placeholder 4"/>
          <p:cNvSpPr>
            <a:spLocks noGrp="1"/>
          </p:cNvSpPr>
          <p:nvPr>
            <p:ph type="ftr" sz="quarter" idx="11"/>
          </p:nvPr>
        </p:nvSpPr>
        <p:spPr/>
        <p:txBody>
          <a:bodyPr/>
          <a:lstStyle/>
          <a:p>
            <a:endParaRPr lang="en-US" dirty="0">
              <a:solidFill>
                <a:prstClr val="white"/>
              </a:solidFill>
            </a:endParaRPr>
          </a:p>
        </p:txBody>
      </p:sp>
      <p:sp>
        <p:nvSpPr>
          <p:cNvPr id="6" name="Slide Number Placeholder 5"/>
          <p:cNvSpPr>
            <a:spLocks noGrp="1"/>
          </p:cNvSpPr>
          <p:nvPr>
            <p:ph type="sldNum" sz="quarter" idx="12"/>
          </p:nvPr>
        </p:nvSpPr>
        <p:spPr/>
        <p:txBody>
          <a:bodyPr/>
          <a:lstStyle/>
          <a:p>
            <a:pPr algn="ctr"/>
            <a:fld id="{90156F56-D5AE-4C6F-B826-C69D1BC521BB}" type="slidenum">
              <a:rPr lang="en-US" smtClean="0">
                <a:solidFill>
                  <a:prstClr val="white"/>
                </a:solidFill>
              </a:rPr>
              <a:pPr algn="ctr"/>
              <a:t>‹#›</a:t>
            </a:fld>
            <a:endParaRPr lang="en-US" dirty="0">
              <a:solidFill>
                <a:prstClr val="white"/>
              </a:solidFill>
            </a:endParaRPr>
          </a:p>
        </p:txBody>
      </p:sp>
    </p:spTree>
    <p:extLst>
      <p:ext uri="{BB962C8B-B14F-4D97-AF65-F5344CB8AC3E}">
        <p14:creationId xmlns:p14="http://schemas.microsoft.com/office/powerpoint/2010/main" val="3515234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6.jp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image" Target="../media/image7.png"/><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stStyle>
          <a:p>
            <a:fld id="{5876DC31-666B-4B05-997F-2B211D390B92}" type="slidenum">
              <a:rPr lang="en-US" smtClean="0"/>
              <a:pPr/>
              <a:t>‹#›</a:t>
            </a:fld>
            <a:endParaRPr lang="en-US" dirty="0"/>
          </a:p>
        </p:txBody>
      </p:sp>
      <p:pic>
        <p:nvPicPr>
          <p:cNvPr id="7" name="Picture 6"/>
          <p:cNvPicPr>
            <a:picLocks noChangeAspect="1"/>
          </p:cNvPicPr>
          <p:nvPr userDrawn="1"/>
        </p:nvPicPr>
        <p:blipFill>
          <a:blip r:embed="rId5"/>
          <a:stretch>
            <a:fillRect/>
          </a:stretch>
        </p:blipFill>
        <p:spPr>
          <a:xfrm>
            <a:off x="12344400" y="0"/>
            <a:ext cx="1666875" cy="1143000"/>
          </a:xfrm>
          <a:prstGeom prst="rect">
            <a:avLst/>
          </a:prstGeom>
        </p:spPr>
      </p:pic>
    </p:spTree>
    <p:extLst>
      <p:ext uri="{BB962C8B-B14F-4D97-AF65-F5344CB8AC3E}">
        <p14:creationId xmlns:p14="http://schemas.microsoft.com/office/powerpoint/2010/main" val="14754711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Lst>
  <p:hf hdr="0" ftr="0" dt="0"/>
  <p:txStyles>
    <p:titleStyle>
      <a:lvl1pPr algn="ctr" defTabSz="914400" rtl="0" eaLnBrk="1" latinLnBrk="0" hangingPunct="1">
        <a:spcBef>
          <a:spcPct val="0"/>
        </a:spcBef>
        <a:buNone/>
        <a:defRPr sz="4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0" y="225630"/>
            <a:ext cx="12192000" cy="6216734"/>
          </a:xfrm>
          <a:prstGeom prst="rect">
            <a:avLst/>
          </a:prstGeom>
          <a:solidFill>
            <a:schemeClr val="bg1"/>
          </a:solidFill>
          <a:ln w="12700">
            <a:miter lim="400000"/>
          </a:ln>
        </p:spPr>
        <p:txBody>
          <a:bodyPr lIns="0" tIns="0" rIns="0" bIns="0" anchor="ctr"/>
          <a:lstStyle/>
          <a:p>
            <a:pPr algn="ctr" defTabSz="824840"/>
            <a:endParaRPr lang="en-US" sz="3597" dirty="0">
              <a:solidFill>
                <a:srgbClr val="FFFFFF"/>
              </a:solidFill>
              <a:sym typeface="Helvetica Light"/>
            </a:endParaRPr>
          </a:p>
        </p:txBody>
      </p:sp>
      <p:pic>
        <p:nvPicPr>
          <p:cNvPr id="10" name="Picture 9"/>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1699743" y="6528877"/>
            <a:ext cx="187457" cy="258055"/>
          </a:xfrm>
          <a:prstGeom prst="rect">
            <a:avLst/>
          </a:prstGeom>
        </p:spPr>
      </p:pic>
      <p:sp>
        <p:nvSpPr>
          <p:cNvPr id="9" name="Rectangle 21"/>
          <p:cNvSpPr>
            <a:spLocks noChangeArrowheads="1"/>
          </p:cNvSpPr>
          <p:nvPr userDrawn="1"/>
        </p:nvSpPr>
        <p:spPr bwMode="auto">
          <a:xfrm>
            <a:off x="304799" y="6487239"/>
            <a:ext cx="5183029" cy="107722"/>
          </a:xfrm>
          <a:prstGeom prst="rect">
            <a:avLst/>
          </a:prstGeom>
          <a:noFill/>
          <a:ln w="9525">
            <a:noFill/>
            <a:miter lim="800000"/>
            <a:headEnd/>
            <a:tailEnd/>
          </a:ln>
        </p:spPr>
        <p:txBody>
          <a:bodyPr wrap="square" lIns="0" tIns="0" rIns="0" bIns="0" anchor="b">
            <a:spAutoFit/>
          </a:bodyPr>
          <a:lstStyle/>
          <a:p>
            <a:r>
              <a:rPr lang="en-US" sz="699" dirty="0">
                <a:solidFill>
                  <a:srgbClr val="FFFFFF"/>
                </a:solidFill>
                <a:sym typeface="Adobe Clean"/>
              </a:rPr>
              <a:t>© 2019 Adobe Systems Incorporated.  All Rights Reserved.  Adobe Confidential.</a:t>
            </a:r>
          </a:p>
        </p:txBody>
      </p:sp>
      <p:sp>
        <p:nvSpPr>
          <p:cNvPr id="4" name="Date Placeholder 3"/>
          <p:cNvSpPr>
            <a:spLocks noGrp="1"/>
          </p:cNvSpPr>
          <p:nvPr>
            <p:ph type="dt" sz="half" idx="2"/>
          </p:nvPr>
        </p:nvSpPr>
        <p:spPr>
          <a:xfrm>
            <a:off x="5588002" y="6629400"/>
            <a:ext cx="1015999" cy="168274"/>
          </a:xfrm>
          <a:prstGeom prst="rect">
            <a:avLst/>
          </a:prstGeom>
        </p:spPr>
        <p:txBody>
          <a:bodyPr vert="horz" lIns="108829" tIns="54414" rIns="108829" bIns="54414" rtlCol="0" anchor="ctr"/>
          <a:lstStyle>
            <a:lvl1pPr algn="ctr">
              <a:defRPr sz="799">
                <a:solidFill>
                  <a:schemeClr val="bg1"/>
                </a:solidFill>
              </a:defRPr>
            </a:lvl1pPr>
          </a:lstStyle>
          <a:p>
            <a:fld id="{3AB78257-7A7E-4BBC-BB44-767E213B120F}" type="datetime1">
              <a:rPr lang="en-US" smtClean="0">
                <a:solidFill>
                  <a:prstClr val="white"/>
                </a:solidFill>
                <a:sym typeface="Adobe Clean"/>
              </a:rPr>
              <a:pPr/>
              <a:t>10/6/2022</a:t>
            </a:fld>
            <a:endParaRPr lang="en-US" dirty="0">
              <a:solidFill>
                <a:prstClr val="white"/>
              </a:solidFill>
              <a:sym typeface="Adobe Clean"/>
            </a:endParaRPr>
          </a:p>
        </p:txBody>
      </p:sp>
      <p:sp>
        <p:nvSpPr>
          <p:cNvPr id="5" name="Footer Placeholder 4"/>
          <p:cNvSpPr>
            <a:spLocks noGrp="1"/>
          </p:cNvSpPr>
          <p:nvPr>
            <p:ph type="ftr" sz="quarter" idx="3"/>
          </p:nvPr>
        </p:nvSpPr>
        <p:spPr>
          <a:xfrm>
            <a:off x="281514" y="6629400"/>
            <a:ext cx="5204886" cy="168274"/>
          </a:xfrm>
          <a:prstGeom prst="rect">
            <a:avLst/>
          </a:prstGeom>
        </p:spPr>
        <p:txBody>
          <a:bodyPr vert="horz" lIns="0" tIns="54414" rIns="108829" bIns="54414" rtlCol="0" anchor="ctr"/>
          <a:lstStyle>
            <a:lvl1pPr algn="l">
              <a:defRPr sz="799">
                <a:solidFill>
                  <a:schemeClr val="bg1"/>
                </a:solidFill>
              </a:defRPr>
            </a:lvl1pPr>
          </a:lstStyle>
          <a:p>
            <a:endParaRPr lang="en-US" dirty="0">
              <a:solidFill>
                <a:prstClr val="white"/>
              </a:solidFill>
              <a:sym typeface="Adobe Clean"/>
            </a:endParaRPr>
          </a:p>
        </p:txBody>
      </p:sp>
      <p:sp>
        <p:nvSpPr>
          <p:cNvPr id="6" name="Slide Number Placeholder 5"/>
          <p:cNvSpPr>
            <a:spLocks noGrp="1"/>
          </p:cNvSpPr>
          <p:nvPr>
            <p:ph type="sldNum" sz="quarter" idx="4"/>
          </p:nvPr>
        </p:nvSpPr>
        <p:spPr>
          <a:xfrm>
            <a:off x="5588002" y="6477000"/>
            <a:ext cx="1015999" cy="168274"/>
          </a:xfrm>
          <a:prstGeom prst="rect">
            <a:avLst/>
          </a:prstGeom>
        </p:spPr>
        <p:txBody>
          <a:bodyPr vert="horz" lIns="108829" tIns="54414" rIns="108829" bIns="54414" rtlCol="0" anchor="ctr"/>
          <a:lstStyle>
            <a:lvl1pPr algn="r">
              <a:defRPr sz="799">
                <a:solidFill>
                  <a:schemeClr val="bg1"/>
                </a:solidFill>
              </a:defRPr>
            </a:lvl1pPr>
          </a:lstStyle>
          <a:p>
            <a:pPr algn="ctr"/>
            <a:fld id="{90156F56-D5AE-4C6F-B826-C69D1BC521BB}" type="slidenum">
              <a:rPr lang="en-US" smtClean="0">
                <a:solidFill>
                  <a:prstClr val="white"/>
                </a:solidFill>
                <a:sym typeface="Adobe Clean"/>
              </a:rPr>
              <a:pPr algn="ctr"/>
              <a:t>‹#›</a:t>
            </a:fld>
            <a:endParaRPr lang="en-US" dirty="0">
              <a:solidFill>
                <a:prstClr val="white"/>
              </a:solidFill>
              <a:sym typeface="Adobe Clean"/>
            </a:endParaRPr>
          </a:p>
        </p:txBody>
      </p:sp>
      <p:sp>
        <p:nvSpPr>
          <p:cNvPr id="2" name="Title Placeholder 1"/>
          <p:cNvSpPr>
            <a:spLocks noGrp="1"/>
          </p:cNvSpPr>
          <p:nvPr>
            <p:ph type="title"/>
          </p:nvPr>
        </p:nvSpPr>
        <p:spPr>
          <a:xfrm>
            <a:off x="304801" y="287509"/>
            <a:ext cx="11582400" cy="593725"/>
          </a:xfrm>
          <a:prstGeom prst="rect">
            <a:avLst/>
          </a:prstGeom>
        </p:spPr>
        <p:txBody>
          <a:bodyPr vert="horz" lIns="108829" tIns="54414" rIns="108829" bIns="54414" rtlCol="0" anchor="ctr">
            <a:noAutofit/>
          </a:bodyPr>
          <a:lstStyle/>
          <a:p>
            <a:r>
              <a:rPr lang="en-US" dirty="0"/>
              <a:t>Click to edit Master title style</a:t>
            </a:r>
          </a:p>
        </p:txBody>
      </p:sp>
      <p:sp>
        <p:nvSpPr>
          <p:cNvPr id="3" name="Text Placeholder 2"/>
          <p:cNvSpPr>
            <a:spLocks noGrp="1"/>
          </p:cNvSpPr>
          <p:nvPr>
            <p:ph type="body" idx="1"/>
          </p:nvPr>
        </p:nvSpPr>
        <p:spPr>
          <a:xfrm>
            <a:off x="304801" y="1143000"/>
            <a:ext cx="11582400" cy="5029200"/>
          </a:xfrm>
          <a:prstGeom prst="rect">
            <a:avLst/>
          </a:prstGeom>
        </p:spPr>
        <p:txBody>
          <a:bodyPr vert="horz" lIns="108829" tIns="54414" rIns="108829" bIns="5441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0166173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3" r:id="rId16"/>
  </p:sldLayoutIdLst>
  <p:hf hdr="0" ftr="0" dt="0"/>
  <p:txStyles>
    <p:titleStyle>
      <a:lvl1pPr algn="l" defTabSz="1087420" rtl="0" eaLnBrk="1" latinLnBrk="0" hangingPunct="1">
        <a:spcBef>
          <a:spcPct val="0"/>
        </a:spcBef>
        <a:buNone/>
        <a:defRPr sz="3197" b="0" i="0" u="none" kern="1200">
          <a:solidFill>
            <a:schemeClr val="tx1">
              <a:lumMod val="75000"/>
              <a:lumOff val="25000"/>
            </a:schemeClr>
          </a:solidFill>
          <a:latin typeface="Adobe Clean Light" pitchFamily="34" charset="0"/>
          <a:ea typeface="+mj-ea"/>
          <a:cs typeface="+mj-cs"/>
        </a:defRPr>
      </a:lvl1pPr>
    </p:titleStyle>
    <p:bodyStyle>
      <a:lvl1pPr marL="274418" indent="-264901" algn="l" defTabSz="1087420" rtl="0" eaLnBrk="1" latinLnBrk="0" hangingPunct="1">
        <a:spcBef>
          <a:spcPts val="713"/>
        </a:spcBef>
        <a:buClr>
          <a:schemeClr val="bg1">
            <a:lumMod val="50000"/>
          </a:schemeClr>
        </a:buClr>
        <a:buSzPct val="70000"/>
        <a:buFont typeface="Wingdings" pitchFamily="2" charset="2"/>
        <a:buChar char="§"/>
        <a:defRPr sz="2398" kern="1200">
          <a:solidFill>
            <a:schemeClr val="tx1"/>
          </a:solidFill>
          <a:latin typeface="Adobe Clean Light" pitchFamily="34" charset="0"/>
          <a:ea typeface="+mn-ea"/>
          <a:cs typeface="+mn-cs"/>
        </a:defRPr>
      </a:lvl1pPr>
      <a:lvl2pPr marL="551262" indent="-275631" algn="l" defTabSz="1087420" rtl="0" eaLnBrk="1" latinLnBrk="0" hangingPunct="1">
        <a:spcBef>
          <a:spcPts val="713"/>
        </a:spcBef>
        <a:buClr>
          <a:schemeClr val="bg1">
            <a:lumMod val="50000"/>
          </a:schemeClr>
        </a:buClr>
        <a:buSzPct val="70000"/>
        <a:buFont typeface="Wingdings" pitchFamily="2" charset="2"/>
        <a:buChar char="§"/>
        <a:defRPr sz="1998" kern="1200">
          <a:solidFill>
            <a:schemeClr val="tx1"/>
          </a:solidFill>
          <a:latin typeface="+mn-lt"/>
          <a:ea typeface="+mn-ea"/>
          <a:cs typeface="+mn-cs"/>
        </a:defRPr>
      </a:lvl2pPr>
      <a:lvl3pPr marL="751377" indent="-200116" algn="l" defTabSz="1087420" rtl="0" eaLnBrk="1" latinLnBrk="0" hangingPunct="1">
        <a:spcBef>
          <a:spcPts val="713"/>
        </a:spcBef>
        <a:buClr>
          <a:schemeClr val="bg1">
            <a:lumMod val="50000"/>
          </a:schemeClr>
        </a:buClr>
        <a:buSzPct val="70000"/>
        <a:buFont typeface="Wingdings" pitchFamily="2" charset="2"/>
        <a:buChar char="§"/>
        <a:defRPr sz="1799" kern="1200">
          <a:solidFill>
            <a:schemeClr val="tx1"/>
          </a:solidFill>
          <a:latin typeface="+mn-lt"/>
          <a:ea typeface="+mn-ea"/>
          <a:cs typeface="+mn-cs"/>
        </a:defRPr>
      </a:lvl3pPr>
      <a:lvl4pPr marL="949606" indent="-198228" algn="l" defTabSz="1087420" rtl="0" eaLnBrk="1" latinLnBrk="0" hangingPunct="1">
        <a:spcBef>
          <a:spcPts val="713"/>
        </a:spcBef>
        <a:buClr>
          <a:schemeClr val="bg1">
            <a:lumMod val="50000"/>
          </a:schemeClr>
        </a:buClr>
        <a:buSzPct val="70000"/>
        <a:buFont typeface="Wingdings" pitchFamily="2" charset="2"/>
        <a:buChar char="§"/>
        <a:defRPr sz="1799" kern="1200">
          <a:solidFill>
            <a:schemeClr val="tx1"/>
          </a:solidFill>
          <a:latin typeface="+mn-lt"/>
          <a:ea typeface="+mn-ea"/>
          <a:cs typeface="+mn-cs"/>
        </a:defRPr>
      </a:lvl4pPr>
      <a:lvl5pPr marL="1087420" indent="-137816" algn="l" defTabSz="1087420" rtl="0" eaLnBrk="1" latinLnBrk="0" hangingPunct="1">
        <a:spcBef>
          <a:spcPts val="713"/>
        </a:spcBef>
        <a:buClr>
          <a:schemeClr val="bg1">
            <a:lumMod val="50000"/>
          </a:schemeClr>
        </a:buClr>
        <a:buSzPct val="70000"/>
        <a:buFont typeface="Wingdings" pitchFamily="2" charset="2"/>
        <a:buChar char="§"/>
        <a:defRPr sz="1399" kern="1200">
          <a:solidFill>
            <a:schemeClr val="tx1"/>
          </a:solidFill>
          <a:latin typeface="+mn-lt"/>
          <a:ea typeface="+mn-ea"/>
          <a:cs typeface="+mn-cs"/>
        </a:defRPr>
      </a:lvl5pPr>
      <a:lvl6pPr marL="2990405" indent="-271855" algn="l" defTabSz="1087420" rtl="0" eaLnBrk="1" latinLnBrk="0" hangingPunct="1">
        <a:spcBef>
          <a:spcPct val="20000"/>
        </a:spcBef>
        <a:buFont typeface="Arial" pitchFamily="34" charset="0"/>
        <a:buChar char="•"/>
        <a:defRPr sz="2398" kern="1200">
          <a:solidFill>
            <a:schemeClr val="tx1"/>
          </a:solidFill>
          <a:latin typeface="+mn-lt"/>
          <a:ea typeface="+mn-ea"/>
          <a:cs typeface="+mn-cs"/>
        </a:defRPr>
      </a:lvl6pPr>
      <a:lvl7pPr marL="3534114" indent="-271855" algn="l" defTabSz="1087420" rtl="0" eaLnBrk="1" latinLnBrk="0" hangingPunct="1">
        <a:spcBef>
          <a:spcPct val="20000"/>
        </a:spcBef>
        <a:buFont typeface="Arial" pitchFamily="34" charset="0"/>
        <a:buChar char="•"/>
        <a:defRPr sz="2398" kern="1200">
          <a:solidFill>
            <a:schemeClr val="tx1"/>
          </a:solidFill>
          <a:latin typeface="+mn-lt"/>
          <a:ea typeface="+mn-ea"/>
          <a:cs typeface="+mn-cs"/>
        </a:defRPr>
      </a:lvl7pPr>
      <a:lvl8pPr marL="4077824" indent="-271855" algn="l" defTabSz="1087420" rtl="0" eaLnBrk="1" latinLnBrk="0" hangingPunct="1">
        <a:spcBef>
          <a:spcPct val="20000"/>
        </a:spcBef>
        <a:buFont typeface="Arial" pitchFamily="34" charset="0"/>
        <a:buChar char="•"/>
        <a:defRPr sz="2398" kern="1200">
          <a:solidFill>
            <a:schemeClr val="tx1"/>
          </a:solidFill>
          <a:latin typeface="+mn-lt"/>
          <a:ea typeface="+mn-ea"/>
          <a:cs typeface="+mn-cs"/>
        </a:defRPr>
      </a:lvl8pPr>
      <a:lvl9pPr marL="4621535" indent="-271855" algn="l" defTabSz="1087420" rtl="0" eaLnBrk="1" latinLnBrk="0" hangingPunct="1">
        <a:spcBef>
          <a:spcPct val="20000"/>
        </a:spcBef>
        <a:buFont typeface="Arial" pitchFamily="34" charset="0"/>
        <a:buChar char="•"/>
        <a:defRPr sz="2398" kern="1200">
          <a:solidFill>
            <a:schemeClr val="tx1"/>
          </a:solidFill>
          <a:latin typeface="+mn-lt"/>
          <a:ea typeface="+mn-ea"/>
          <a:cs typeface="+mn-cs"/>
        </a:defRPr>
      </a:lvl9pPr>
    </p:bodyStyle>
    <p:otherStyle>
      <a:defPPr>
        <a:defRPr lang="en-US"/>
      </a:defPPr>
      <a:lvl1pPr marL="0" algn="l" defTabSz="1087420" rtl="0" eaLnBrk="1" latinLnBrk="0" hangingPunct="1">
        <a:defRPr sz="2098" kern="1200">
          <a:solidFill>
            <a:schemeClr val="tx1"/>
          </a:solidFill>
          <a:latin typeface="+mn-lt"/>
          <a:ea typeface="+mn-ea"/>
          <a:cs typeface="+mn-cs"/>
        </a:defRPr>
      </a:lvl1pPr>
      <a:lvl2pPr marL="543710" algn="l" defTabSz="1087420" rtl="0" eaLnBrk="1" latinLnBrk="0" hangingPunct="1">
        <a:defRPr sz="2098" kern="1200">
          <a:solidFill>
            <a:schemeClr val="tx1"/>
          </a:solidFill>
          <a:latin typeface="+mn-lt"/>
          <a:ea typeface="+mn-ea"/>
          <a:cs typeface="+mn-cs"/>
        </a:defRPr>
      </a:lvl2pPr>
      <a:lvl3pPr marL="1087420" algn="l" defTabSz="1087420" rtl="0" eaLnBrk="1" latinLnBrk="0" hangingPunct="1">
        <a:defRPr sz="2098" kern="1200">
          <a:solidFill>
            <a:schemeClr val="tx1"/>
          </a:solidFill>
          <a:latin typeface="+mn-lt"/>
          <a:ea typeface="+mn-ea"/>
          <a:cs typeface="+mn-cs"/>
        </a:defRPr>
      </a:lvl3pPr>
      <a:lvl4pPr marL="1631130" algn="l" defTabSz="1087420" rtl="0" eaLnBrk="1" latinLnBrk="0" hangingPunct="1">
        <a:defRPr sz="2098" kern="1200">
          <a:solidFill>
            <a:schemeClr val="tx1"/>
          </a:solidFill>
          <a:latin typeface="+mn-lt"/>
          <a:ea typeface="+mn-ea"/>
          <a:cs typeface="+mn-cs"/>
        </a:defRPr>
      </a:lvl4pPr>
      <a:lvl5pPr marL="2174840" algn="l" defTabSz="1087420" rtl="0" eaLnBrk="1" latinLnBrk="0" hangingPunct="1">
        <a:defRPr sz="2098" kern="1200">
          <a:solidFill>
            <a:schemeClr val="tx1"/>
          </a:solidFill>
          <a:latin typeface="+mn-lt"/>
          <a:ea typeface="+mn-ea"/>
          <a:cs typeface="+mn-cs"/>
        </a:defRPr>
      </a:lvl5pPr>
      <a:lvl6pPr marL="2718549" algn="l" defTabSz="1087420" rtl="0" eaLnBrk="1" latinLnBrk="0" hangingPunct="1">
        <a:defRPr sz="2098" kern="1200">
          <a:solidFill>
            <a:schemeClr val="tx1"/>
          </a:solidFill>
          <a:latin typeface="+mn-lt"/>
          <a:ea typeface="+mn-ea"/>
          <a:cs typeface="+mn-cs"/>
        </a:defRPr>
      </a:lvl6pPr>
      <a:lvl7pPr marL="3262260" algn="l" defTabSz="1087420" rtl="0" eaLnBrk="1" latinLnBrk="0" hangingPunct="1">
        <a:defRPr sz="2098" kern="1200">
          <a:solidFill>
            <a:schemeClr val="tx1"/>
          </a:solidFill>
          <a:latin typeface="+mn-lt"/>
          <a:ea typeface="+mn-ea"/>
          <a:cs typeface="+mn-cs"/>
        </a:defRPr>
      </a:lvl7pPr>
      <a:lvl8pPr marL="3805970" algn="l" defTabSz="1087420" rtl="0" eaLnBrk="1" latinLnBrk="0" hangingPunct="1">
        <a:defRPr sz="2098" kern="1200">
          <a:solidFill>
            <a:schemeClr val="tx1"/>
          </a:solidFill>
          <a:latin typeface="+mn-lt"/>
          <a:ea typeface="+mn-ea"/>
          <a:cs typeface="+mn-cs"/>
        </a:defRPr>
      </a:lvl8pPr>
      <a:lvl9pPr marL="4349679" algn="l" defTabSz="1087420" rtl="0" eaLnBrk="1" latinLnBrk="0" hangingPunct="1">
        <a:defRPr sz="20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subhradeep88/house-price-predict-decision-tree-random-forest/notebook"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github.com/WillKoehrsen/Machine-Learning-Projects/blob/master/Random%20Forest%20Tutorial.ipyn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4F053-9F34-4BBC-9F1D-F36233D1D051}"/>
              </a:ext>
            </a:extLst>
          </p:cNvPr>
          <p:cNvSpPr>
            <a:spLocks noGrp="1"/>
          </p:cNvSpPr>
          <p:nvPr>
            <p:ph type="sldNum" sz="quarter" idx="12"/>
          </p:nvPr>
        </p:nvSpPr>
        <p:spPr/>
        <p:txBody>
          <a:bodyPr/>
          <a:lstStyle/>
          <a:p>
            <a:fld id="{5876DC31-666B-4B05-997F-2B211D390B92}" type="slidenum">
              <a:rPr lang="en-US" smtClean="0"/>
              <a:pPr/>
              <a:t>1</a:t>
            </a:fld>
            <a:endParaRPr lang="en-US" dirty="0"/>
          </a:p>
        </p:txBody>
      </p:sp>
      <p:sp>
        <p:nvSpPr>
          <p:cNvPr id="4" name="Content Placeholder 3">
            <a:extLst>
              <a:ext uri="{FF2B5EF4-FFF2-40B4-BE49-F238E27FC236}">
                <a16:creationId xmlns:a16="http://schemas.microsoft.com/office/drawing/2014/main" id="{B229CBEF-59C7-46B4-9758-1BEB9E94BF44}"/>
              </a:ext>
            </a:extLst>
          </p:cNvPr>
          <p:cNvSpPr>
            <a:spLocks noGrp="1"/>
          </p:cNvSpPr>
          <p:nvPr>
            <p:ph idx="1"/>
          </p:nvPr>
        </p:nvSpPr>
        <p:spPr/>
        <p:txBody>
          <a:bodyPr/>
          <a:lstStyle/>
          <a:p>
            <a:pPr marL="0" indent="0" algn="ctr">
              <a:buNone/>
            </a:pPr>
            <a:endParaRPr lang="en-HK" dirty="0">
              <a:latin typeface="Arial" panose="020B0604020202020204" pitchFamily="34" charset="0"/>
              <a:cs typeface="Arial" panose="020B0604020202020204" pitchFamily="34" charset="0"/>
            </a:endParaRPr>
          </a:p>
          <a:p>
            <a:pPr marL="0" indent="0" algn="ctr">
              <a:buNone/>
            </a:pPr>
            <a:endParaRPr lang="en-HK" dirty="0">
              <a:latin typeface="Arial" panose="020B0604020202020204" pitchFamily="34" charset="0"/>
              <a:cs typeface="Arial" panose="020B0604020202020204" pitchFamily="34" charset="0"/>
            </a:endParaRPr>
          </a:p>
          <a:p>
            <a:pPr marL="0" indent="0" algn="ctr">
              <a:buNone/>
            </a:pPr>
            <a:endParaRPr lang="en-HK" dirty="0">
              <a:latin typeface="Arial" panose="020B0604020202020204" pitchFamily="34" charset="0"/>
              <a:cs typeface="Arial" panose="020B0604020202020204" pitchFamily="34" charset="0"/>
            </a:endParaRPr>
          </a:p>
          <a:p>
            <a:pPr marL="0" indent="0" algn="ctr">
              <a:buNone/>
            </a:pPr>
            <a:r>
              <a:rPr lang="en-HK" sz="3200" b="1" dirty="0">
                <a:latin typeface="Arial" panose="020B0604020202020204" pitchFamily="34" charset="0"/>
                <a:cs typeface="Arial" panose="020B0604020202020204" pitchFamily="34" charset="0"/>
              </a:rPr>
              <a:t>Random Forest </a:t>
            </a:r>
          </a:p>
          <a:p>
            <a:pPr marL="0" indent="0" algn="ctr">
              <a:buNone/>
            </a:pPr>
            <a:endParaRPr lang="en-HK" sz="3200" b="1" dirty="0">
              <a:latin typeface="Arial" panose="020B0604020202020204" pitchFamily="34" charset="0"/>
              <a:cs typeface="Arial" panose="020B0604020202020204" pitchFamily="34" charset="0"/>
            </a:endParaRPr>
          </a:p>
          <a:p>
            <a:pPr marL="0" indent="0" algn="ctr">
              <a:buNone/>
            </a:pPr>
            <a:r>
              <a:rPr lang="en-HK" sz="1600" dirty="0">
                <a:latin typeface="Arial" panose="020B0604020202020204" pitchFamily="34" charset="0"/>
                <a:cs typeface="Arial" panose="020B0604020202020204" pitchFamily="34" charset="0"/>
              </a:rPr>
              <a:t>Technical Sharing Meeting </a:t>
            </a:r>
          </a:p>
          <a:p>
            <a:pPr marL="0" indent="0" algn="ctr">
              <a:buNone/>
            </a:pPr>
            <a:endParaRPr lang="en-HK" sz="1600" dirty="0">
              <a:latin typeface="Arial" panose="020B0604020202020204" pitchFamily="34" charset="0"/>
              <a:cs typeface="Arial" panose="020B0604020202020204" pitchFamily="34" charset="0"/>
            </a:endParaRPr>
          </a:p>
          <a:p>
            <a:pPr marL="0" indent="0" algn="ctr">
              <a:buNone/>
            </a:pPr>
            <a:r>
              <a:rPr lang="en-HK" sz="1600" dirty="0">
                <a:latin typeface="Arial" panose="020B0604020202020204" pitchFamily="34" charset="0"/>
                <a:cs typeface="Arial" panose="020B0604020202020204" pitchFamily="34" charset="0"/>
              </a:rPr>
              <a:t>2022/10/06</a:t>
            </a:r>
          </a:p>
        </p:txBody>
      </p:sp>
    </p:spTree>
    <p:extLst>
      <p:ext uri="{BB962C8B-B14F-4D97-AF65-F5344CB8AC3E}">
        <p14:creationId xmlns:p14="http://schemas.microsoft.com/office/powerpoint/2010/main" val="206021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10</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Key hyperparameters of Random Forest</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10210800" cy="4940327"/>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There are two additional hyperparameters that apply specifically to random forests.</a:t>
            </a:r>
          </a:p>
          <a:p>
            <a:pPr>
              <a:lnSpc>
                <a:spcPct val="200000"/>
              </a:lnSpc>
            </a:pPr>
            <a:r>
              <a:rPr lang="en-HK" sz="1600" b="1" dirty="0">
                <a:latin typeface="Arial" panose="020B0604020202020204" pitchFamily="34" charset="0"/>
                <a:cs typeface="Arial" panose="020B0604020202020204" pitchFamily="34" charset="0"/>
              </a:rPr>
              <a:t>1. Number of estimators</a:t>
            </a:r>
          </a:p>
          <a:p>
            <a:pPr lvl="1">
              <a:lnSpc>
                <a:spcPct val="200000"/>
              </a:lnSpc>
            </a:pPr>
            <a:r>
              <a:rPr lang="en-US" sz="1600" dirty="0">
                <a:latin typeface="Arial" panose="020B0604020202020204" pitchFamily="34" charset="0"/>
                <a:cs typeface="Arial" panose="020B0604020202020204" pitchFamily="34" charset="0"/>
              </a:rPr>
              <a:t>defines how many trees are included in the forest. While increasing the number of trees is unlikely to hurt accuracy, there tends to be diminishing returns. And, of course, the more estimators, the longer it takes to train the model.</a:t>
            </a:r>
          </a:p>
          <a:p>
            <a:pPr lvl="1">
              <a:lnSpc>
                <a:spcPct val="200000"/>
              </a:lnSpc>
            </a:pPr>
            <a:endParaRPr lang="en-US" sz="1600" dirty="0">
              <a:latin typeface="Arial" panose="020B0604020202020204" pitchFamily="34" charset="0"/>
              <a:cs typeface="Arial" panose="020B0604020202020204" pitchFamily="34" charset="0"/>
            </a:endParaRPr>
          </a:p>
          <a:p>
            <a:pPr lvl="1">
              <a:lnSpc>
                <a:spcPct val="200000"/>
              </a:lnSpc>
            </a:pPr>
            <a:endParaRPr lang="en-US" sz="1600" dirty="0">
              <a:latin typeface="Arial" panose="020B0604020202020204" pitchFamily="34" charset="0"/>
              <a:cs typeface="Arial" panose="020B0604020202020204" pitchFamily="34" charset="0"/>
            </a:endParaRPr>
          </a:p>
          <a:p>
            <a:pPr>
              <a:lnSpc>
                <a:spcPct val="200000"/>
              </a:lnSpc>
            </a:pPr>
            <a:r>
              <a:rPr lang="en-HK" sz="1600" b="1" dirty="0">
                <a:latin typeface="Arial" panose="020B0604020202020204" pitchFamily="34" charset="0"/>
                <a:cs typeface="Arial" panose="020B0604020202020204" pitchFamily="34" charset="0"/>
              </a:rPr>
              <a:t>2. Max features</a:t>
            </a:r>
          </a:p>
          <a:p>
            <a:pPr lvl="1">
              <a:lnSpc>
                <a:spcPct val="200000"/>
              </a:lnSpc>
            </a:pPr>
            <a:r>
              <a:rPr lang="en-US" sz="1600" dirty="0">
                <a:latin typeface="Arial" panose="020B0604020202020204" pitchFamily="34" charset="0"/>
                <a:cs typeface="Arial" panose="020B0604020202020204" pitchFamily="34" charset="0"/>
              </a:rPr>
              <a:t>defines how many features are available at each split in each tree. As mentioned above, a common default is the square root of the total number of features.</a:t>
            </a:r>
            <a:endParaRPr lang="en-US" sz="16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3628D1-4EB5-49DA-9A40-79D78919A07F}"/>
              </a:ext>
            </a:extLst>
          </p:cNvPr>
          <p:cNvPicPr>
            <a:picLocks noChangeAspect="1"/>
          </p:cNvPicPr>
          <p:nvPr/>
        </p:nvPicPr>
        <p:blipFill>
          <a:blip r:embed="rId3"/>
          <a:stretch>
            <a:fillRect/>
          </a:stretch>
        </p:blipFill>
        <p:spPr>
          <a:xfrm>
            <a:off x="8305800" y="2895600"/>
            <a:ext cx="3635347" cy="1933575"/>
          </a:xfrm>
          <a:prstGeom prst="rect">
            <a:avLst/>
          </a:prstGeom>
        </p:spPr>
      </p:pic>
    </p:spTree>
    <p:extLst>
      <p:ext uri="{BB962C8B-B14F-4D97-AF65-F5344CB8AC3E}">
        <p14:creationId xmlns:p14="http://schemas.microsoft.com/office/powerpoint/2010/main" val="155694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11</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Case Study of Random Forest with Python</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10210800" cy="3699731"/>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House Price Predict: Decision Tree, Random Forest</a:t>
            </a:r>
          </a:p>
          <a:p>
            <a:pPr>
              <a:lnSpc>
                <a:spcPct val="200000"/>
              </a:lnSpc>
            </a:pP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3"/>
              </a:rPr>
              <a:t>https://www.kaggle.com/code/subhradeep88/house-price-predict-decision-tree-random-forest/notebook</a:t>
            </a:r>
            <a:endParaRPr lang="en-US" sz="1400" dirty="0">
              <a:latin typeface="Arial" panose="020B0604020202020204" pitchFamily="34" charset="0"/>
              <a:cs typeface="Arial" panose="020B0604020202020204" pitchFamily="34" charset="0"/>
            </a:endParaRPr>
          </a:p>
          <a:p>
            <a:pPr>
              <a:lnSpc>
                <a:spcPct val="200000"/>
              </a:lnSpc>
            </a:pPr>
            <a:endParaRPr lang="en-US" sz="12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Predict the overall health of an individual	</a:t>
            </a:r>
          </a:p>
          <a:p>
            <a:pPr>
              <a:lnSpc>
                <a:spcPct val="200000"/>
              </a:lnSpc>
            </a:pP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4"/>
              </a:rPr>
              <a:t>https://github.com/WillKoehrsen/Machine-Learning-Projects/blob/master/Random%20Forest%20Tutorial.ipynb</a:t>
            </a:r>
            <a:r>
              <a:rPr lang="en-US" sz="1400" dirty="0">
                <a:latin typeface="Arial" panose="020B0604020202020204" pitchFamily="34" charset="0"/>
                <a:cs typeface="Arial" panose="020B0604020202020204" pitchFamily="34" charset="0"/>
              </a:rPr>
              <a:t>	</a:t>
            </a:r>
          </a:p>
          <a:p>
            <a:pPr>
              <a:lnSpc>
                <a:spcPct val="2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145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2</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Index</a:t>
            </a:r>
          </a:p>
        </p:txBody>
      </p:sp>
      <p:sp>
        <p:nvSpPr>
          <p:cNvPr id="5" name="TextBox 4">
            <a:extLst>
              <a:ext uri="{FF2B5EF4-FFF2-40B4-BE49-F238E27FC236}">
                <a16:creationId xmlns:a16="http://schemas.microsoft.com/office/drawing/2014/main" id="{BA2DBF7F-F353-4D4D-AD1B-78145E68BA94}"/>
              </a:ext>
            </a:extLst>
          </p:cNvPr>
          <p:cNvSpPr txBox="1"/>
          <p:nvPr/>
        </p:nvSpPr>
        <p:spPr>
          <a:xfrm>
            <a:off x="457200" y="838200"/>
            <a:ext cx="10668000" cy="4594335"/>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Random Forest</a:t>
            </a:r>
          </a:p>
          <a:p>
            <a:pPr marL="800100" lvl="1"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Review of Decision Tree</a:t>
            </a:r>
          </a:p>
          <a:p>
            <a:pPr marL="800100" lvl="1"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Model Accuracy - Bias and Variance (Motivation of Random Forest)</a:t>
            </a:r>
          </a:p>
          <a:p>
            <a:pPr marL="800100" lvl="1"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Introduction of Ensemble Method (Random Forest is a member of it)</a:t>
            </a:r>
          </a:p>
          <a:p>
            <a:pPr marL="800100" lvl="1"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How does Random Forest Work?</a:t>
            </a:r>
          </a:p>
          <a:p>
            <a:pPr marL="800100" lvl="1"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Key hyperparameters of Random Forest</a:t>
            </a:r>
          </a:p>
          <a:p>
            <a:pPr marL="342900" indent="-342900">
              <a:lnSpc>
                <a:spcPct val="200000"/>
              </a:lnSpc>
              <a:buFont typeface="Wingdings" panose="05000000000000000000" pitchFamily="2" charset="2"/>
              <a:buChar char="§"/>
            </a:pPr>
            <a:r>
              <a:rPr lang="en-US" dirty="0">
                <a:latin typeface="Arial" panose="020B0604020202020204" pitchFamily="34" charset="0"/>
                <a:cs typeface="Arial" panose="020B0604020202020204" pitchFamily="34" charset="0"/>
              </a:rPr>
              <a:t>Case Study of Random Forest with Python</a:t>
            </a:r>
          </a:p>
          <a:p>
            <a:pPr>
              <a:lnSpc>
                <a:spcPct val="20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37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3</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fontScale="90000"/>
          </a:bodyPr>
          <a:lstStyle/>
          <a:p>
            <a:br>
              <a:rPr lang="en-US" sz="2400" b="1" dirty="0">
                <a:latin typeface="Arial Black" panose="020B0A04020102020204" pitchFamily="34" charset="0"/>
                <a:cs typeface="Times New Roman" panose="02020603050405020304" pitchFamily="18" charset="0"/>
              </a:rPr>
            </a:br>
            <a:r>
              <a:rPr lang="en-US" sz="2400" b="1" dirty="0">
                <a:latin typeface="Arial Black" panose="020B0A04020102020204" pitchFamily="34" charset="0"/>
                <a:cs typeface="Times New Roman" panose="02020603050405020304" pitchFamily="18" charset="0"/>
              </a:rPr>
              <a:t>Review of Decision Tree</a:t>
            </a:r>
            <a:br>
              <a:rPr lang="en-US" sz="2400" b="1" dirty="0">
                <a:latin typeface="Arial Black" panose="020B0A04020102020204" pitchFamily="34" charset="0"/>
                <a:cs typeface="Times New Roman" panose="02020603050405020304" pitchFamily="18" charset="0"/>
              </a:rPr>
            </a:br>
            <a:endParaRPr lang="en-US" sz="2400" b="1" dirty="0">
              <a:latin typeface="Arial Black" panose="020B0A040201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A2DBF7F-F353-4D4D-AD1B-78145E68BA94}"/>
              </a:ext>
            </a:extLst>
          </p:cNvPr>
          <p:cNvSpPr txBox="1"/>
          <p:nvPr/>
        </p:nvSpPr>
        <p:spPr>
          <a:xfrm>
            <a:off x="457200" y="838200"/>
            <a:ext cx="9906000" cy="3576620"/>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1400" dirty="0" err="1">
                <a:latin typeface="Arial" panose="020B0604020202020204" pitchFamily="34" charset="0"/>
                <a:cs typeface="Arial" panose="020B0604020202020204" pitchFamily="34" charset="0"/>
              </a:rPr>
              <a:t>Su</a:t>
            </a:r>
            <a:r>
              <a:rPr lang="en-HK" sz="1400" dirty="0" err="1">
                <a:latin typeface="Arial" panose="020B0604020202020204" pitchFamily="34" charset="0"/>
                <a:cs typeface="Arial" panose="020B0604020202020204" pitchFamily="34" charset="0"/>
              </a:rPr>
              <a:t>pervised</a:t>
            </a:r>
            <a:r>
              <a:rPr lang="en-HK" sz="1400" dirty="0">
                <a:latin typeface="Arial" panose="020B0604020202020204" pitchFamily="34" charset="0"/>
                <a:cs typeface="Arial" panose="020B0604020202020204" pitchFamily="34" charset="0"/>
              </a:rPr>
              <a:t> machine learning algorithm for </a:t>
            </a:r>
            <a:r>
              <a:rPr lang="en-HK" sz="1400" b="1" dirty="0">
                <a:latin typeface="Arial" panose="020B0604020202020204" pitchFamily="34" charset="0"/>
                <a:cs typeface="Arial" panose="020B0604020202020204" pitchFamily="34" charset="0"/>
              </a:rPr>
              <a:t>Classification</a:t>
            </a:r>
            <a:r>
              <a:rPr lang="en-HK" sz="1400" dirty="0">
                <a:latin typeface="Arial" panose="020B0604020202020204" pitchFamily="34" charset="0"/>
                <a:cs typeface="Arial" panose="020B0604020202020204" pitchFamily="34" charset="0"/>
              </a:rPr>
              <a:t> and </a:t>
            </a:r>
            <a:r>
              <a:rPr lang="en-HK" sz="1400" b="1" dirty="0">
                <a:latin typeface="Arial" panose="020B0604020202020204" pitchFamily="34" charset="0"/>
                <a:cs typeface="Arial" panose="020B0604020202020204" pitchFamily="34" charset="0"/>
              </a:rPr>
              <a:t>Regression</a:t>
            </a:r>
          </a:p>
          <a:p>
            <a:pPr marL="800100" lvl="1" indent="-342900">
              <a:lnSpc>
                <a:spcPct val="200000"/>
              </a:lnSpc>
              <a:buFont typeface="Wingdings" panose="05000000000000000000" pitchFamily="2" charset="2"/>
              <a:buChar char="§"/>
            </a:pPr>
            <a:r>
              <a:rPr lang="en-HK" sz="1400" dirty="0">
                <a:latin typeface="Arial" panose="020B0604020202020204" pitchFamily="34" charset="0"/>
                <a:cs typeface="Arial" panose="020B0604020202020204" pitchFamily="34" charset="0"/>
              </a:rPr>
              <a:t>Classification for labelling</a:t>
            </a:r>
          </a:p>
          <a:p>
            <a:pPr marL="800100" lvl="1" indent="-342900">
              <a:lnSpc>
                <a:spcPct val="200000"/>
              </a:lnSpc>
              <a:buFont typeface="Wingdings" panose="05000000000000000000" pitchFamily="2" charset="2"/>
              <a:buChar char="§"/>
            </a:pPr>
            <a:r>
              <a:rPr lang="en-HK" sz="1400" dirty="0">
                <a:latin typeface="Arial" panose="020B0604020202020204" pitchFamily="34" charset="0"/>
                <a:cs typeface="Arial" panose="020B0604020202020204" pitchFamily="34" charset="0"/>
              </a:rPr>
              <a:t>Regression for predicting values</a:t>
            </a:r>
            <a:endParaRPr lang="en-US" sz="14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r>
              <a:rPr lang="en-US" sz="1400" b="1" dirty="0">
                <a:latin typeface="Arial" panose="020B0604020202020204" pitchFamily="34" charset="0"/>
                <a:cs typeface="Arial" panose="020B0604020202020204" pitchFamily="34" charset="0"/>
              </a:rPr>
              <a:t>Cluster data points </a:t>
            </a:r>
            <a:r>
              <a:rPr lang="en-US" sz="1400" dirty="0">
                <a:latin typeface="Arial" panose="020B0604020202020204" pitchFamily="34" charset="0"/>
                <a:cs typeface="Arial" panose="020B0604020202020204" pitchFamily="34" charset="0"/>
              </a:rPr>
              <a:t>using linear decision boundaries into same class</a:t>
            </a:r>
          </a:p>
          <a:p>
            <a:pPr marL="800100" lvl="1" indent="-342900">
              <a:lnSpc>
                <a:spcPct val="20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using true or false answers to certain questions </a:t>
            </a:r>
          </a:p>
          <a:p>
            <a:pPr marL="342900" indent="-342900">
              <a:lnSpc>
                <a:spcPct val="20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Split the feature to improve purity/homogeneity using different measures (e.g. </a:t>
            </a:r>
            <a:r>
              <a:rPr lang="en-HK" sz="1400" dirty="0">
                <a:latin typeface="Arial" panose="020B0604020202020204" pitchFamily="34" charset="0"/>
                <a:cs typeface="Arial" panose="020B0604020202020204" pitchFamily="34" charset="0"/>
              </a:rPr>
              <a:t>Gini, MSE, Entropy)</a:t>
            </a:r>
          </a:p>
          <a:p>
            <a:pPr marL="342900" indent="-342900">
              <a:lnSpc>
                <a:spcPct val="200000"/>
              </a:lnSpc>
              <a:buFont typeface="Wingdings" panose="05000000000000000000" pitchFamily="2" charset="2"/>
              <a:buChar char="§"/>
            </a:pPr>
            <a:r>
              <a:rPr lang="en-US" sz="1400" dirty="0">
                <a:latin typeface="Arial" panose="020B0604020202020204" pitchFamily="34" charset="0"/>
                <a:cs typeface="Arial" panose="020B0604020202020204" pitchFamily="34" charset="0"/>
              </a:rPr>
              <a:t>Once the tree is constructed, go down the tree using the conditions at each node to arrive prediction</a:t>
            </a: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A73EB2F-AF50-46D2-9E27-0292EEDBB4DB}"/>
              </a:ext>
            </a:extLst>
          </p:cNvPr>
          <p:cNvPicPr>
            <a:picLocks noChangeAspect="1"/>
          </p:cNvPicPr>
          <p:nvPr/>
        </p:nvPicPr>
        <p:blipFill>
          <a:blip r:embed="rId3"/>
          <a:stretch>
            <a:fillRect/>
          </a:stretch>
        </p:blipFill>
        <p:spPr>
          <a:xfrm>
            <a:off x="4653382" y="3979575"/>
            <a:ext cx="3352800" cy="2812025"/>
          </a:xfrm>
          <a:prstGeom prst="rect">
            <a:avLst/>
          </a:prstGeom>
        </p:spPr>
      </p:pic>
      <p:pic>
        <p:nvPicPr>
          <p:cNvPr id="10" name="Picture 9">
            <a:extLst>
              <a:ext uri="{FF2B5EF4-FFF2-40B4-BE49-F238E27FC236}">
                <a16:creationId xmlns:a16="http://schemas.microsoft.com/office/drawing/2014/main" id="{2670D5D9-C0E9-4BDE-8BBA-5454C5010D1A}"/>
              </a:ext>
            </a:extLst>
          </p:cNvPr>
          <p:cNvPicPr>
            <a:picLocks noChangeAspect="1"/>
          </p:cNvPicPr>
          <p:nvPr/>
        </p:nvPicPr>
        <p:blipFill>
          <a:blip r:embed="rId4"/>
          <a:stretch>
            <a:fillRect/>
          </a:stretch>
        </p:blipFill>
        <p:spPr>
          <a:xfrm>
            <a:off x="8210552" y="4073095"/>
            <a:ext cx="3219450" cy="2624987"/>
          </a:xfrm>
          <a:prstGeom prst="rect">
            <a:avLst/>
          </a:prstGeom>
        </p:spPr>
      </p:pic>
      <p:sp>
        <p:nvSpPr>
          <p:cNvPr id="12" name="TextBox 11">
            <a:extLst>
              <a:ext uri="{FF2B5EF4-FFF2-40B4-BE49-F238E27FC236}">
                <a16:creationId xmlns:a16="http://schemas.microsoft.com/office/drawing/2014/main" id="{C165074E-EB43-41FD-8258-FBB597167AEE}"/>
              </a:ext>
            </a:extLst>
          </p:cNvPr>
          <p:cNvSpPr txBox="1"/>
          <p:nvPr/>
        </p:nvSpPr>
        <p:spPr>
          <a:xfrm>
            <a:off x="609600" y="6069305"/>
            <a:ext cx="9906000" cy="939231"/>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HK" sz="1400" dirty="0">
                <a:latin typeface="Arial" panose="020B0604020202020204" pitchFamily="34" charset="0"/>
                <a:cs typeface="Arial" panose="020B0604020202020204" pitchFamily="34" charset="0"/>
              </a:rPr>
              <a:t>Example: Regression Tree, splitting using MSE</a:t>
            </a:r>
            <a:endParaRPr lang="en-HK" sz="1400" b="1"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541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4</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fontScale="90000"/>
          </a:bodyPr>
          <a:lstStyle/>
          <a:p>
            <a:br>
              <a:rPr lang="en-US" sz="2400" b="1" dirty="0">
                <a:latin typeface="Arial Black" panose="020B0A04020102020204" pitchFamily="34" charset="0"/>
                <a:cs typeface="Times New Roman" panose="02020603050405020304" pitchFamily="18" charset="0"/>
              </a:rPr>
            </a:br>
            <a:r>
              <a:rPr lang="en-US" sz="2400" b="1" dirty="0">
                <a:latin typeface="Arial Black" panose="020B0A04020102020204" pitchFamily="34" charset="0"/>
                <a:cs typeface="Times New Roman" panose="02020603050405020304" pitchFamily="18" charset="0"/>
              </a:rPr>
              <a:t>Review of Decision Tree (Overfitting / High Variance)</a:t>
            </a:r>
            <a:br>
              <a:rPr lang="en-US" sz="2400" b="1" dirty="0">
                <a:latin typeface="Arial Black" panose="020B0A04020102020204" pitchFamily="34" charset="0"/>
                <a:cs typeface="Times New Roman" panose="02020603050405020304" pitchFamily="18" charset="0"/>
              </a:rPr>
            </a:br>
            <a:endParaRPr lang="en-US" sz="2400" b="1" dirty="0">
              <a:latin typeface="Arial Black" panose="020B0A040201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9906000" cy="6663876"/>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HK" sz="1600" dirty="0">
                <a:latin typeface="Arial" panose="020B0604020202020204" pitchFamily="34" charset="0"/>
                <a:cs typeface="Arial" panose="020B0604020202020204" pitchFamily="34" charset="0"/>
              </a:rPr>
              <a:t>Decision Tree prone to </a:t>
            </a:r>
            <a:r>
              <a:rPr lang="en-HK" sz="1600" b="1" dirty="0">
                <a:latin typeface="Arial" panose="020B0604020202020204" pitchFamily="34" charset="0"/>
                <a:cs typeface="Arial" panose="020B0604020202020204" pitchFamily="34" charset="0"/>
              </a:rPr>
              <a:t>Overfitting </a:t>
            </a:r>
            <a:r>
              <a:rPr lang="en-US" sz="1600" dirty="0">
                <a:latin typeface="Arial" panose="020B0604020202020204" pitchFamily="34" charset="0"/>
                <a:cs typeface="Arial" panose="020B0604020202020204" pitchFamily="34" charset="0"/>
              </a:rPr>
              <a:t>while many leaves are created</a:t>
            </a:r>
            <a:endParaRPr lang="en-HK" sz="1600" dirty="0">
              <a:latin typeface="Arial" panose="020B0604020202020204" pitchFamily="34" charset="0"/>
              <a:cs typeface="Arial" panose="020B0604020202020204" pitchFamily="34" charset="0"/>
            </a:endParaRPr>
          </a:p>
          <a:p>
            <a:pPr marL="800100" lvl="1"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if you imagine a very large tree, it can basically adjust its predictions to every single input.</a:t>
            </a:r>
          </a:p>
          <a:p>
            <a:pPr lvl="1">
              <a:lnSpc>
                <a:spcPct val="200000"/>
              </a:lnSpc>
            </a:pPr>
            <a:r>
              <a:rPr lang="en-US" sz="1400" dirty="0">
                <a:latin typeface="Arial" panose="020B0604020202020204" pitchFamily="34" charset="0"/>
                <a:cs typeface="Arial" panose="020B0604020202020204" pitchFamily="34" charset="0"/>
              </a:rPr>
              <a:t>Consider you wanted to predict the outcome of a soccer game. A decision tree could make decisions like:</a:t>
            </a:r>
          </a:p>
          <a:p>
            <a:pPr lvl="1">
              <a:lnSpc>
                <a:spcPct val="200000"/>
              </a:lnSpc>
            </a:pPr>
            <a:r>
              <a:rPr lang="en-US" sz="1200" dirty="0">
                <a:highlight>
                  <a:srgbClr val="ADF9FF"/>
                </a:highlight>
                <a:latin typeface="Arial" panose="020B0604020202020204" pitchFamily="34" charset="0"/>
                <a:cs typeface="Arial" panose="020B0604020202020204" pitchFamily="34" charset="0"/>
              </a:rPr>
              <a:t>1. player X is on the field AND</a:t>
            </a:r>
          </a:p>
          <a:p>
            <a:pPr lvl="1">
              <a:lnSpc>
                <a:spcPct val="200000"/>
              </a:lnSpc>
            </a:pPr>
            <a:r>
              <a:rPr lang="en-US" sz="1200" dirty="0">
                <a:highlight>
                  <a:srgbClr val="ADF9FF"/>
                </a:highlight>
                <a:latin typeface="Arial" panose="020B0604020202020204" pitchFamily="34" charset="0"/>
                <a:cs typeface="Arial" panose="020B0604020202020204" pitchFamily="34" charset="0"/>
              </a:rPr>
              <a:t>2. team A has a home game AND</a:t>
            </a:r>
          </a:p>
          <a:p>
            <a:pPr lvl="1">
              <a:lnSpc>
                <a:spcPct val="200000"/>
              </a:lnSpc>
            </a:pPr>
            <a:r>
              <a:rPr lang="en-US" sz="1200" dirty="0">
                <a:highlight>
                  <a:srgbClr val="ADF9FF"/>
                </a:highlight>
                <a:latin typeface="Arial" panose="020B0604020202020204" pitchFamily="34" charset="0"/>
                <a:cs typeface="Arial" panose="020B0604020202020204" pitchFamily="34" charset="0"/>
              </a:rPr>
              <a:t>3. the weather is sunny AND</a:t>
            </a:r>
          </a:p>
          <a:p>
            <a:pPr lvl="1">
              <a:lnSpc>
                <a:spcPct val="200000"/>
              </a:lnSpc>
            </a:pPr>
            <a:r>
              <a:rPr lang="en-US" sz="1200" dirty="0">
                <a:highlight>
                  <a:srgbClr val="ADF9FF"/>
                </a:highlight>
                <a:latin typeface="Arial" panose="020B0604020202020204" pitchFamily="34" charset="0"/>
                <a:cs typeface="Arial" panose="020B0604020202020204" pitchFamily="34" charset="0"/>
              </a:rPr>
              <a:t>4. the number of attending fans &gt;= 26000 AND</a:t>
            </a:r>
          </a:p>
          <a:p>
            <a:pPr lvl="1">
              <a:lnSpc>
                <a:spcPct val="200000"/>
              </a:lnSpc>
            </a:pPr>
            <a:r>
              <a:rPr lang="en-US" sz="1200" dirty="0">
                <a:highlight>
                  <a:srgbClr val="ADF9FF"/>
                </a:highlight>
                <a:latin typeface="Arial" panose="020B0604020202020204" pitchFamily="34" charset="0"/>
                <a:cs typeface="Arial" panose="020B0604020202020204" pitchFamily="34" charset="0"/>
              </a:rPr>
              <a:t>5. it is past 3pm</a:t>
            </a:r>
          </a:p>
          <a:p>
            <a:pPr lvl="1">
              <a:lnSpc>
                <a:spcPct val="200000"/>
              </a:lnSpc>
            </a:pPr>
            <a:r>
              <a:rPr lang="en-US" sz="1200" dirty="0">
                <a:highlight>
                  <a:srgbClr val="ADF9FF"/>
                </a:highlight>
                <a:latin typeface="Arial" panose="020B0604020202020204" pitchFamily="34" charset="0"/>
                <a:cs typeface="Arial" panose="020B0604020202020204" pitchFamily="34" charset="0"/>
              </a:rPr>
              <a:t>THEN team A wins.</a:t>
            </a:r>
          </a:p>
          <a:p>
            <a:pPr lvl="1">
              <a:lnSpc>
                <a:spcPct val="200000"/>
              </a:lnSpc>
            </a:pPr>
            <a:r>
              <a:rPr lang="en-US" sz="1400" dirty="0">
                <a:latin typeface="Arial" panose="020B0604020202020204" pitchFamily="34" charset="0"/>
                <a:cs typeface="Arial" panose="020B0604020202020204" pitchFamily="34" charset="0"/>
              </a:rPr>
              <a:t>Now, if you make a small change, e.g. set the number of attending fans to 25999, a decision tree might give you a completely different answer (because the game now doesn't meet the 4th condition).</a:t>
            </a:r>
          </a:p>
          <a:p>
            <a:pPr marL="342900" lvl="0" indent="-342900">
              <a:lnSpc>
                <a:spcPct val="200000"/>
              </a:lnSpc>
              <a:buFont typeface="Wingdings" panose="05000000000000000000" pitchFamily="2" charset="2"/>
              <a:buChar char="§"/>
            </a:pPr>
            <a:r>
              <a:rPr lang="en-HK" sz="1600" dirty="0">
                <a:solidFill>
                  <a:prstClr val="black"/>
                </a:solidFill>
                <a:latin typeface="Arial" panose="020B0604020202020204" pitchFamily="34" charset="0"/>
                <a:cs typeface="Arial" panose="020B0604020202020204" pitchFamily="34" charset="0"/>
              </a:rPr>
              <a:t>It </a:t>
            </a:r>
            <a:r>
              <a:rPr lang="en-US" sz="1600" dirty="0">
                <a:latin typeface="Arial" panose="020B0604020202020204" pitchFamily="34" charset="0"/>
                <a:cs typeface="Arial" panose="020B0604020202020204" pitchFamily="34" charset="0"/>
              </a:rPr>
              <a:t>has high variance as it is very sensitive to (small) changes in the training data (and therefore an inability to generalize to new data).</a:t>
            </a:r>
            <a:endParaRPr lang="en-HK" sz="1600" b="1" dirty="0">
              <a:solidFill>
                <a:prstClr val="black"/>
              </a:solidFill>
              <a:latin typeface="Arial" panose="020B0604020202020204" pitchFamily="34" charset="0"/>
              <a:cs typeface="Arial" panose="020B0604020202020204" pitchFamily="34" charset="0"/>
            </a:endParaRPr>
          </a:p>
          <a:p>
            <a:pPr lvl="1">
              <a:lnSpc>
                <a:spcPct val="200000"/>
              </a:lnSpc>
            </a:pPr>
            <a:endParaRPr lang="en-US"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99352BA3-F23D-4292-B53C-B883B27ED522}"/>
              </a:ext>
            </a:extLst>
          </p:cNvPr>
          <p:cNvSpPr/>
          <p:nvPr/>
        </p:nvSpPr>
        <p:spPr>
          <a:xfrm>
            <a:off x="609600" y="1905000"/>
            <a:ext cx="10058400" cy="35052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83333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5</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Model Accuracy </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9906000" cy="5063437"/>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HK" sz="1600" dirty="0">
                <a:latin typeface="Arial" panose="020B0604020202020204" pitchFamily="34" charset="0"/>
                <a:cs typeface="Arial" panose="020B0604020202020204" pitchFamily="34" charset="0"/>
              </a:rPr>
              <a:t>Lower Prediction Error = Increase Model Accuracy</a:t>
            </a:r>
          </a:p>
          <a:p>
            <a:pPr marL="342900" indent="-342900">
              <a:lnSpc>
                <a:spcPct val="200000"/>
              </a:lnSpc>
              <a:buFont typeface="Wingdings" panose="05000000000000000000" pitchFamily="2" charset="2"/>
              <a:buChar char="§"/>
            </a:pPr>
            <a:r>
              <a:rPr lang="en-US" sz="1600" dirty="0">
                <a:solidFill>
                  <a:prstClr val="black"/>
                </a:solidFill>
                <a:latin typeface="Arial" panose="020B0604020202020204" pitchFamily="34" charset="0"/>
                <a:cs typeface="Arial" panose="020B0604020202020204" pitchFamily="34" charset="0"/>
              </a:rPr>
              <a:t>The prediction error for any machine learning algorithm can be broken down into three parts:</a:t>
            </a:r>
          </a:p>
          <a:p>
            <a:pPr lvl="1">
              <a:lnSpc>
                <a:spcPct val="200000"/>
              </a:lnSpc>
            </a:pPr>
            <a:r>
              <a:rPr lang="en-US" sz="1600" b="1" dirty="0">
                <a:solidFill>
                  <a:prstClr val="black"/>
                </a:solidFill>
                <a:latin typeface="Arial" panose="020B0604020202020204" pitchFamily="34" charset="0"/>
                <a:cs typeface="Arial" panose="020B0604020202020204" pitchFamily="34" charset="0"/>
              </a:rPr>
              <a:t>1.	Bias Error </a:t>
            </a:r>
          </a:p>
          <a:p>
            <a:pPr lvl="2">
              <a:lnSpc>
                <a:spcPct val="200000"/>
              </a:lnSpc>
            </a:pPr>
            <a:r>
              <a:rPr lang="en-US" sz="1600" b="1" dirty="0">
                <a:solidFill>
                  <a:prstClr val="black"/>
                </a:solidFill>
                <a:latin typeface="Arial" panose="020B0604020202020204" pitchFamily="34" charset="0"/>
                <a:cs typeface="Arial" panose="020B0604020202020204" pitchFamily="34" charset="0"/>
              </a:rPr>
              <a:t>- </a:t>
            </a:r>
            <a:r>
              <a:rPr lang="en-US" sz="1400" dirty="0">
                <a:solidFill>
                  <a:prstClr val="black"/>
                </a:solidFill>
                <a:latin typeface="Arial" panose="020B0604020202020204" pitchFamily="34" charset="0"/>
                <a:cs typeface="Arial" panose="020B0604020202020204" pitchFamily="34" charset="0"/>
              </a:rPr>
              <a:t>difference between the average prediction of our model and the correct value which we are trying to predict</a:t>
            </a:r>
          </a:p>
          <a:p>
            <a:pPr lvl="1">
              <a:lnSpc>
                <a:spcPct val="200000"/>
              </a:lnSpc>
            </a:pPr>
            <a:r>
              <a:rPr lang="en-US" sz="1600" b="1" dirty="0">
                <a:solidFill>
                  <a:prstClr val="black"/>
                </a:solidFill>
                <a:highlight>
                  <a:srgbClr val="FFFF00"/>
                </a:highlight>
                <a:latin typeface="Arial" panose="020B0604020202020204" pitchFamily="34" charset="0"/>
                <a:cs typeface="Arial" panose="020B0604020202020204" pitchFamily="34" charset="0"/>
              </a:rPr>
              <a:t>2.	Variance Error</a:t>
            </a:r>
          </a:p>
          <a:p>
            <a:pPr lvl="1">
              <a:lnSpc>
                <a:spcPct val="200000"/>
              </a:lnSpc>
            </a:pPr>
            <a:r>
              <a:rPr lang="en-US" sz="1600" b="1" dirty="0">
                <a:solidFill>
                  <a:prstClr val="black"/>
                </a:solidFill>
                <a:latin typeface="Arial" panose="020B0604020202020204" pitchFamily="34" charset="0"/>
                <a:cs typeface="Arial" panose="020B0604020202020204" pitchFamily="34" charset="0"/>
              </a:rPr>
              <a:t>	- </a:t>
            </a:r>
            <a:r>
              <a:rPr lang="en-US" sz="1400" dirty="0">
                <a:solidFill>
                  <a:prstClr val="black"/>
                </a:solidFill>
                <a:latin typeface="Arial" panose="020B0604020202020204" pitchFamily="34" charset="0"/>
                <a:cs typeface="Arial" panose="020B0604020202020204" pitchFamily="34" charset="0"/>
              </a:rPr>
              <a:t>variability of model prediction for a given data point or a value</a:t>
            </a:r>
          </a:p>
          <a:p>
            <a:pPr lvl="1">
              <a:lnSpc>
                <a:spcPct val="200000"/>
              </a:lnSpc>
            </a:pPr>
            <a:r>
              <a:rPr lang="en-US" sz="1600" b="1" dirty="0">
                <a:solidFill>
                  <a:prstClr val="black"/>
                </a:solidFill>
                <a:latin typeface="Arial" panose="020B0604020202020204" pitchFamily="34" charset="0"/>
                <a:cs typeface="Arial" panose="020B0604020202020204" pitchFamily="34" charset="0"/>
              </a:rPr>
              <a:t>3.	Irreducible Error</a:t>
            </a:r>
          </a:p>
          <a:p>
            <a:pPr lvl="1">
              <a:lnSpc>
                <a:spcPct val="200000"/>
              </a:lnSpc>
            </a:pPr>
            <a:r>
              <a:rPr lang="en-US" sz="1600" b="1" dirty="0">
                <a:solidFill>
                  <a:prstClr val="black"/>
                </a:solidFill>
                <a:latin typeface="Arial" panose="020B0604020202020204" pitchFamily="34" charset="0"/>
                <a:cs typeface="Arial" panose="020B0604020202020204" pitchFamily="34" charset="0"/>
              </a:rPr>
              <a:t>	- </a:t>
            </a:r>
            <a:r>
              <a:rPr lang="en-US" sz="1400" dirty="0">
                <a:latin typeface="Arial" panose="020B0604020202020204" pitchFamily="34" charset="0"/>
                <a:cs typeface="Arial" panose="020B0604020202020204" pitchFamily="34" charset="0"/>
              </a:rPr>
              <a:t>the error that can’t be reduced by creating good models</a:t>
            </a:r>
            <a:endParaRPr lang="en-HK" sz="1400" dirty="0">
              <a:solidFill>
                <a:prstClr val="black"/>
              </a:solidFill>
              <a:latin typeface="Arial" panose="020B0604020202020204" pitchFamily="34" charset="0"/>
              <a:cs typeface="Arial" panose="020B0604020202020204" pitchFamily="34" charset="0"/>
            </a:endParaRPr>
          </a:p>
          <a:p>
            <a:pPr lvl="1">
              <a:lnSpc>
                <a:spcPct val="200000"/>
              </a:lnSpc>
            </a:pPr>
            <a:endParaRPr lang="en-US"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09E1273-2152-4CE0-A52A-D1E2D7B206DF}"/>
              </a:ext>
            </a:extLst>
          </p:cNvPr>
          <p:cNvPicPr>
            <a:picLocks noChangeAspect="1"/>
          </p:cNvPicPr>
          <p:nvPr/>
        </p:nvPicPr>
        <p:blipFill>
          <a:blip r:embed="rId3"/>
          <a:stretch>
            <a:fillRect/>
          </a:stretch>
        </p:blipFill>
        <p:spPr>
          <a:xfrm>
            <a:off x="4724400" y="4826009"/>
            <a:ext cx="6543675" cy="1895475"/>
          </a:xfrm>
          <a:prstGeom prst="rect">
            <a:avLst/>
          </a:prstGeom>
        </p:spPr>
      </p:pic>
    </p:spTree>
    <p:extLst>
      <p:ext uri="{BB962C8B-B14F-4D97-AF65-F5344CB8AC3E}">
        <p14:creationId xmlns:p14="http://schemas.microsoft.com/office/powerpoint/2010/main" val="2420969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6</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How to tackle the variance issue?</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10439400" cy="4016997"/>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HK" sz="1600" dirty="0">
                <a:latin typeface="Arial" panose="020B0604020202020204" pitchFamily="34" charset="0"/>
                <a:cs typeface="Arial" panose="020B0604020202020204" pitchFamily="34" charset="0"/>
              </a:rPr>
              <a:t>Random </a:t>
            </a:r>
            <a:r>
              <a:rPr lang="en-HK" sz="1600" b="1" dirty="0">
                <a:latin typeface="Arial" panose="020B0604020202020204" pitchFamily="34" charset="0"/>
                <a:cs typeface="Arial" panose="020B0604020202020204" pitchFamily="34" charset="0"/>
              </a:rPr>
              <a:t>Forests</a:t>
            </a:r>
            <a:r>
              <a:rPr lang="en-HK" sz="1600" dirty="0">
                <a:latin typeface="Arial" panose="020B0604020202020204" pitchFamily="34" charset="0"/>
                <a:cs typeface="Arial" panose="020B0604020202020204" pitchFamily="34" charset="0"/>
              </a:rPr>
              <a:t> use </a:t>
            </a:r>
            <a:r>
              <a:rPr lang="en-US" sz="1600" dirty="0">
                <a:latin typeface="Arial" panose="020B0604020202020204" pitchFamily="34" charset="0"/>
                <a:cs typeface="Arial" panose="020B0604020202020204" pitchFamily="34" charset="0"/>
              </a:rPr>
              <a:t>the output of multiple Decision Trees (</a:t>
            </a:r>
            <a:r>
              <a:rPr lang="en-US" sz="1600" b="1" dirty="0">
                <a:latin typeface="Arial" panose="020B0604020202020204" pitchFamily="34" charset="0"/>
                <a:cs typeface="Arial" panose="020B0604020202020204" pitchFamily="34" charset="0"/>
              </a:rPr>
              <a:t>Ensemble Method</a:t>
            </a:r>
            <a:r>
              <a:rPr lang="en-US" sz="1600" dirty="0">
                <a:latin typeface="Arial" panose="020B0604020202020204" pitchFamily="34" charset="0"/>
                <a:cs typeface="Arial" panose="020B0604020202020204" pitchFamily="34" charset="0"/>
              </a:rPr>
              <a:t>), combining them into a single voting system that helps to mitigate some of their immediate problems.</a:t>
            </a:r>
          </a:p>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Intuitively, it’s like </a:t>
            </a:r>
            <a:r>
              <a:rPr lang="en-HK" sz="1600" b="1" dirty="0">
                <a:latin typeface="Arial" panose="020B0604020202020204" pitchFamily="34" charset="0"/>
                <a:cs typeface="Arial" panose="020B0604020202020204" pitchFamily="34" charset="0"/>
              </a:rPr>
              <a:t>Wisdom of the Crowds,</a:t>
            </a:r>
            <a:r>
              <a:rPr lang="en-HK"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average decision of a group is often better than the decision of any one individual.</a:t>
            </a:r>
          </a:p>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However, it’s important for every individual to be </a:t>
            </a:r>
            <a:r>
              <a:rPr lang="en-US" sz="1600" b="1" dirty="0">
                <a:latin typeface="Arial" panose="020B0604020202020204" pitchFamily="34" charset="0"/>
                <a:cs typeface="Arial" panose="020B0604020202020204" pitchFamily="34" charset="0"/>
              </a:rPr>
              <a:t>uncorrelated</a:t>
            </a:r>
            <a:r>
              <a:rPr lang="en-US" sz="1600" dirty="0">
                <a:latin typeface="Arial" panose="020B0604020202020204" pitchFamily="34" charset="0"/>
                <a:cs typeface="Arial" panose="020B0604020202020204" pitchFamily="34" charset="0"/>
              </a:rPr>
              <a:t>!</a:t>
            </a:r>
          </a:p>
          <a:p>
            <a:pPr marL="342900" indent="-342900">
              <a:lnSpc>
                <a:spcPct val="200000"/>
              </a:lnSpc>
              <a:buFont typeface="Wingdings" panose="05000000000000000000" pitchFamily="2" charset="2"/>
              <a:buChar char="§"/>
            </a:pPr>
            <a:endParaRPr lang="en-HK" sz="1400" dirty="0">
              <a:solidFill>
                <a:prstClr val="black"/>
              </a:solidFill>
              <a:latin typeface="Arial" panose="020B0604020202020204" pitchFamily="34" charset="0"/>
              <a:cs typeface="Arial" panose="020B0604020202020204" pitchFamily="34" charset="0"/>
            </a:endParaRPr>
          </a:p>
          <a:p>
            <a:pPr lvl="1">
              <a:lnSpc>
                <a:spcPct val="200000"/>
              </a:lnSpc>
            </a:pPr>
            <a:endParaRPr lang="en-US"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A5FAAB9-CEEA-4280-85CD-34D2FE9398D7}"/>
              </a:ext>
            </a:extLst>
          </p:cNvPr>
          <p:cNvPicPr>
            <a:picLocks noChangeAspect="1"/>
          </p:cNvPicPr>
          <p:nvPr/>
        </p:nvPicPr>
        <p:blipFill>
          <a:blip r:embed="rId3"/>
          <a:stretch>
            <a:fillRect/>
          </a:stretch>
        </p:blipFill>
        <p:spPr>
          <a:xfrm>
            <a:off x="2667000" y="4114800"/>
            <a:ext cx="6524625" cy="1428750"/>
          </a:xfrm>
          <a:prstGeom prst="rect">
            <a:avLst/>
          </a:prstGeom>
        </p:spPr>
      </p:pic>
    </p:spTree>
    <p:extLst>
      <p:ext uri="{BB962C8B-B14F-4D97-AF65-F5344CB8AC3E}">
        <p14:creationId xmlns:p14="http://schemas.microsoft.com/office/powerpoint/2010/main" val="2016186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7</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How to make trees to be uncorrelated? (1)</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10363200" cy="3032112"/>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First, each decision tree within a random forest is trained on a </a:t>
            </a:r>
            <a:r>
              <a:rPr lang="en-US" sz="1600" b="1" dirty="0">
                <a:latin typeface="Arial" panose="020B0604020202020204" pitchFamily="34" charset="0"/>
                <a:cs typeface="Arial" panose="020B0604020202020204" pitchFamily="34" charset="0"/>
              </a:rPr>
              <a:t>different subset</a:t>
            </a:r>
            <a:r>
              <a:rPr lang="en-US" sz="1600" dirty="0">
                <a:latin typeface="Arial" panose="020B0604020202020204" pitchFamily="34" charset="0"/>
                <a:cs typeface="Arial" panose="020B0604020202020204" pitchFamily="34" charset="0"/>
              </a:rPr>
              <a:t> of the data. This is made possible by a sampling process known as “</a:t>
            </a:r>
            <a:r>
              <a:rPr lang="en-US" sz="1600" b="1" dirty="0">
                <a:latin typeface="Arial" panose="020B0604020202020204" pitchFamily="34" charset="0"/>
                <a:cs typeface="Arial" panose="020B0604020202020204" pitchFamily="34" charset="0"/>
              </a:rPr>
              <a:t>random sampling with replacement</a:t>
            </a:r>
            <a:r>
              <a:rPr lang="en-US" sz="1600" dirty="0">
                <a:latin typeface="Arial" panose="020B0604020202020204" pitchFamily="34" charset="0"/>
                <a:cs typeface="Arial" panose="020B0604020202020204" pitchFamily="34" charset="0"/>
              </a:rPr>
              <a:t>”, where records are selected at random but not removed from the initial dataset. </a:t>
            </a:r>
          </a:p>
          <a:p>
            <a:pPr marL="342900" indent="-342900">
              <a:lnSpc>
                <a:spcPct val="200000"/>
              </a:lnSpc>
              <a:buFont typeface="Wingdings" panose="05000000000000000000" pitchFamily="2" charset="2"/>
              <a:buChar char="§"/>
            </a:pPr>
            <a:endParaRPr lang="en-HK" sz="1400" dirty="0">
              <a:solidFill>
                <a:prstClr val="black"/>
              </a:solidFill>
              <a:latin typeface="Arial" panose="020B0604020202020204" pitchFamily="34" charset="0"/>
              <a:cs typeface="Arial" panose="020B0604020202020204" pitchFamily="34" charset="0"/>
            </a:endParaRPr>
          </a:p>
          <a:p>
            <a:pPr lvl="1">
              <a:lnSpc>
                <a:spcPct val="200000"/>
              </a:lnSpc>
            </a:pPr>
            <a:endParaRPr lang="en-US"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EB9A0A6-626F-4B4F-B313-ECB421ED2098}"/>
              </a:ext>
            </a:extLst>
          </p:cNvPr>
          <p:cNvPicPr>
            <a:picLocks noChangeAspect="1"/>
          </p:cNvPicPr>
          <p:nvPr/>
        </p:nvPicPr>
        <p:blipFill>
          <a:blip r:embed="rId3"/>
          <a:stretch>
            <a:fillRect/>
          </a:stretch>
        </p:blipFill>
        <p:spPr>
          <a:xfrm>
            <a:off x="3162300" y="2913931"/>
            <a:ext cx="5867400" cy="3024221"/>
          </a:xfrm>
          <a:prstGeom prst="rect">
            <a:avLst/>
          </a:prstGeom>
        </p:spPr>
      </p:pic>
    </p:spTree>
    <p:extLst>
      <p:ext uri="{BB962C8B-B14F-4D97-AF65-F5344CB8AC3E}">
        <p14:creationId xmlns:p14="http://schemas.microsoft.com/office/powerpoint/2010/main" val="4071329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8</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How to make trees to be uncorrelated? (2)</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10287000" cy="3524555"/>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Secondly, the random forest algorithm also creates diversity by selecting </a:t>
            </a:r>
            <a:r>
              <a:rPr lang="en-US" sz="1600" b="1" dirty="0">
                <a:latin typeface="Arial" panose="020B0604020202020204" pitchFamily="34" charset="0"/>
                <a:cs typeface="Arial" panose="020B0604020202020204" pitchFamily="34" charset="0"/>
              </a:rPr>
              <a:t>a random subset of the full list of features at every split in each decision tree</a:t>
            </a:r>
            <a:r>
              <a:rPr lang="en-US" sz="1600" dirty="0">
                <a:latin typeface="Arial" panose="020B0604020202020204" pitchFamily="34" charset="0"/>
                <a:cs typeface="Arial" panose="020B0604020202020204" pitchFamily="34" charset="0"/>
              </a:rPr>
              <a:t>. The size of that subset is a flexible parameter, but a common choice is to use the square root of the total number of features (this is what the scikit-learn implementation of the random forest classifier uses by default).</a:t>
            </a:r>
          </a:p>
          <a:p>
            <a:pPr marL="342900" indent="-342900">
              <a:lnSpc>
                <a:spcPct val="200000"/>
              </a:lnSpc>
              <a:buFont typeface="Wingdings" panose="05000000000000000000" pitchFamily="2" charset="2"/>
              <a:buChar char="§"/>
            </a:pPr>
            <a:endParaRPr lang="en-HK" sz="1400" dirty="0">
              <a:solidFill>
                <a:prstClr val="black"/>
              </a:solidFill>
              <a:latin typeface="Arial" panose="020B0604020202020204" pitchFamily="34" charset="0"/>
              <a:cs typeface="Arial" panose="020B0604020202020204" pitchFamily="34" charset="0"/>
            </a:endParaRPr>
          </a:p>
          <a:p>
            <a:pPr lvl="1">
              <a:lnSpc>
                <a:spcPct val="200000"/>
              </a:lnSpc>
            </a:pPr>
            <a:endParaRPr lang="en-US" sz="20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3085EDB-9CE6-412F-BB4E-79485A0FE88A}"/>
              </a:ext>
            </a:extLst>
          </p:cNvPr>
          <p:cNvPicPr>
            <a:picLocks noChangeAspect="1"/>
          </p:cNvPicPr>
          <p:nvPr/>
        </p:nvPicPr>
        <p:blipFill>
          <a:blip r:embed="rId3"/>
          <a:stretch>
            <a:fillRect/>
          </a:stretch>
        </p:blipFill>
        <p:spPr>
          <a:xfrm>
            <a:off x="2832549" y="3429000"/>
            <a:ext cx="6526902" cy="2828595"/>
          </a:xfrm>
          <a:prstGeom prst="rect">
            <a:avLst/>
          </a:prstGeom>
        </p:spPr>
      </p:pic>
    </p:spTree>
    <p:extLst>
      <p:ext uri="{BB962C8B-B14F-4D97-AF65-F5344CB8AC3E}">
        <p14:creationId xmlns:p14="http://schemas.microsoft.com/office/powerpoint/2010/main" val="178832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1746A0-C88B-4681-A0DF-EDE51342D1A0}"/>
              </a:ext>
            </a:extLst>
          </p:cNvPr>
          <p:cNvSpPr>
            <a:spLocks noGrp="1"/>
          </p:cNvSpPr>
          <p:nvPr>
            <p:ph type="sldNum" sz="quarter" idx="12"/>
          </p:nvPr>
        </p:nvSpPr>
        <p:spPr/>
        <p:txBody>
          <a:bodyPr/>
          <a:lstStyle/>
          <a:p>
            <a:fld id="{5876DC31-666B-4B05-997F-2B211D390B92}" type="slidenum">
              <a:rPr lang="en-US" smtClean="0"/>
              <a:pPr/>
              <a:t>9</a:t>
            </a:fld>
            <a:endParaRPr lang="en-US" dirty="0"/>
          </a:p>
        </p:txBody>
      </p:sp>
      <p:sp>
        <p:nvSpPr>
          <p:cNvPr id="3" name="Title 2">
            <a:extLst>
              <a:ext uri="{FF2B5EF4-FFF2-40B4-BE49-F238E27FC236}">
                <a16:creationId xmlns:a16="http://schemas.microsoft.com/office/drawing/2014/main" id="{D480364A-5F5F-4EE2-932E-468D72A3CDDB}"/>
              </a:ext>
            </a:extLst>
          </p:cNvPr>
          <p:cNvSpPr>
            <a:spLocks noGrp="1"/>
          </p:cNvSpPr>
          <p:nvPr>
            <p:ph type="title"/>
          </p:nvPr>
        </p:nvSpPr>
        <p:spPr>
          <a:xfrm>
            <a:off x="152400" y="54397"/>
            <a:ext cx="10515600" cy="558153"/>
          </a:xfrm>
        </p:spPr>
        <p:txBody>
          <a:bodyPr vert="horz" lIns="91440" tIns="45720" rIns="91440" bIns="45720" rtlCol="0" anchor="ctr">
            <a:normAutofit/>
          </a:bodyPr>
          <a:lstStyle/>
          <a:p>
            <a:r>
              <a:rPr lang="en-US" sz="2400" b="1" dirty="0">
                <a:latin typeface="Arial Black" panose="020B0A04020102020204" pitchFamily="34" charset="0"/>
                <a:cs typeface="Times New Roman" panose="02020603050405020304" pitchFamily="18" charset="0"/>
              </a:rPr>
              <a:t>How does Random Forest Work?</a:t>
            </a:r>
          </a:p>
        </p:txBody>
      </p:sp>
      <p:sp>
        <p:nvSpPr>
          <p:cNvPr id="8" name="TextBox 7">
            <a:extLst>
              <a:ext uri="{FF2B5EF4-FFF2-40B4-BE49-F238E27FC236}">
                <a16:creationId xmlns:a16="http://schemas.microsoft.com/office/drawing/2014/main" id="{C84FE75B-5EB8-41BE-B5C9-3EB9379A2ACA}"/>
              </a:ext>
            </a:extLst>
          </p:cNvPr>
          <p:cNvSpPr txBox="1"/>
          <p:nvPr/>
        </p:nvSpPr>
        <p:spPr>
          <a:xfrm>
            <a:off x="457200" y="838200"/>
            <a:ext cx="9906000" cy="5432769"/>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So in random forest, we end up with trees that are not only trained on </a:t>
            </a:r>
            <a:r>
              <a:rPr lang="en-US" sz="1600" b="1" dirty="0">
                <a:latin typeface="Arial" panose="020B0604020202020204" pitchFamily="34" charset="0"/>
                <a:cs typeface="Arial" panose="020B0604020202020204" pitchFamily="34" charset="0"/>
              </a:rPr>
              <a:t>different sets of data </a:t>
            </a:r>
            <a:r>
              <a:rPr lang="en-US" sz="1600" dirty="0">
                <a:latin typeface="Arial" panose="020B0604020202020204" pitchFamily="34" charset="0"/>
                <a:cs typeface="Arial" panose="020B0604020202020204" pitchFamily="34" charset="0"/>
              </a:rPr>
              <a:t>(also known as bagging) but also use </a:t>
            </a:r>
            <a:r>
              <a:rPr lang="en-US" sz="1600" b="1" dirty="0">
                <a:latin typeface="Arial" panose="020B0604020202020204" pitchFamily="34" charset="0"/>
                <a:cs typeface="Arial" panose="020B0604020202020204" pitchFamily="34" charset="0"/>
              </a:rPr>
              <a:t>different features </a:t>
            </a:r>
            <a:r>
              <a:rPr lang="en-US" sz="1600" dirty="0">
                <a:latin typeface="Arial" panose="020B0604020202020204" pitchFamily="34" charset="0"/>
                <a:cs typeface="Arial" panose="020B0604020202020204" pitchFamily="34" charset="0"/>
              </a:rPr>
              <a:t>to make decisions. And that, creates uncorrelated trees that buffer and protect each other from their errors.</a:t>
            </a:r>
          </a:p>
          <a:p>
            <a:pPr marL="342900" indent="-342900">
              <a:lnSpc>
                <a:spcPct val="200000"/>
              </a:lnSpc>
              <a:buFont typeface="Wingdings" panose="05000000000000000000" pitchFamily="2" charset="2"/>
              <a:buChar char="§"/>
            </a:pPr>
            <a:r>
              <a:rPr lang="en-US" sz="1600" dirty="0">
                <a:solidFill>
                  <a:prstClr val="black"/>
                </a:solidFill>
                <a:latin typeface="Arial" panose="020B0604020202020204" pitchFamily="34" charset="0"/>
                <a:cs typeface="Arial" panose="020B0604020202020204" pitchFamily="34" charset="0"/>
              </a:rPr>
              <a:t>To Sum Up:</a:t>
            </a:r>
          </a:p>
          <a:p>
            <a:pPr>
              <a:lnSpc>
                <a:spcPct val="200000"/>
              </a:lnSpc>
            </a:pPr>
            <a:r>
              <a:rPr lang="en-US" sz="1600" dirty="0">
                <a:solidFill>
                  <a:prstClr val="black"/>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 Split the dataset into subsets</a:t>
            </a:r>
          </a:p>
          <a:p>
            <a:pPr>
              <a:lnSpc>
                <a:spcPct val="200000"/>
              </a:lnSpc>
            </a:pPr>
            <a:r>
              <a:rPr lang="en-HK" sz="1600" b="1" dirty="0">
                <a:latin typeface="Arial" panose="020B0604020202020204" pitchFamily="34" charset="0"/>
                <a:cs typeface="Arial" panose="020B0604020202020204" pitchFamily="34" charset="0"/>
              </a:rPr>
              <a:t>	2. Train decision trees</a:t>
            </a:r>
          </a:p>
          <a:p>
            <a:pPr>
              <a:lnSpc>
                <a:spcPct val="200000"/>
              </a:lnSpc>
            </a:pPr>
            <a:r>
              <a:rPr lang="en-HK" sz="1600" b="1" dirty="0">
                <a:latin typeface="Arial" panose="020B0604020202020204" pitchFamily="34" charset="0"/>
                <a:cs typeface="Arial" panose="020B0604020202020204" pitchFamily="34" charset="0"/>
              </a:rPr>
              <a:t>	3. Aggregate the results</a:t>
            </a:r>
          </a:p>
          <a:p>
            <a:pPr>
              <a:lnSpc>
                <a:spcPct val="200000"/>
              </a:lnSpc>
            </a:pPr>
            <a:r>
              <a:rPr lang="en-HK" sz="1600" b="1" dirty="0">
                <a:solidFill>
                  <a:prstClr val="black"/>
                </a:solidFill>
                <a:latin typeface="Arial" panose="020B0604020202020204" pitchFamily="34" charset="0"/>
                <a:cs typeface="Arial" panose="020B0604020202020204" pitchFamily="34" charset="0"/>
              </a:rPr>
              <a:t>	- Voting for classification</a:t>
            </a:r>
          </a:p>
          <a:p>
            <a:pPr>
              <a:lnSpc>
                <a:spcPct val="200000"/>
              </a:lnSpc>
            </a:pPr>
            <a:r>
              <a:rPr lang="en-HK" sz="1600" b="1" dirty="0">
                <a:solidFill>
                  <a:prstClr val="black"/>
                </a:solidFill>
                <a:latin typeface="Arial" panose="020B0604020202020204" pitchFamily="34" charset="0"/>
                <a:cs typeface="Arial" panose="020B0604020202020204" pitchFamily="34" charset="0"/>
              </a:rPr>
              <a:t>	- Averaging for regression</a:t>
            </a:r>
            <a:endParaRPr lang="en-HK" sz="1600" dirty="0">
              <a:solidFill>
                <a:prstClr val="black"/>
              </a:solidFill>
              <a:latin typeface="Arial" panose="020B0604020202020204" pitchFamily="34" charset="0"/>
              <a:cs typeface="Arial" panose="020B0604020202020204" pitchFamily="34" charset="0"/>
            </a:endParaRPr>
          </a:p>
          <a:p>
            <a:pPr lvl="1">
              <a:lnSpc>
                <a:spcPct val="200000"/>
              </a:lnSpc>
            </a:pPr>
            <a:endParaRPr lang="en-US" sz="1600" dirty="0">
              <a:latin typeface="Arial" panose="020B0604020202020204" pitchFamily="34" charset="0"/>
              <a:cs typeface="Arial" panose="020B0604020202020204" pitchFamily="34" charset="0"/>
            </a:endParaRPr>
          </a:p>
          <a:p>
            <a:pPr marL="342900" indent="-342900">
              <a:lnSpc>
                <a:spcPct val="200000"/>
              </a:lnSpc>
              <a:buFont typeface="Wingdings" panose="05000000000000000000" pitchFamily="2" charset="2"/>
              <a:buChar char="§"/>
            </a:pPr>
            <a:endParaRPr lang="en-US" sz="16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912DB7C-7724-4119-A529-C6EDAC342F0B}"/>
              </a:ext>
            </a:extLst>
          </p:cNvPr>
          <p:cNvPicPr>
            <a:picLocks noChangeAspect="1"/>
          </p:cNvPicPr>
          <p:nvPr/>
        </p:nvPicPr>
        <p:blipFill>
          <a:blip r:embed="rId3"/>
          <a:stretch>
            <a:fillRect/>
          </a:stretch>
        </p:blipFill>
        <p:spPr>
          <a:xfrm>
            <a:off x="5105400" y="2811730"/>
            <a:ext cx="6267450" cy="3714750"/>
          </a:xfrm>
          <a:prstGeom prst="rect">
            <a:avLst/>
          </a:prstGeom>
        </p:spPr>
      </p:pic>
      <p:sp>
        <p:nvSpPr>
          <p:cNvPr id="10" name="TextBox 9">
            <a:extLst>
              <a:ext uri="{FF2B5EF4-FFF2-40B4-BE49-F238E27FC236}">
                <a16:creationId xmlns:a16="http://schemas.microsoft.com/office/drawing/2014/main" id="{CEE8E9C0-31E6-45FF-AE22-816FA58FC917}"/>
              </a:ext>
            </a:extLst>
          </p:cNvPr>
          <p:cNvSpPr txBox="1"/>
          <p:nvPr/>
        </p:nvSpPr>
        <p:spPr>
          <a:xfrm>
            <a:off x="2362200" y="6148107"/>
            <a:ext cx="9906000" cy="378373"/>
          </a:xfrm>
          <a:prstGeom prst="rect">
            <a:avLst/>
          </a:prstGeom>
          <a:noFill/>
        </p:spPr>
        <p:txBody>
          <a:bodyPr wrap="square" rtlCol="0">
            <a:spAutoFit/>
          </a:bodyPr>
          <a:lstStyle/>
          <a:p>
            <a:pPr>
              <a:lnSpc>
                <a:spcPct val="200000"/>
              </a:lnSpc>
            </a:pPr>
            <a:r>
              <a:rPr lang="en-HK" sz="1100" dirty="0">
                <a:latin typeface="Arial" panose="020B0604020202020204" pitchFamily="34" charset="0"/>
                <a:cs typeface="Arial" panose="020B0604020202020204" pitchFamily="34" charset="0"/>
              </a:rPr>
              <a:t>Example – Classification RF and voting</a:t>
            </a:r>
            <a:endParaRPr lang="en-US" sz="11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960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Adobe Master Widescreen 2015">
  <a:themeElements>
    <a:clrScheme name="Adobe 2009">
      <a:dk1>
        <a:srgbClr val="000000"/>
      </a:dk1>
      <a:lt1>
        <a:sysClr val="window" lastClr="FFFFFF"/>
      </a:lt1>
      <a:dk2>
        <a:srgbClr val="6B737B"/>
      </a:dk2>
      <a:lt2>
        <a:srgbClr val="DADDE0"/>
      </a:lt2>
      <a:accent1>
        <a:srgbClr val="C1D82F"/>
      </a:accent1>
      <a:accent2>
        <a:srgbClr val="00A4E4"/>
      </a:accent2>
      <a:accent3>
        <a:srgbClr val="8348B5"/>
      </a:accent3>
      <a:accent4>
        <a:srgbClr val="FBB034"/>
      </a:accent4>
      <a:accent5>
        <a:srgbClr val="FFDD00"/>
      </a:accent5>
      <a:accent6>
        <a:srgbClr val="FF0000"/>
      </a:accent6>
      <a:hlink>
        <a:srgbClr val="000000"/>
      </a:hlink>
      <a:folHlink>
        <a:srgbClr val="3F3F3F"/>
      </a:folHlink>
    </a:clrScheme>
    <a:fontScheme name="Adobe Clean 2009">
      <a:majorFont>
        <a:latin typeface="Adobe Clean"/>
        <a:ea typeface=""/>
        <a:cs typeface=""/>
      </a:majorFont>
      <a:minorFont>
        <a:latin typeface="Adobe Clean"/>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f3538fd-f3e5-428f-9d9e-84e42f80fe3b" xsi:nil="true"/>
    <lcf76f155ced4ddcb4097134ff3c332f xmlns="2930cbbc-4d7e-4758-a4ba-ab9bf95ffaf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B1A2528D10AD44392095A3892281B4D" ma:contentTypeVersion="13" ma:contentTypeDescription="Create a new document." ma:contentTypeScope="" ma:versionID="47fab649e8f4ae741ebd4c885749832c">
  <xsd:schema xmlns:xsd="http://www.w3.org/2001/XMLSchema" xmlns:xs="http://www.w3.org/2001/XMLSchema" xmlns:p="http://schemas.microsoft.com/office/2006/metadata/properties" xmlns:ns2="3f3538fd-f3e5-428f-9d9e-84e42f80fe3b" xmlns:ns3="2930cbbc-4d7e-4758-a4ba-ab9bf95ffaf7" targetNamespace="http://schemas.microsoft.com/office/2006/metadata/properties" ma:root="true" ma:fieldsID="4359759657378153111135dc40c6aa02" ns2:_="" ns3:_="">
    <xsd:import namespace="3f3538fd-f3e5-428f-9d9e-84e42f80fe3b"/>
    <xsd:import namespace="2930cbbc-4d7e-4758-a4ba-ab9bf95ffaf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3538fd-f3e5-428f-9d9e-84e42f80fe3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12d56fb-77a7-4693-9de1-223a73b24dd3}" ma:internalName="TaxCatchAll" ma:showField="CatchAllData" ma:web="3f3538fd-f3e5-428f-9d9e-84e42f80fe3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930cbbc-4d7e-4758-a4ba-ab9bf95ffaf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8419952-6a08-423f-8f76-c60cc16ca92b"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E15440-70FA-4CA9-AEEA-050503B12D11}">
  <ds:schemaRefs>
    <ds:schemaRef ds:uri="http://schemas.microsoft.com/sharepoint/v3/contenttype/forms"/>
  </ds:schemaRefs>
</ds:datastoreItem>
</file>

<file path=customXml/itemProps2.xml><?xml version="1.0" encoding="utf-8"?>
<ds:datastoreItem xmlns:ds="http://schemas.openxmlformats.org/officeDocument/2006/customXml" ds:itemID="{4A524EE5-1729-4378-94A4-3EEEBDDFA9A2}">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c0548822-e234-4487-854c-5f97d70fc891"/>
    <ds:schemaRef ds:uri="http://purl.org/dc/dcmitype/"/>
    <ds:schemaRef ds:uri="http://purl.org/dc/terms/"/>
  </ds:schemaRefs>
</ds:datastoreItem>
</file>

<file path=customXml/itemProps3.xml><?xml version="1.0" encoding="utf-8"?>
<ds:datastoreItem xmlns:ds="http://schemas.openxmlformats.org/officeDocument/2006/customXml" ds:itemID="{6C3216EE-B2C6-45BE-B478-523EAA6E375E}"/>
</file>

<file path=docProps/app.xml><?xml version="1.0" encoding="utf-8"?>
<Properties xmlns="http://schemas.openxmlformats.org/officeDocument/2006/extended-properties" xmlns:vt="http://schemas.openxmlformats.org/officeDocument/2006/docPropsVTypes">
  <TotalTime>96442</TotalTime>
  <Words>909</Words>
  <Application>Microsoft Office PowerPoint</Application>
  <PresentationFormat>Widescreen</PresentationFormat>
  <Paragraphs>102</Paragraphs>
  <Slides>11</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Adobe Clean</vt:lpstr>
      <vt:lpstr>Adobe Clean Light</vt:lpstr>
      <vt:lpstr>Adobe Clean SemiCondensed</vt:lpstr>
      <vt:lpstr>Chronicle Display Black</vt:lpstr>
      <vt:lpstr>Open Sans</vt:lpstr>
      <vt:lpstr>Arial</vt:lpstr>
      <vt:lpstr>Arial Black</vt:lpstr>
      <vt:lpstr>Calibri</vt:lpstr>
      <vt:lpstr>Wingdings</vt:lpstr>
      <vt:lpstr>Office Theme</vt:lpstr>
      <vt:lpstr>2_Adobe Master Widescreen 2015</vt:lpstr>
      <vt:lpstr>PowerPoint Presentation</vt:lpstr>
      <vt:lpstr>Index</vt:lpstr>
      <vt:lpstr> Review of Decision Tree </vt:lpstr>
      <vt:lpstr> Review of Decision Tree (Overfitting / High Variance) </vt:lpstr>
      <vt:lpstr>Model Accuracy </vt:lpstr>
      <vt:lpstr>How to tackle the variance issue?</vt:lpstr>
      <vt:lpstr>How to make trees to be uncorrelated? (1)</vt:lpstr>
      <vt:lpstr>How to make trees to be uncorrelated? (2)</vt:lpstr>
      <vt:lpstr>How does Random Forest Work?</vt:lpstr>
      <vt:lpstr>Key hyperparameters of Random Forest</vt:lpstr>
      <vt:lpstr>Case Study of Random Forest with Python</vt:lpstr>
    </vt:vector>
  </TitlesOfParts>
  <Company>Wynn Macau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candy</dc:creator>
  <cp:lastModifiedBy>Cheong, Leo Lei Seng</cp:lastModifiedBy>
  <cp:revision>3062</cp:revision>
  <cp:lastPrinted>2022-10-05T10:24:34Z</cp:lastPrinted>
  <dcterms:created xsi:type="dcterms:W3CDTF">2016-04-13T04:40:15Z</dcterms:created>
  <dcterms:modified xsi:type="dcterms:W3CDTF">2022-10-06T06:17:29Z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0x0101006B1A2528D10AD44392095A3892281B4D</vt:lpwstr>
  </property>
</Properties>
</file>