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1" r:id="rId3"/>
    <p:sldId id="280" r:id="rId4"/>
    <p:sldId id="273" r:id="rId5"/>
    <p:sldId id="274" r:id="rId6"/>
    <p:sldId id="286" r:id="rId7"/>
    <p:sldId id="275" r:id="rId8"/>
    <p:sldId id="287" r:id="rId9"/>
    <p:sldId id="288" r:id="rId10"/>
    <p:sldId id="281" r:id="rId11"/>
    <p:sldId id="282" r:id="rId12"/>
    <p:sldId id="277" r:id="rId13"/>
    <p:sldId id="300" r:id="rId14"/>
    <p:sldId id="283" r:id="rId15"/>
    <p:sldId id="284" r:id="rId16"/>
    <p:sldId id="298" r:id="rId17"/>
    <p:sldId id="290" r:id="rId18"/>
    <p:sldId id="291" r:id="rId19"/>
    <p:sldId id="278" r:id="rId20"/>
    <p:sldId id="292" r:id="rId21"/>
    <p:sldId id="293" r:id="rId22"/>
    <p:sldId id="279" r:id="rId23"/>
    <p:sldId id="299" r:id="rId24"/>
    <p:sldId id="294" r:id="rId25"/>
    <p:sldId id="295" r:id="rId26"/>
    <p:sldId id="297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D715-95F7-4938-B979-48DAAFF7A62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CF86A-A0A9-4F89-B133-44DBB1E64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7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D9D56F-CEB1-48DA-BB01-81BEA76F54A2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4068-4CB9-40AA-8B57-3C19A08DD730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1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0789-E0BA-4A24-91AA-36634B5D5BB3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63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BC1E-48B6-433E-A11C-14EAA0DDA1D0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1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A788-D0D0-4410-910B-4C6DCDB27E4C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27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EFF-CF61-4568-8203-0F6803E0AC09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352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0B6A-704A-4ED4-BC38-7E97B9C77B12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999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8D60BF9-B381-4541-BB74-5D2D5BD3FF5B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47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AFB6F87-942B-4960-A84F-84D01CB13685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6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4146-4550-4590-A0D7-53795D608D07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05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09F-D088-428E-8FBB-347A4D09B9C4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3425-413B-457A-BE0C-273BBF18C153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6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DD13-8413-460C-ABFD-17E6E86AFC15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90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76FE-6BAF-4D88-BFFE-209725DD8E50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3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722B-1102-4352-8479-CA41C8204258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88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168C-0317-4A9A-AB14-CDF83685EBDC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01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E4F4-1374-488F-BDA6-3A9C79E865D9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0DCE323-8B37-4BF3-AC59-C127F9B0B5AB}" type="datetime1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40DAFE-91D5-40BC-873E-A27EACD6E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8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BAF0E-AC95-4B08-A020-43F814125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TriJewel</a:t>
            </a:r>
            <a:r>
              <a:rPr kumimoji="1" lang="en-US" altLang="ja-JP" dirty="0"/>
              <a:t> </a:t>
            </a:r>
            <a:r>
              <a:rPr kumimoji="1" lang="ja-JP" altLang="en-US" dirty="0"/>
              <a:t>ゲームシステム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DDC5B2-C09F-41B7-A40C-12ECBF17A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cap="none" dirty="0"/>
              <a:t>AY2021 </a:t>
            </a:r>
            <a:r>
              <a:rPr kumimoji="1" lang="ja-JP" altLang="en-US" cap="none" dirty="0"/>
              <a:t>企画開発部</a:t>
            </a:r>
            <a:endParaRPr kumimoji="1" lang="en-US" altLang="ja-JP" cap="none" dirty="0"/>
          </a:p>
          <a:p>
            <a:r>
              <a:rPr lang="en-US" altLang="ja-JP" cap="none" dirty="0" err="1"/>
              <a:t>KENnY</a:t>
            </a:r>
            <a:endParaRPr kumimoji="1" lang="ja-JP" altLang="en-US" cap="none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013DEF-AF56-4C60-95E6-C4941CC4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36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1FF5E-4415-41A0-93BB-909759AB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パズル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1EB04-84E0-4635-BDF1-BE8D9A30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ステージは、プレイヤーと複数のブロックから構成される</a:t>
            </a:r>
            <a:endParaRPr kumimoji="1" lang="en-US" altLang="ja-JP" dirty="0"/>
          </a:p>
          <a:p>
            <a:r>
              <a:rPr kumimoji="1" lang="ja-JP" altLang="en-US" dirty="0"/>
              <a:t>ブロックは、以下の</a:t>
            </a:r>
            <a:r>
              <a:rPr kumimoji="1" lang="en-US" altLang="ja-JP" dirty="0"/>
              <a:t>7</a:t>
            </a:r>
            <a:r>
              <a:rPr kumimoji="1" lang="ja-JP" altLang="en-US" dirty="0"/>
              <a:t>種類</a:t>
            </a:r>
            <a:r>
              <a:rPr kumimoji="1" lang="en-US" altLang="ja-JP" dirty="0"/>
              <a:t>(</a:t>
            </a:r>
            <a:r>
              <a:rPr kumimoji="1" lang="ja-JP" altLang="en-US" dirty="0"/>
              <a:t>増える可能性もある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岩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ゴール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箱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配置場所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扉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CFA3E2-0065-429F-AC0D-30FC6D04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16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C0B0B-4ACF-4E24-B0FC-2F8FEFF3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パズル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プレイヤー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29C16D-E677-4426-A24A-E2553EF7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プレイヤーは、上下左右の移動ができる</a:t>
            </a:r>
            <a:endParaRPr lang="en-US" altLang="ja-JP" dirty="0"/>
          </a:p>
          <a:p>
            <a:pPr lvl="1"/>
            <a:r>
              <a:rPr kumimoji="1" lang="ja-JP" altLang="en-US" dirty="0"/>
              <a:t>道と配置場所の上を通ることができる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壁と閉じた扉の上は通れない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岩と箱は、プレイヤーが向いている方向へ押すことができる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移動先が壁、岩、箱、閉じた扉の場合は押せない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扉は、全ての箱を配置場所へ配置させることで開かれる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上を渡れるようになる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ゴールと重なると、ステージクリア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6E37AA-2057-4434-9597-DAD66807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36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9DF37-A70F-437E-B699-C6188D9C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パズル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ブロック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6128BB-8F3D-4051-9E59-223A8921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プレイヤー、岩、箱が通ることのできるブロック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壁</a:t>
            </a:r>
            <a:endParaRPr kumimoji="1" lang="en-US" altLang="ja-JP" dirty="0"/>
          </a:p>
          <a:p>
            <a:pPr lvl="1"/>
            <a:r>
              <a:rPr lang="ja-JP" altLang="en-US" dirty="0"/>
              <a:t>プレイヤー、岩、箱が通ることのできないブロック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2BA706-07E6-42E2-B94D-1101F40A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55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F71DE-7641-4CEC-A0C1-D563E317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パズル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ブロック</a:t>
            </a:r>
            <a:r>
              <a:rPr kumimoji="1" lang="en-US" altLang="ja-JP" dirty="0"/>
              <a:t>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78062E-2897-4C63-A64F-7BC86369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岩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プレイヤーが押すことのできるブロック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移動先に壁、岩、箱、閉じた扉がある場合は移動できない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ゴール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プレイヤーがここに重なると、ステージクリアとなる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各ステージに最低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つは必要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A282A8-E235-467C-97F6-8FE7BC27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01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9DF37-A70F-437E-B699-C6188D9C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パズル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ブロック</a:t>
            </a:r>
            <a:r>
              <a:rPr kumimoji="1" lang="en-US" altLang="ja-JP" dirty="0"/>
              <a:t>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6128BB-8F3D-4051-9E59-223A8921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箱</a:t>
            </a:r>
            <a:endParaRPr kumimoji="1" lang="en-US" altLang="ja-JP" dirty="0"/>
          </a:p>
          <a:p>
            <a:pPr lvl="1"/>
            <a:r>
              <a:rPr lang="ja-JP" altLang="en-US" dirty="0"/>
              <a:t>岩と同様にプレイヤーが押すことができる</a:t>
            </a:r>
            <a:endParaRPr lang="en-US" altLang="ja-JP" dirty="0"/>
          </a:p>
          <a:p>
            <a:pPr lvl="1"/>
            <a:r>
              <a:rPr lang="ja-JP" altLang="en-US" dirty="0"/>
              <a:t>配置場所と同じ数にしなければいけない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配置場所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箱を置く場所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プレイヤーと箱は、この上を通ることができる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道と同じ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全ての箱を配置場所に置くことで、扉が開かれる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1F45A1-A602-45D2-BF95-43068411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9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60333-BDCB-469F-B7C9-58965CEE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パズル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ブロック</a:t>
            </a:r>
            <a:r>
              <a:rPr kumimoji="1" lang="en-US" altLang="ja-JP" dirty="0"/>
              <a:t>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5774F9-B065-4189-A3F9-D0B1A0772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閉じた状態と開いた状態の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つの状態からなる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閉じた状態だと壁と同じ</a:t>
            </a:r>
            <a:r>
              <a:rPr kumimoji="1" lang="en-US" altLang="ja-JP" dirty="0"/>
              <a:t>(</a:t>
            </a:r>
            <a:r>
              <a:rPr kumimoji="1" lang="ja-JP" altLang="en-US" dirty="0"/>
              <a:t>上を渡れない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pPr lvl="1"/>
            <a:r>
              <a:rPr kumimoji="1" lang="ja-JP" altLang="en-US" dirty="0"/>
              <a:t>開いた状態だと通路と同じ</a:t>
            </a:r>
            <a:r>
              <a:rPr kumimoji="1" lang="en-US" altLang="ja-JP" dirty="0"/>
              <a:t>(</a:t>
            </a:r>
            <a:r>
              <a:rPr kumimoji="1" lang="ja-JP" altLang="en-US" dirty="0"/>
              <a:t>上を渡れる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全ての箱を配置場所へ置くと、開いた状態になる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B1F123-DF3E-470F-B084-EFC95A5F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40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4AF24-C3D7-4F6D-B6DC-5B48199D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パズル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必要素材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DAD3A1-FB14-4D35-A90E-27408A8C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グラフィック</a:t>
            </a:r>
            <a:r>
              <a:rPr kumimoji="1" lang="en-US" altLang="ja-JP" dirty="0"/>
              <a:t>:</a:t>
            </a:r>
          </a:p>
          <a:p>
            <a:pPr lvl="1"/>
            <a:r>
              <a:rPr lang="ja-JP" altLang="en-US" dirty="0"/>
              <a:t>プレイヤー、</a:t>
            </a:r>
            <a:r>
              <a:rPr lang="en-US" altLang="ja-JP" dirty="0"/>
              <a:t>7</a:t>
            </a:r>
            <a:r>
              <a:rPr lang="ja-JP" altLang="en-US" dirty="0"/>
              <a:t>種類のブロック</a:t>
            </a:r>
            <a:endParaRPr lang="en-US" altLang="ja-JP" dirty="0"/>
          </a:p>
          <a:p>
            <a:pPr lvl="1"/>
            <a:r>
              <a:rPr kumimoji="1" lang="ja-JP" altLang="en-US" dirty="0"/>
              <a:t>背景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十字ボタン</a:t>
            </a:r>
            <a:r>
              <a:rPr kumimoji="1" lang="en-US" altLang="ja-JP" dirty="0"/>
              <a:t>	(</a:t>
            </a:r>
            <a:r>
              <a:rPr kumimoji="1" lang="ja-JP" altLang="en-US" dirty="0"/>
              <a:t>矢印みたいな形のボタン一つで</a:t>
            </a:r>
            <a:r>
              <a:rPr kumimoji="1" lang="en-US" altLang="ja-JP" dirty="0"/>
              <a:t>OK</a:t>
            </a:r>
            <a:r>
              <a:rPr kumimoji="1" lang="ja-JP" altLang="en-US" dirty="0"/>
              <a:t>です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kumimoji="1" lang="ja-JP" altLang="en-US" dirty="0"/>
              <a:t>サウンド</a:t>
            </a:r>
            <a:r>
              <a:rPr kumimoji="1" lang="en-US" altLang="ja-JP" dirty="0"/>
              <a:t>:</a:t>
            </a:r>
          </a:p>
          <a:p>
            <a:pPr lvl="1"/>
            <a:r>
              <a:rPr kumimoji="1" lang="ja-JP" altLang="en-US" dirty="0"/>
              <a:t>レベル毎の</a:t>
            </a:r>
            <a:r>
              <a:rPr kumimoji="1" lang="en-US" altLang="ja-JP" dirty="0"/>
              <a:t>BGM	(3</a:t>
            </a:r>
            <a:r>
              <a:rPr kumimoji="1" lang="ja-JP" altLang="en-US" dirty="0"/>
              <a:t>種類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ステージクリア</a:t>
            </a:r>
            <a:r>
              <a:rPr kumimoji="1" lang="en-US" altLang="ja-JP" dirty="0"/>
              <a:t>BGM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CDA4AF-2F38-4647-8095-A4E22293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87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84179-E809-4B5E-991D-72141F79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パズル画面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C49031-A186-4D24-88A1-C339DE11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933" y="2603500"/>
            <a:ext cx="5967166" cy="37690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四角形: 角度付き 7">
            <a:extLst>
              <a:ext uri="{FF2B5EF4-FFF2-40B4-BE49-F238E27FC236}">
                <a16:creationId xmlns:a16="http://schemas.microsoft.com/office/drawing/2014/main" id="{2B115E17-60BF-4E70-BE47-5F8498F065D1}"/>
              </a:ext>
            </a:extLst>
          </p:cNvPr>
          <p:cNvSpPr/>
          <p:nvPr/>
        </p:nvSpPr>
        <p:spPr>
          <a:xfrm>
            <a:off x="7016122" y="2732594"/>
            <a:ext cx="1474850" cy="503832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ポーズ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5A1F30-028A-4B3C-A514-1EA2B1E7CB97}"/>
              </a:ext>
            </a:extLst>
          </p:cNvPr>
          <p:cNvSpPr/>
          <p:nvPr/>
        </p:nvSpPr>
        <p:spPr>
          <a:xfrm>
            <a:off x="4309621" y="3581400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EAE8E50-1FD3-4432-A49C-5DBCBF687E6E}"/>
              </a:ext>
            </a:extLst>
          </p:cNvPr>
          <p:cNvSpPr/>
          <p:nvPr/>
        </p:nvSpPr>
        <p:spPr>
          <a:xfrm>
            <a:off x="4309621" y="3935237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AFEDD4F-12A0-4D48-A1DA-94DC4D6BE5A1}"/>
              </a:ext>
            </a:extLst>
          </p:cNvPr>
          <p:cNvSpPr/>
          <p:nvPr/>
        </p:nvSpPr>
        <p:spPr>
          <a:xfrm>
            <a:off x="4309621" y="4300526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38E3EE-5AC9-4FA9-9A93-5B92DF808F21}"/>
              </a:ext>
            </a:extLst>
          </p:cNvPr>
          <p:cNvSpPr/>
          <p:nvPr/>
        </p:nvSpPr>
        <p:spPr>
          <a:xfrm>
            <a:off x="4309620" y="4654363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674E9D1-42EE-4DE1-AC2E-D406286463FB}"/>
              </a:ext>
            </a:extLst>
          </p:cNvPr>
          <p:cNvSpPr/>
          <p:nvPr/>
        </p:nvSpPr>
        <p:spPr>
          <a:xfrm>
            <a:off x="4309620" y="5015994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0E814E8-1C3F-4283-9927-A8DB6D0978AE}"/>
              </a:ext>
            </a:extLst>
          </p:cNvPr>
          <p:cNvSpPr/>
          <p:nvPr/>
        </p:nvSpPr>
        <p:spPr>
          <a:xfrm>
            <a:off x="4677266" y="3581400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66C6124-EA2C-4F10-A498-896B5F3FB4F7}"/>
              </a:ext>
            </a:extLst>
          </p:cNvPr>
          <p:cNvSpPr/>
          <p:nvPr/>
        </p:nvSpPr>
        <p:spPr>
          <a:xfrm>
            <a:off x="4677266" y="3935237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E6B4542-CC4B-4014-886C-B6AD7749A5A1}"/>
              </a:ext>
            </a:extLst>
          </p:cNvPr>
          <p:cNvSpPr/>
          <p:nvPr/>
        </p:nvSpPr>
        <p:spPr>
          <a:xfrm>
            <a:off x="4677265" y="5015994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0A1EE8-3A87-4707-A53E-40150095C41C}"/>
              </a:ext>
            </a:extLst>
          </p:cNvPr>
          <p:cNvSpPr/>
          <p:nvPr/>
        </p:nvSpPr>
        <p:spPr>
          <a:xfrm>
            <a:off x="5044911" y="3581400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6E0F702-191C-4237-94CB-69C097D5CCDE}"/>
              </a:ext>
            </a:extLst>
          </p:cNvPr>
          <p:cNvSpPr/>
          <p:nvPr/>
        </p:nvSpPr>
        <p:spPr>
          <a:xfrm>
            <a:off x="5044910" y="5015994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FF51C82-9091-4E47-9058-E7F170306CC4}"/>
              </a:ext>
            </a:extLst>
          </p:cNvPr>
          <p:cNvSpPr/>
          <p:nvPr/>
        </p:nvSpPr>
        <p:spPr>
          <a:xfrm>
            <a:off x="5412555" y="3581400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59537FD-659F-49BC-B8B9-60B971DC4E1D}"/>
              </a:ext>
            </a:extLst>
          </p:cNvPr>
          <p:cNvSpPr/>
          <p:nvPr/>
        </p:nvSpPr>
        <p:spPr>
          <a:xfrm>
            <a:off x="5412554" y="5015994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6734EB-DB1D-4745-8522-B65741A991A1}"/>
              </a:ext>
            </a:extLst>
          </p:cNvPr>
          <p:cNvSpPr/>
          <p:nvPr/>
        </p:nvSpPr>
        <p:spPr>
          <a:xfrm>
            <a:off x="5780200" y="3581400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5246210-DBC2-40C7-81D3-D5D7599E7E09}"/>
              </a:ext>
            </a:extLst>
          </p:cNvPr>
          <p:cNvSpPr/>
          <p:nvPr/>
        </p:nvSpPr>
        <p:spPr>
          <a:xfrm>
            <a:off x="5780199" y="5015994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44CF1A9-A298-4140-81F9-F3C00EE4C14F}"/>
              </a:ext>
            </a:extLst>
          </p:cNvPr>
          <p:cNvSpPr/>
          <p:nvPr/>
        </p:nvSpPr>
        <p:spPr>
          <a:xfrm>
            <a:off x="6147843" y="3581400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23C82F1-8777-4717-9142-97A5F7F15F2C}"/>
              </a:ext>
            </a:extLst>
          </p:cNvPr>
          <p:cNvSpPr/>
          <p:nvPr/>
        </p:nvSpPr>
        <p:spPr>
          <a:xfrm>
            <a:off x="6147842" y="5015994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ED3D9F7-9A20-4A2A-AAE6-0E77FF8D5949}"/>
              </a:ext>
            </a:extLst>
          </p:cNvPr>
          <p:cNvSpPr/>
          <p:nvPr/>
        </p:nvSpPr>
        <p:spPr>
          <a:xfrm>
            <a:off x="6515487" y="3581400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827D858-3B8A-4687-89AE-DC9507293A15}"/>
              </a:ext>
            </a:extLst>
          </p:cNvPr>
          <p:cNvSpPr/>
          <p:nvPr/>
        </p:nvSpPr>
        <p:spPr>
          <a:xfrm>
            <a:off x="6515487" y="3935237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9CE6039-176E-4AC1-AE69-252CF7E43384}"/>
              </a:ext>
            </a:extLst>
          </p:cNvPr>
          <p:cNvSpPr/>
          <p:nvPr/>
        </p:nvSpPr>
        <p:spPr>
          <a:xfrm>
            <a:off x="6515487" y="4300526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0B015F4-0949-4A97-928E-7709EE3FCD26}"/>
              </a:ext>
            </a:extLst>
          </p:cNvPr>
          <p:cNvSpPr/>
          <p:nvPr/>
        </p:nvSpPr>
        <p:spPr>
          <a:xfrm>
            <a:off x="6515486" y="4654363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76913E9-72BE-46AB-B21F-7E613E58D094}"/>
              </a:ext>
            </a:extLst>
          </p:cNvPr>
          <p:cNvSpPr/>
          <p:nvPr/>
        </p:nvSpPr>
        <p:spPr>
          <a:xfrm>
            <a:off x="6515486" y="5015994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4F9D96F-02AB-4A44-82C2-212254804E0E}"/>
              </a:ext>
            </a:extLst>
          </p:cNvPr>
          <p:cNvSpPr/>
          <p:nvPr/>
        </p:nvSpPr>
        <p:spPr>
          <a:xfrm>
            <a:off x="5410982" y="4650841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E1390E4-E109-4AE7-A2FA-9F9CAE180B3E}"/>
              </a:ext>
            </a:extLst>
          </p:cNvPr>
          <p:cNvSpPr/>
          <p:nvPr/>
        </p:nvSpPr>
        <p:spPr>
          <a:xfrm>
            <a:off x="4677262" y="4292971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541727F-7C4F-4635-A9B8-23262C0A8E41}"/>
              </a:ext>
            </a:extLst>
          </p:cNvPr>
          <p:cNvSpPr/>
          <p:nvPr/>
        </p:nvSpPr>
        <p:spPr>
          <a:xfrm>
            <a:off x="4677258" y="4654362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己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0910311-2807-418C-B969-E1751781DAED}"/>
              </a:ext>
            </a:extLst>
          </p:cNvPr>
          <p:cNvSpPr/>
          <p:nvPr/>
        </p:nvSpPr>
        <p:spPr>
          <a:xfrm>
            <a:off x="5046464" y="3931580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898B3E8-56AE-40F4-94EB-8DBAED54F81A}"/>
              </a:ext>
            </a:extLst>
          </p:cNvPr>
          <p:cNvSpPr/>
          <p:nvPr/>
        </p:nvSpPr>
        <p:spPr>
          <a:xfrm>
            <a:off x="5046460" y="4289314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8F67D23-2AB3-43AC-97A0-17DA22506EB6}"/>
              </a:ext>
            </a:extLst>
          </p:cNvPr>
          <p:cNvSpPr/>
          <p:nvPr/>
        </p:nvSpPr>
        <p:spPr>
          <a:xfrm>
            <a:off x="5044909" y="4651663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6564542-A707-42F0-8AE6-A61926160ABA}"/>
              </a:ext>
            </a:extLst>
          </p:cNvPr>
          <p:cNvSpPr/>
          <p:nvPr/>
        </p:nvSpPr>
        <p:spPr>
          <a:xfrm>
            <a:off x="5777859" y="3929631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7BDCCAD-3465-48CA-A351-D4844B447F04}"/>
              </a:ext>
            </a:extLst>
          </p:cNvPr>
          <p:cNvSpPr/>
          <p:nvPr/>
        </p:nvSpPr>
        <p:spPr>
          <a:xfrm>
            <a:off x="5781747" y="4288218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32BF42F-CD79-438A-9C5B-6C810C2F46E8}"/>
              </a:ext>
            </a:extLst>
          </p:cNvPr>
          <p:cNvSpPr/>
          <p:nvPr/>
        </p:nvSpPr>
        <p:spPr>
          <a:xfrm>
            <a:off x="5777845" y="4657302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9E9EE7EA-6F07-4140-A1F1-734C32A14420}"/>
              </a:ext>
            </a:extLst>
          </p:cNvPr>
          <p:cNvSpPr/>
          <p:nvPr/>
        </p:nvSpPr>
        <p:spPr>
          <a:xfrm>
            <a:off x="6146287" y="3935237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終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B1E1D42-1294-451D-B33E-4AA535B73A87}"/>
              </a:ext>
            </a:extLst>
          </p:cNvPr>
          <p:cNvSpPr/>
          <p:nvPr/>
        </p:nvSpPr>
        <p:spPr>
          <a:xfrm>
            <a:off x="6146283" y="4292971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9D2C595-FAA5-4F94-9296-8FA6C88B6F68}"/>
              </a:ext>
            </a:extLst>
          </p:cNvPr>
          <p:cNvSpPr/>
          <p:nvPr/>
        </p:nvSpPr>
        <p:spPr>
          <a:xfrm>
            <a:off x="6146279" y="4654362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56DC526-3459-476C-A767-38FD7D0238A6}"/>
              </a:ext>
            </a:extLst>
          </p:cNvPr>
          <p:cNvSpPr/>
          <p:nvPr/>
        </p:nvSpPr>
        <p:spPr>
          <a:xfrm>
            <a:off x="5410990" y="3927682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078448D-0FE4-4BE6-97DE-77343C9D9114}"/>
              </a:ext>
            </a:extLst>
          </p:cNvPr>
          <p:cNvSpPr/>
          <p:nvPr/>
        </p:nvSpPr>
        <p:spPr>
          <a:xfrm>
            <a:off x="5410981" y="4292149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C00000"/>
                </a:solidFill>
              </a:rPr>
              <a:t>岩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9C61737-4605-43A8-AEE7-52CF313A9F62}"/>
              </a:ext>
            </a:extLst>
          </p:cNvPr>
          <p:cNvSpPr txBox="1"/>
          <p:nvPr/>
        </p:nvSpPr>
        <p:spPr>
          <a:xfrm>
            <a:off x="2750098" y="2913260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難易度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ステージ</a:t>
            </a:r>
            <a:r>
              <a:rPr kumimoji="1" lang="en-US" altLang="ja-JP" dirty="0"/>
              <a:t>X</a:t>
            </a:r>
          </a:p>
          <a:p>
            <a:r>
              <a:rPr kumimoji="1" lang="en-US" altLang="ja-JP" dirty="0"/>
              <a:t>X</a:t>
            </a:r>
            <a:r>
              <a:rPr kumimoji="1" lang="ja-JP" altLang="en-US" dirty="0"/>
              <a:t>歩</a:t>
            </a:r>
          </a:p>
        </p:txBody>
      </p:sp>
      <p:sp>
        <p:nvSpPr>
          <p:cNvPr id="61" name="矢印: 上 60">
            <a:extLst>
              <a:ext uri="{FF2B5EF4-FFF2-40B4-BE49-F238E27FC236}">
                <a16:creationId xmlns:a16="http://schemas.microsoft.com/office/drawing/2014/main" id="{A368145D-75BD-4D6A-A4B6-ADC460058E82}"/>
              </a:ext>
            </a:extLst>
          </p:cNvPr>
          <p:cNvSpPr/>
          <p:nvPr/>
        </p:nvSpPr>
        <p:spPr>
          <a:xfrm>
            <a:off x="7627813" y="4857743"/>
            <a:ext cx="332730" cy="439363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矢印: 左 61">
            <a:extLst>
              <a:ext uri="{FF2B5EF4-FFF2-40B4-BE49-F238E27FC236}">
                <a16:creationId xmlns:a16="http://schemas.microsoft.com/office/drawing/2014/main" id="{A1733C22-BB85-413D-8121-A5AE24C08319}"/>
              </a:ext>
            </a:extLst>
          </p:cNvPr>
          <p:cNvSpPr/>
          <p:nvPr/>
        </p:nvSpPr>
        <p:spPr>
          <a:xfrm>
            <a:off x="7158871" y="5361249"/>
            <a:ext cx="427158" cy="36132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04A4EB93-18A0-4E8F-9F2A-B5A23E5D198C}"/>
              </a:ext>
            </a:extLst>
          </p:cNvPr>
          <p:cNvSpPr/>
          <p:nvPr/>
        </p:nvSpPr>
        <p:spPr>
          <a:xfrm>
            <a:off x="7627813" y="5726539"/>
            <a:ext cx="332730" cy="4638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矢印: 右 63">
            <a:extLst>
              <a:ext uri="{FF2B5EF4-FFF2-40B4-BE49-F238E27FC236}">
                <a16:creationId xmlns:a16="http://schemas.microsoft.com/office/drawing/2014/main" id="{5B7C12BC-E3EA-40E5-9FC2-92854E92BF92}"/>
              </a:ext>
            </a:extLst>
          </p:cNvPr>
          <p:cNvSpPr/>
          <p:nvPr/>
        </p:nvSpPr>
        <p:spPr>
          <a:xfrm>
            <a:off x="8002327" y="5361250"/>
            <a:ext cx="425799" cy="36132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スライド番号プレースホルダー 64">
            <a:extLst>
              <a:ext uri="{FF2B5EF4-FFF2-40B4-BE49-F238E27FC236}">
                <a16:creationId xmlns:a16="http://schemas.microsoft.com/office/drawing/2014/main" id="{17218CEB-2257-4C19-8891-5708A5C5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312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84179-E809-4B5E-991D-72141F79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パズル画面</a:t>
            </a:r>
            <a:r>
              <a:rPr kumimoji="1" lang="en-US" altLang="ja-JP" dirty="0"/>
              <a:t>(</a:t>
            </a:r>
            <a:r>
              <a:rPr kumimoji="1" lang="ja-JP" altLang="en-US" dirty="0"/>
              <a:t>ポーズ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8" name="コンテンツ プレースホルダー 2">
            <a:extLst>
              <a:ext uri="{FF2B5EF4-FFF2-40B4-BE49-F238E27FC236}">
                <a16:creationId xmlns:a16="http://schemas.microsoft.com/office/drawing/2014/main" id="{9B1C102F-F271-4FB3-A744-76209812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933" y="2603500"/>
            <a:ext cx="5967166" cy="37690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69" name="四角形: 角度付き 68">
            <a:extLst>
              <a:ext uri="{FF2B5EF4-FFF2-40B4-BE49-F238E27FC236}">
                <a16:creationId xmlns:a16="http://schemas.microsoft.com/office/drawing/2014/main" id="{395D2F51-5E95-44F4-B3B8-013AC19EE016}"/>
              </a:ext>
            </a:extLst>
          </p:cNvPr>
          <p:cNvSpPr/>
          <p:nvPr/>
        </p:nvSpPr>
        <p:spPr>
          <a:xfrm>
            <a:off x="7016122" y="2732594"/>
            <a:ext cx="1474850" cy="503832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ポーズ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A48C474-D24F-42EA-8B6A-AD089B9250B6}"/>
              </a:ext>
            </a:extLst>
          </p:cNvPr>
          <p:cNvSpPr/>
          <p:nvPr/>
        </p:nvSpPr>
        <p:spPr>
          <a:xfrm>
            <a:off x="4309621" y="3581400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F075F87-4152-4815-B6DD-A73FD6032AEC}"/>
              </a:ext>
            </a:extLst>
          </p:cNvPr>
          <p:cNvSpPr/>
          <p:nvPr/>
        </p:nvSpPr>
        <p:spPr>
          <a:xfrm>
            <a:off x="4309621" y="3935237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6F860E-6B3B-4EDE-AD9C-B823333B915B}"/>
              </a:ext>
            </a:extLst>
          </p:cNvPr>
          <p:cNvSpPr/>
          <p:nvPr/>
        </p:nvSpPr>
        <p:spPr>
          <a:xfrm>
            <a:off x="4309621" y="4300526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B285572-6E0A-420A-8D2A-A070E323A698}"/>
              </a:ext>
            </a:extLst>
          </p:cNvPr>
          <p:cNvSpPr/>
          <p:nvPr/>
        </p:nvSpPr>
        <p:spPr>
          <a:xfrm>
            <a:off x="4309620" y="4654363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C6A3DEE-BD8D-4E1F-97A8-EB5DAAE7198D}"/>
              </a:ext>
            </a:extLst>
          </p:cNvPr>
          <p:cNvSpPr/>
          <p:nvPr/>
        </p:nvSpPr>
        <p:spPr>
          <a:xfrm>
            <a:off x="4309620" y="5015994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B4D7863-FB00-4348-B753-5B71387F23DB}"/>
              </a:ext>
            </a:extLst>
          </p:cNvPr>
          <p:cNvSpPr/>
          <p:nvPr/>
        </p:nvSpPr>
        <p:spPr>
          <a:xfrm>
            <a:off x="4677266" y="3581400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E73E8D5-4C89-4ABD-9803-7F5C07BE9E41}"/>
              </a:ext>
            </a:extLst>
          </p:cNvPr>
          <p:cNvSpPr/>
          <p:nvPr/>
        </p:nvSpPr>
        <p:spPr>
          <a:xfrm>
            <a:off x="4677266" y="3935237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D0CF564-4307-46D8-98FC-0727B6609AB8}"/>
              </a:ext>
            </a:extLst>
          </p:cNvPr>
          <p:cNvSpPr/>
          <p:nvPr/>
        </p:nvSpPr>
        <p:spPr>
          <a:xfrm>
            <a:off x="4677265" y="5015994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1A97570-2C70-40AD-BEDE-BA127639A8E0}"/>
              </a:ext>
            </a:extLst>
          </p:cNvPr>
          <p:cNvSpPr/>
          <p:nvPr/>
        </p:nvSpPr>
        <p:spPr>
          <a:xfrm>
            <a:off x="5044911" y="3581400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4BBCF01-D2E2-4087-AB01-51AC36ECBEE7}"/>
              </a:ext>
            </a:extLst>
          </p:cNvPr>
          <p:cNvSpPr/>
          <p:nvPr/>
        </p:nvSpPr>
        <p:spPr>
          <a:xfrm>
            <a:off x="5044910" y="5015994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20C4D72-6081-4FEE-8704-F9DE8553373F}"/>
              </a:ext>
            </a:extLst>
          </p:cNvPr>
          <p:cNvSpPr/>
          <p:nvPr/>
        </p:nvSpPr>
        <p:spPr>
          <a:xfrm>
            <a:off x="5412555" y="3581400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399FA5CA-8472-432F-9396-476F6E04C1A0}"/>
              </a:ext>
            </a:extLst>
          </p:cNvPr>
          <p:cNvSpPr/>
          <p:nvPr/>
        </p:nvSpPr>
        <p:spPr>
          <a:xfrm>
            <a:off x="5412554" y="5015994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655BFB1D-F7AF-4966-9F5D-76B62517C904}"/>
              </a:ext>
            </a:extLst>
          </p:cNvPr>
          <p:cNvSpPr/>
          <p:nvPr/>
        </p:nvSpPr>
        <p:spPr>
          <a:xfrm>
            <a:off x="5780200" y="3581400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8C6E2F45-B4D5-4E6D-959E-C8674E1C0449}"/>
              </a:ext>
            </a:extLst>
          </p:cNvPr>
          <p:cNvSpPr/>
          <p:nvPr/>
        </p:nvSpPr>
        <p:spPr>
          <a:xfrm>
            <a:off x="5780199" y="5015994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06E15C1E-F941-4D02-9336-D379C3BE8F88}"/>
              </a:ext>
            </a:extLst>
          </p:cNvPr>
          <p:cNvSpPr/>
          <p:nvPr/>
        </p:nvSpPr>
        <p:spPr>
          <a:xfrm>
            <a:off x="6147843" y="3581400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EC764F2F-4251-4BA0-B76F-CD7F9F40660F}"/>
              </a:ext>
            </a:extLst>
          </p:cNvPr>
          <p:cNvSpPr/>
          <p:nvPr/>
        </p:nvSpPr>
        <p:spPr>
          <a:xfrm>
            <a:off x="6147842" y="5015994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1C334A7-8F27-4440-BD3C-313E800BFC18}"/>
              </a:ext>
            </a:extLst>
          </p:cNvPr>
          <p:cNvSpPr/>
          <p:nvPr/>
        </p:nvSpPr>
        <p:spPr>
          <a:xfrm>
            <a:off x="6515487" y="3581400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15D116D-595D-45B4-BF90-B163BFC08301}"/>
              </a:ext>
            </a:extLst>
          </p:cNvPr>
          <p:cNvSpPr/>
          <p:nvPr/>
        </p:nvSpPr>
        <p:spPr>
          <a:xfrm>
            <a:off x="6515487" y="3935237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2713D827-E8B7-4F7A-854D-73E02492AE7D}"/>
              </a:ext>
            </a:extLst>
          </p:cNvPr>
          <p:cNvSpPr/>
          <p:nvPr/>
        </p:nvSpPr>
        <p:spPr>
          <a:xfrm>
            <a:off x="6515487" y="4300526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2293EF5F-6789-4C68-AC99-1A6943249014}"/>
              </a:ext>
            </a:extLst>
          </p:cNvPr>
          <p:cNvSpPr/>
          <p:nvPr/>
        </p:nvSpPr>
        <p:spPr>
          <a:xfrm>
            <a:off x="6515486" y="4654363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341068AC-188D-435F-8EAA-6117C222C764}"/>
              </a:ext>
            </a:extLst>
          </p:cNvPr>
          <p:cNvSpPr/>
          <p:nvPr/>
        </p:nvSpPr>
        <p:spPr>
          <a:xfrm>
            <a:off x="6515486" y="5015994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壁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1EA160A-7FC7-4F2C-A45A-F676F44CA83D}"/>
              </a:ext>
            </a:extLst>
          </p:cNvPr>
          <p:cNvSpPr/>
          <p:nvPr/>
        </p:nvSpPr>
        <p:spPr>
          <a:xfrm>
            <a:off x="5410982" y="4650841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DAB840A-94DA-449F-8AAA-84BB81A1E0A8}"/>
              </a:ext>
            </a:extLst>
          </p:cNvPr>
          <p:cNvSpPr/>
          <p:nvPr/>
        </p:nvSpPr>
        <p:spPr>
          <a:xfrm>
            <a:off x="4677262" y="4292971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6777E63-29A1-405E-A903-94303E4B208E}"/>
              </a:ext>
            </a:extLst>
          </p:cNvPr>
          <p:cNvSpPr/>
          <p:nvPr/>
        </p:nvSpPr>
        <p:spPr>
          <a:xfrm>
            <a:off x="4677258" y="4654362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己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C757735-4596-4CD3-92AD-638A8E0F20D8}"/>
              </a:ext>
            </a:extLst>
          </p:cNvPr>
          <p:cNvSpPr/>
          <p:nvPr/>
        </p:nvSpPr>
        <p:spPr>
          <a:xfrm>
            <a:off x="5046464" y="3931580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923FA50-B423-400B-830A-D158F358F158}"/>
              </a:ext>
            </a:extLst>
          </p:cNvPr>
          <p:cNvSpPr/>
          <p:nvPr/>
        </p:nvSpPr>
        <p:spPr>
          <a:xfrm>
            <a:off x="5046460" y="4289314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2798271-8DB9-4AC3-A6D2-65F27690D9D6}"/>
              </a:ext>
            </a:extLst>
          </p:cNvPr>
          <p:cNvSpPr/>
          <p:nvPr/>
        </p:nvSpPr>
        <p:spPr>
          <a:xfrm>
            <a:off x="5044909" y="4651663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5BD5CA0-0872-4050-9030-80646E955FD0}"/>
              </a:ext>
            </a:extLst>
          </p:cNvPr>
          <p:cNvSpPr/>
          <p:nvPr/>
        </p:nvSpPr>
        <p:spPr>
          <a:xfrm>
            <a:off x="5777859" y="3929631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C6DA650-7BB6-40E4-B1D5-6CD8F6B9A59F}"/>
              </a:ext>
            </a:extLst>
          </p:cNvPr>
          <p:cNvSpPr/>
          <p:nvPr/>
        </p:nvSpPr>
        <p:spPr>
          <a:xfrm>
            <a:off x="5781747" y="4288218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8A92E56D-9744-4B1F-A2AD-427CB09B1FD0}"/>
              </a:ext>
            </a:extLst>
          </p:cNvPr>
          <p:cNvSpPr/>
          <p:nvPr/>
        </p:nvSpPr>
        <p:spPr>
          <a:xfrm>
            <a:off x="5777845" y="4657302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6F50CB1B-2F7C-40D2-A56B-948F427BB1F4}"/>
              </a:ext>
            </a:extLst>
          </p:cNvPr>
          <p:cNvSpPr/>
          <p:nvPr/>
        </p:nvSpPr>
        <p:spPr>
          <a:xfrm>
            <a:off x="6146287" y="3935237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終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985A2A0-DB77-4D61-9BB8-D6910A3518AC}"/>
              </a:ext>
            </a:extLst>
          </p:cNvPr>
          <p:cNvSpPr/>
          <p:nvPr/>
        </p:nvSpPr>
        <p:spPr>
          <a:xfrm>
            <a:off x="6146283" y="4292971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FDA97582-862D-42D5-92B8-341931C18822}"/>
              </a:ext>
            </a:extLst>
          </p:cNvPr>
          <p:cNvSpPr/>
          <p:nvPr/>
        </p:nvSpPr>
        <p:spPr>
          <a:xfrm>
            <a:off x="6146279" y="4654362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13EE209-B5A1-44F4-8CEF-2D589E91EDA1}"/>
              </a:ext>
            </a:extLst>
          </p:cNvPr>
          <p:cNvSpPr/>
          <p:nvPr/>
        </p:nvSpPr>
        <p:spPr>
          <a:xfrm>
            <a:off x="5410990" y="3927682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道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1EAEE3BF-8B4F-4105-9FA4-D97D79754437}"/>
              </a:ext>
            </a:extLst>
          </p:cNvPr>
          <p:cNvSpPr/>
          <p:nvPr/>
        </p:nvSpPr>
        <p:spPr>
          <a:xfrm>
            <a:off x="5410981" y="4292149"/>
            <a:ext cx="367645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C00000"/>
                </a:solidFill>
              </a:rPr>
              <a:t>岩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1E26698-A1C7-4306-A3BB-2E3D91962589}"/>
              </a:ext>
            </a:extLst>
          </p:cNvPr>
          <p:cNvSpPr txBox="1"/>
          <p:nvPr/>
        </p:nvSpPr>
        <p:spPr>
          <a:xfrm>
            <a:off x="2750098" y="2913260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ステージ</a:t>
            </a:r>
            <a:r>
              <a:rPr kumimoji="1" lang="en-US" altLang="ja-JP" dirty="0"/>
              <a:t>X</a:t>
            </a:r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難易度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X</a:t>
            </a:r>
            <a:r>
              <a:rPr kumimoji="1" lang="ja-JP" altLang="en-US" dirty="0"/>
              <a:t>歩</a:t>
            </a:r>
          </a:p>
        </p:txBody>
      </p:sp>
      <p:sp>
        <p:nvSpPr>
          <p:cNvPr id="106" name="矢印: 上 105">
            <a:extLst>
              <a:ext uri="{FF2B5EF4-FFF2-40B4-BE49-F238E27FC236}">
                <a16:creationId xmlns:a16="http://schemas.microsoft.com/office/drawing/2014/main" id="{FB613537-DB56-4EA1-82CE-1DB6191941FE}"/>
              </a:ext>
            </a:extLst>
          </p:cNvPr>
          <p:cNvSpPr/>
          <p:nvPr/>
        </p:nvSpPr>
        <p:spPr>
          <a:xfrm>
            <a:off x="7627813" y="4857743"/>
            <a:ext cx="332730" cy="439363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矢印: 左 106">
            <a:extLst>
              <a:ext uri="{FF2B5EF4-FFF2-40B4-BE49-F238E27FC236}">
                <a16:creationId xmlns:a16="http://schemas.microsoft.com/office/drawing/2014/main" id="{48DD8D49-8138-478F-AF28-1ECECDFD9D6A}"/>
              </a:ext>
            </a:extLst>
          </p:cNvPr>
          <p:cNvSpPr/>
          <p:nvPr/>
        </p:nvSpPr>
        <p:spPr>
          <a:xfrm>
            <a:off x="7158871" y="5361249"/>
            <a:ext cx="427158" cy="36132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矢印: 下 107">
            <a:extLst>
              <a:ext uri="{FF2B5EF4-FFF2-40B4-BE49-F238E27FC236}">
                <a16:creationId xmlns:a16="http://schemas.microsoft.com/office/drawing/2014/main" id="{EB1AF729-1A59-4835-BA80-7FE737A5659D}"/>
              </a:ext>
            </a:extLst>
          </p:cNvPr>
          <p:cNvSpPr/>
          <p:nvPr/>
        </p:nvSpPr>
        <p:spPr>
          <a:xfrm>
            <a:off x="7627813" y="5726539"/>
            <a:ext cx="332730" cy="4638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矢印: 右 108">
            <a:extLst>
              <a:ext uri="{FF2B5EF4-FFF2-40B4-BE49-F238E27FC236}">
                <a16:creationId xmlns:a16="http://schemas.microsoft.com/office/drawing/2014/main" id="{7E05C6A8-4A52-44F3-B485-5D8FFF4CC570}"/>
              </a:ext>
            </a:extLst>
          </p:cNvPr>
          <p:cNvSpPr/>
          <p:nvPr/>
        </p:nvSpPr>
        <p:spPr>
          <a:xfrm>
            <a:off x="8002327" y="5361250"/>
            <a:ext cx="425799" cy="36132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18EC855-B231-48B7-9A16-4182DBE47D03}"/>
              </a:ext>
            </a:extLst>
          </p:cNvPr>
          <p:cNvSpPr/>
          <p:nvPr/>
        </p:nvSpPr>
        <p:spPr>
          <a:xfrm>
            <a:off x="3223967" y="3044858"/>
            <a:ext cx="4968877" cy="28394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四角形: 角度付き 110">
            <a:extLst>
              <a:ext uri="{FF2B5EF4-FFF2-40B4-BE49-F238E27FC236}">
                <a16:creationId xmlns:a16="http://schemas.microsoft.com/office/drawing/2014/main" id="{164A9E73-17FE-4EBF-AE85-6D4447145DAD}"/>
              </a:ext>
            </a:extLst>
          </p:cNvPr>
          <p:cNvSpPr/>
          <p:nvPr/>
        </p:nvSpPr>
        <p:spPr>
          <a:xfrm>
            <a:off x="4548377" y="3952975"/>
            <a:ext cx="2092852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ゲームにもどる</a:t>
            </a:r>
          </a:p>
        </p:txBody>
      </p:sp>
      <p:sp>
        <p:nvSpPr>
          <p:cNvPr id="112" name="四角形: 角度付き 111">
            <a:extLst>
              <a:ext uri="{FF2B5EF4-FFF2-40B4-BE49-F238E27FC236}">
                <a16:creationId xmlns:a16="http://schemas.microsoft.com/office/drawing/2014/main" id="{5D252312-F083-422C-BB9F-A1848EF3F07C}"/>
              </a:ext>
            </a:extLst>
          </p:cNvPr>
          <p:cNvSpPr/>
          <p:nvPr/>
        </p:nvSpPr>
        <p:spPr>
          <a:xfrm>
            <a:off x="4548377" y="4612790"/>
            <a:ext cx="2092852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やめる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E70F1441-3662-4771-BCD5-02C096D06126}"/>
              </a:ext>
            </a:extLst>
          </p:cNvPr>
          <p:cNvSpPr txBox="1"/>
          <p:nvPr/>
        </p:nvSpPr>
        <p:spPr>
          <a:xfrm>
            <a:off x="5156221" y="33189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ポーズ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9A124C-462F-4686-B2C1-B948D0D3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009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1FF5E-4415-41A0-93BB-909759AB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ストーリーセレクト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1EB04-84E0-4635-BDF1-BE8D9A30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見たいストーリーを選ぶ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プロローグ</a:t>
            </a:r>
            <a:endParaRPr kumimoji="1" lang="en-US" altLang="ja-JP" dirty="0"/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つの</a:t>
            </a:r>
            <a:r>
              <a:rPr kumimoji="1" lang="ja-JP" altLang="en-US" dirty="0"/>
              <a:t>物語</a:t>
            </a:r>
            <a:r>
              <a:rPr kumimoji="1" lang="en-US" altLang="ja-JP" dirty="0"/>
              <a:t>(</a:t>
            </a:r>
            <a:r>
              <a:rPr kumimoji="1" lang="ja-JP" altLang="en-US" dirty="0"/>
              <a:t>章仕立て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エピローグ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つの物語のどれかが選択されたら、更に何話を見るか選択する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各章</a:t>
            </a:r>
            <a:r>
              <a:rPr kumimoji="1" lang="en-US" altLang="ja-JP" dirty="0"/>
              <a:t>10</a:t>
            </a:r>
            <a:r>
              <a:rPr kumimoji="1" lang="ja-JP" altLang="en-US" dirty="0"/>
              <a:t>話</a:t>
            </a:r>
            <a:r>
              <a:rPr kumimoji="1" lang="en-US" altLang="ja-JP" dirty="0"/>
              <a:t>(</a:t>
            </a:r>
            <a:r>
              <a:rPr kumimoji="1" lang="ja-JP" altLang="en-US" dirty="0"/>
              <a:t>予定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パズルのクリア率に基づいて、ストーリーが解禁される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全てのストーリーを読むと、エピローグが再生できる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D79CED-4CD9-4D3F-955F-CE72B474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73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A20B-E8ED-4A72-BBF9-E0EC065A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19743-91D5-4C5F-A76E-523FBFFE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迷路と倉庫番を合体させたようなゲーム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道中の岩？障害物？をどかしてゴールを目指す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箱を指定された場所に置くことで障害物が消える</a:t>
            </a:r>
            <a:endParaRPr kumimoji="1" lang="en-US" altLang="ja-JP" dirty="0"/>
          </a:p>
          <a:p>
            <a:pPr lvl="1"/>
            <a:r>
              <a:rPr lang="en-US" altLang="ja-JP" dirty="0" err="1"/>
              <a:t>e</a:t>
            </a:r>
            <a:r>
              <a:rPr kumimoji="1" lang="en-US" altLang="ja-JP" dirty="0" err="1"/>
              <a:t>tc</a:t>
            </a:r>
            <a:r>
              <a:rPr kumimoji="1" lang="en-US" altLang="ja-JP" dirty="0"/>
              <a:t>…</a:t>
            </a:r>
          </a:p>
          <a:p>
            <a:endParaRPr lang="en-US" altLang="ja-JP" dirty="0"/>
          </a:p>
          <a:p>
            <a:r>
              <a:rPr kumimoji="1" lang="ja-JP" altLang="en-US" dirty="0"/>
              <a:t>ステージは合計</a:t>
            </a:r>
            <a:r>
              <a:rPr kumimoji="1" lang="en-US" altLang="ja-JP" dirty="0"/>
              <a:t>90</a:t>
            </a:r>
          </a:p>
          <a:p>
            <a:pPr lvl="1"/>
            <a:r>
              <a:rPr kumimoji="1" lang="ja-JP" altLang="en-US" dirty="0"/>
              <a:t>レベルが</a:t>
            </a:r>
            <a:r>
              <a:rPr kumimoji="1" lang="en-US" altLang="ja-JP" dirty="0"/>
              <a:t>3</a:t>
            </a:r>
            <a:r>
              <a:rPr kumimoji="1" lang="ja-JP" altLang="en-US" dirty="0"/>
              <a:t>段階、各レベル</a:t>
            </a:r>
            <a:r>
              <a:rPr lang="en-US" altLang="ja-JP" dirty="0"/>
              <a:t>30</a:t>
            </a:r>
            <a:r>
              <a:rPr lang="ja-JP" altLang="en-US" dirty="0"/>
              <a:t>ステージ</a:t>
            </a:r>
            <a:endParaRPr lang="en-US" altLang="ja-JP" dirty="0"/>
          </a:p>
          <a:p>
            <a:pPr lvl="1"/>
            <a:r>
              <a:rPr kumimoji="1" lang="ja-JP" altLang="en-US" dirty="0"/>
              <a:t>余裕があれば、もっと増やすかも</a:t>
            </a:r>
            <a:r>
              <a:rPr kumimoji="1" lang="en-US" altLang="ja-JP" dirty="0"/>
              <a:t>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5578B3-D503-4838-B2D7-0067B5BB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037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84179-E809-4B5E-991D-72141F79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ストーリーセレクト画面</a:t>
            </a:r>
            <a:r>
              <a:rPr kumimoji="1" lang="en-US" altLang="ja-JP" dirty="0"/>
              <a:t>(</a:t>
            </a:r>
            <a:r>
              <a:rPr kumimoji="1" lang="ja-JP" altLang="en-US" dirty="0"/>
              <a:t>物語選択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C49031-A186-4D24-88A1-C339DE11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933" y="2603500"/>
            <a:ext cx="5967166" cy="37690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kumimoji="1" lang="ja-JP" altLang="en-US" dirty="0"/>
          </a:p>
        </p:txBody>
      </p:sp>
      <p:sp>
        <p:nvSpPr>
          <p:cNvPr id="5" name="四角形: 角度付き 4">
            <a:extLst>
              <a:ext uri="{FF2B5EF4-FFF2-40B4-BE49-F238E27FC236}">
                <a16:creationId xmlns:a16="http://schemas.microsoft.com/office/drawing/2014/main" id="{79796F7D-13DA-48DA-9BA2-C3EDFEAB5415}"/>
              </a:ext>
            </a:extLst>
          </p:cNvPr>
          <p:cNvSpPr/>
          <p:nvPr/>
        </p:nvSpPr>
        <p:spPr>
          <a:xfrm>
            <a:off x="6676758" y="4290268"/>
            <a:ext cx="1474851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物語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6" name="四角形: 角度付き 5">
            <a:extLst>
              <a:ext uri="{FF2B5EF4-FFF2-40B4-BE49-F238E27FC236}">
                <a16:creationId xmlns:a16="http://schemas.microsoft.com/office/drawing/2014/main" id="{7F0C45C5-6E7D-4748-927C-2016A149FD5D}"/>
              </a:ext>
            </a:extLst>
          </p:cNvPr>
          <p:cNvSpPr/>
          <p:nvPr/>
        </p:nvSpPr>
        <p:spPr>
          <a:xfrm>
            <a:off x="3301962" y="4290268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物語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四角形: 角度付き 6">
            <a:extLst>
              <a:ext uri="{FF2B5EF4-FFF2-40B4-BE49-F238E27FC236}">
                <a16:creationId xmlns:a16="http://schemas.microsoft.com/office/drawing/2014/main" id="{B318577D-3CCD-434B-8BE4-0B08D42B75B0}"/>
              </a:ext>
            </a:extLst>
          </p:cNvPr>
          <p:cNvSpPr/>
          <p:nvPr/>
        </p:nvSpPr>
        <p:spPr>
          <a:xfrm>
            <a:off x="4989360" y="4290268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物語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四角形: 角度付き 7">
            <a:extLst>
              <a:ext uri="{FF2B5EF4-FFF2-40B4-BE49-F238E27FC236}">
                <a16:creationId xmlns:a16="http://schemas.microsoft.com/office/drawing/2014/main" id="{2B115E17-60BF-4E70-BE47-5F8498F065D1}"/>
              </a:ext>
            </a:extLst>
          </p:cNvPr>
          <p:cNvSpPr/>
          <p:nvPr/>
        </p:nvSpPr>
        <p:spPr>
          <a:xfrm>
            <a:off x="2849475" y="2773276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</a:t>
            </a:r>
          </a:p>
        </p:txBody>
      </p:sp>
      <p:sp>
        <p:nvSpPr>
          <p:cNvPr id="9" name="四角形: 角度付き 8">
            <a:extLst>
              <a:ext uri="{FF2B5EF4-FFF2-40B4-BE49-F238E27FC236}">
                <a16:creationId xmlns:a16="http://schemas.microsoft.com/office/drawing/2014/main" id="{EF121557-606F-436F-A591-BAF5955223F7}"/>
              </a:ext>
            </a:extLst>
          </p:cNvPr>
          <p:cNvSpPr/>
          <p:nvPr/>
        </p:nvSpPr>
        <p:spPr>
          <a:xfrm>
            <a:off x="2865751" y="3446884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プロローグ</a:t>
            </a:r>
          </a:p>
        </p:txBody>
      </p:sp>
      <p:sp>
        <p:nvSpPr>
          <p:cNvPr id="10" name="四角形: 角度付き 9">
            <a:extLst>
              <a:ext uri="{FF2B5EF4-FFF2-40B4-BE49-F238E27FC236}">
                <a16:creationId xmlns:a16="http://schemas.microsoft.com/office/drawing/2014/main" id="{9F5EDD0B-A989-4B3E-8DDB-307D6C7294CA}"/>
              </a:ext>
            </a:extLst>
          </p:cNvPr>
          <p:cNvSpPr/>
          <p:nvPr/>
        </p:nvSpPr>
        <p:spPr>
          <a:xfrm>
            <a:off x="6977409" y="5248963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エピローグ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7460D1-E88D-4BA8-9C4E-F6CF0AC9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26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84179-E809-4B5E-991D-72141F79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ストーリーセレクト画面</a:t>
            </a:r>
            <a:r>
              <a:rPr kumimoji="1" lang="en-US" altLang="ja-JP" dirty="0"/>
              <a:t>(</a:t>
            </a:r>
            <a:r>
              <a:rPr kumimoji="1" lang="ja-JP" altLang="en-US" dirty="0"/>
              <a:t>話数選択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C49031-A186-4D24-88A1-C339DE11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933" y="2603500"/>
            <a:ext cx="5967166" cy="37690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kumimoji="1" lang="ja-JP" altLang="en-US" dirty="0"/>
          </a:p>
        </p:txBody>
      </p:sp>
      <p:sp>
        <p:nvSpPr>
          <p:cNvPr id="8" name="四角形: 角度付き 7">
            <a:extLst>
              <a:ext uri="{FF2B5EF4-FFF2-40B4-BE49-F238E27FC236}">
                <a16:creationId xmlns:a16="http://schemas.microsoft.com/office/drawing/2014/main" id="{2B115E17-60BF-4E70-BE47-5F8498F065D1}"/>
              </a:ext>
            </a:extLst>
          </p:cNvPr>
          <p:cNvSpPr/>
          <p:nvPr/>
        </p:nvSpPr>
        <p:spPr>
          <a:xfrm>
            <a:off x="2849475" y="2773276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もどる</a:t>
            </a:r>
          </a:p>
        </p:txBody>
      </p:sp>
      <p:sp>
        <p:nvSpPr>
          <p:cNvPr id="9" name="四角形: 角度付き 8">
            <a:extLst>
              <a:ext uri="{FF2B5EF4-FFF2-40B4-BE49-F238E27FC236}">
                <a16:creationId xmlns:a16="http://schemas.microsoft.com/office/drawing/2014/main" id="{EF121557-606F-436F-A591-BAF5955223F7}"/>
              </a:ext>
            </a:extLst>
          </p:cNvPr>
          <p:cNvSpPr/>
          <p:nvPr/>
        </p:nvSpPr>
        <p:spPr>
          <a:xfrm>
            <a:off x="3075154" y="3446884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話 </a:t>
            </a:r>
            <a:r>
              <a:rPr kumimoji="1" lang="en-US" altLang="ja-JP" dirty="0"/>
              <a:t>XXX</a:t>
            </a:r>
            <a:endParaRPr kumimoji="1" lang="ja-JP" altLang="en-US" dirty="0"/>
          </a:p>
        </p:txBody>
      </p:sp>
      <p:sp>
        <p:nvSpPr>
          <p:cNvPr id="11" name="四角形: 角度付き 10">
            <a:extLst>
              <a:ext uri="{FF2B5EF4-FFF2-40B4-BE49-F238E27FC236}">
                <a16:creationId xmlns:a16="http://schemas.microsoft.com/office/drawing/2014/main" id="{7C722D3E-2759-4C04-B293-866ED5B1F4E4}"/>
              </a:ext>
            </a:extLst>
          </p:cNvPr>
          <p:cNvSpPr/>
          <p:nvPr/>
        </p:nvSpPr>
        <p:spPr>
          <a:xfrm>
            <a:off x="4716989" y="3446884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r>
              <a:rPr kumimoji="1" lang="ja-JP" altLang="en-US" dirty="0"/>
              <a:t>話 </a:t>
            </a:r>
            <a:r>
              <a:rPr kumimoji="1" lang="en-US" altLang="ja-JP" dirty="0"/>
              <a:t>XXX</a:t>
            </a:r>
            <a:endParaRPr kumimoji="1" lang="ja-JP" altLang="en-US" dirty="0"/>
          </a:p>
        </p:txBody>
      </p:sp>
      <p:sp>
        <p:nvSpPr>
          <p:cNvPr id="12" name="四角形: 角度付き 11">
            <a:extLst>
              <a:ext uri="{FF2B5EF4-FFF2-40B4-BE49-F238E27FC236}">
                <a16:creationId xmlns:a16="http://schemas.microsoft.com/office/drawing/2014/main" id="{8256302E-12D8-4616-A449-D1EE1D992AB6}"/>
              </a:ext>
            </a:extLst>
          </p:cNvPr>
          <p:cNvSpPr/>
          <p:nvPr/>
        </p:nvSpPr>
        <p:spPr>
          <a:xfrm>
            <a:off x="6358824" y="3446884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r>
              <a:rPr kumimoji="1" lang="ja-JP" altLang="en-US" dirty="0"/>
              <a:t>話 </a:t>
            </a:r>
            <a:r>
              <a:rPr kumimoji="1" lang="en-US" altLang="ja-JP" dirty="0"/>
              <a:t>XXX</a:t>
            </a:r>
            <a:endParaRPr kumimoji="1" lang="ja-JP" altLang="en-US" dirty="0"/>
          </a:p>
        </p:txBody>
      </p:sp>
      <p:sp>
        <p:nvSpPr>
          <p:cNvPr id="13" name="四角形: 角度付き 12">
            <a:extLst>
              <a:ext uri="{FF2B5EF4-FFF2-40B4-BE49-F238E27FC236}">
                <a16:creationId xmlns:a16="http://schemas.microsoft.com/office/drawing/2014/main" id="{0DCF018B-1B2A-4A6D-8C31-38DF572BAC22}"/>
              </a:ext>
            </a:extLst>
          </p:cNvPr>
          <p:cNvSpPr/>
          <p:nvPr/>
        </p:nvSpPr>
        <p:spPr>
          <a:xfrm>
            <a:off x="3075154" y="4120492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r>
              <a:rPr kumimoji="1" lang="ja-JP" altLang="en-US" dirty="0"/>
              <a:t>話 </a:t>
            </a:r>
            <a:r>
              <a:rPr kumimoji="1" lang="en-US" altLang="ja-JP" dirty="0"/>
              <a:t>XXX</a:t>
            </a:r>
            <a:endParaRPr kumimoji="1" lang="ja-JP" altLang="en-US" dirty="0"/>
          </a:p>
        </p:txBody>
      </p:sp>
      <p:sp>
        <p:nvSpPr>
          <p:cNvPr id="14" name="四角形: 角度付き 13">
            <a:extLst>
              <a:ext uri="{FF2B5EF4-FFF2-40B4-BE49-F238E27FC236}">
                <a16:creationId xmlns:a16="http://schemas.microsoft.com/office/drawing/2014/main" id="{6C6F93BE-C6C9-4964-9CCA-0357341ACB44}"/>
              </a:ext>
            </a:extLst>
          </p:cNvPr>
          <p:cNvSpPr/>
          <p:nvPr/>
        </p:nvSpPr>
        <p:spPr>
          <a:xfrm>
            <a:off x="4716989" y="4120492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r>
              <a:rPr kumimoji="1" lang="ja-JP" altLang="en-US" dirty="0"/>
              <a:t>話 </a:t>
            </a:r>
            <a:r>
              <a:rPr kumimoji="1" lang="en-US" altLang="ja-JP" dirty="0"/>
              <a:t>XXX</a:t>
            </a:r>
            <a:endParaRPr kumimoji="1" lang="ja-JP" altLang="en-US" dirty="0"/>
          </a:p>
        </p:txBody>
      </p:sp>
      <p:sp>
        <p:nvSpPr>
          <p:cNvPr id="15" name="四角形: 角度付き 14">
            <a:extLst>
              <a:ext uri="{FF2B5EF4-FFF2-40B4-BE49-F238E27FC236}">
                <a16:creationId xmlns:a16="http://schemas.microsoft.com/office/drawing/2014/main" id="{C01D2A22-E5FF-47E7-9BD8-99CB172A9431}"/>
              </a:ext>
            </a:extLst>
          </p:cNvPr>
          <p:cNvSpPr/>
          <p:nvPr/>
        </p:nvSpPr>
        <p:spPr>
          <a:xfrm>
            <a:off x="6358824" y="4120492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r>
              <a:rPr kumimoji="1" lang="ja-JP" altLang="en-US" dirty="0"/>
              <a:t>話 </a:t>
            </a:r>
            <a:r>
              <a:rPr kumimoji="1" lang="en-US" altLang="ja-JP" dirty="0"/>
              <a:t>XXX</a:t>
            </a:r>
            <a:endParaRPr kumimoji="1" lang="ja-JP" altLang="en-US" dirty="0"/>
          </a:p>
        </p:txBody>
      </p:sp>
      <p:sp>
        <p:nvSpPr>
          <p:cNvPr id="16" name="四角形: 角度付き 15">
            <a:extLst>
              <a:ext uri="{FF2B5EF4-FFF2-40B4-BE49-F238E27FC236}">
                <a16:creationId xmlns:a16="http://schemas.microsoft.com/office/drawing/2014/main" id="{A47CCFD4-D4EF-4916-9919-079E18C9FD43}"/>
              </a:ext>
            </a:extLst>
          </p:cNvPr>
          <p:cNvSpPr/>
          <p:nvPr/>
        </p:nvSpPr>
        <p:spPr>
          <a:xfrm>
            <a:off x="3075154" y="4794100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7</a:t>
            </a:r>
            <a:r>
              <a:rPr kumimoji="1" lang="ja-JP" altLang="en-US" dirty="0"/>
              <a:t>話 </a:t>
            </a:r>
            <a:r>
              <a:rPr kumimoji="1" lang="en-US" altLang="ja-JP" dirty="0"/>
              <a:t>XXX</a:t>
            </a:r>
            <a:endParaRPr kumimoji="1" lang="ja-JP" altLang="en-US" dirty="0"/>
          </a:p>
        </p:txBody>
      </p:sp>
      <p:sp>
        <p:nvSpPr>
          <p:cNvPr id="17" name="四角形: 角度付き 16">
            <a:extLst>
              <a:ext uri="{FF2B5EF4-FFF2-40B4-BE49-F238E27FC236}">
                <a16:creationId xmlns:a16="http://schemas.microsoft.com/office/drawing/2014/main" id="{F43DE83E-CFD6-4990-A3FB-A6C0FFFF3116}"/>
              </a:ext>
            </a:extLst>
          </p:cNvPr>
          <p:cNvSpPr/>
          <p:nvPr/>
        </p:nvSpPr>
        <p:spPr>
          <a:xfrm>
            <a:off x="4716989" y="4794100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8</a:t>
            </a:r>
            <a:r>
              <a:rPr kumimoji="1" lang="ja-JP" altLang="en-US" dirty="0"/>
              <a:t>話 </a:t>
            </a:r>
            <a:r>
              <a:rPr kumimoji="1" lang="en-US" altLang="ja-JP" dirty="0"/>
              <a:t>XXX</a:t>
            </a:r>
            <a:endParaRPr kumimoji="1" lang="ja-JP" altLang="en-US" dirty="0"/>
          </a:p>
        </p:txBody>
      </p:sp>
      <p:sp>
        <p:nvSpPr>
          <p:cNvPr id="18" name="四角形: 角度付き 17">
            <a:extLst>
              <a:ext uri="{FF2B5EF4-FFF2-40B4-BE49-F238E27FC236}">
                <a16:creationId xmlns:a16="http://schemas.microsoft.com/office/drawing/2014/main" id="{68A40761-61A1-44F8-9B51-AC2D840C3D78}"/>
              </a:ext>
            </a:extLst>
          </p:cNvPr>
          <p:cNvSpPr/>
          <p:nvPr/>
        </p:nvSpPr>
        <p:spPr>
          <a:xfrm>
            <a:off x="6358824" y="4794100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9</a:t>
            </a:r>
            <a:r>
              <a:rPr kumimoji="1" lang="ja-JP" altLang="en-US" dirty="0"/>
              <a:t>話 </a:t>
            </a:r>
            <a:r>
              <a:rPr kumimoji="1" lang="en-US" altLang="ja-JP" dirty="0"/>
              <a:t>XXX</a:t>
            </a:r>
            <a:endParaRPr kumimoji="1" lang="ja-JP" altLang="en-US" dirty="0"/>
          </a:p>
        </p:txBody>
      </p:sp>
      <p:sp>
        <p:nvSpPr>
          <p:cNvPr id="19" name="四角形: 角度付き 18">
            <a:extLst>
              <a:ext uri="{FF2B5EF4-FFF2-40B4-BE49-F238E27FC236}">
                <a16:creationId xmlns:a16="http://schemas.microsoft.com/office/drawing/2014/main" id="{05388895-1F19-49EE-A50A-D1FDD48519BE}"/>
              </a:ext>
            </a:extLst>
          </p:cNvPr>
          <p:cNvSpPr/>
          <p:nvPr/>
        </p:nvSpPr>
        <p:spPr>
          <a:xfrm>
            <a:off x="3075154" y="5467708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</a:t>
            </a:r>
            <a:r>
              <a:rPr kumimoji="1" lang="ja-JP" altLang="en-US" dirty="0"/>
              <a:t>話 </a:t>
            </a:r>
            <a:r>
              <a:rPr kumimoji="1" lang="en-US" altLang="ja-JP" dirty="0"/>
              <a:t>XXX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D964E7-BE59-409F-9A69-3CA103D9FEDF}"/>
              </a:ext>
            </a:extLst>
          </p:cNvPr>
          <p:cNvSpPr txBox="1"/>
          <p:nvPr/>
        </p:nvSpPr>
        <p:spPr>
          <a:xfrm>
            <a:off x="4949071" y="2907776"/>
            <a:ext cx="104708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物語名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2" name="スライド番号プレースホルダー 21">
            <a:extLst>
              <a:ext uri="{FF2B5EF4-FFF2-40B4-BE49-F238E27FC236}">
                <a16:creationId xmlns:a16="http://schemas.microsoft.com/office/drawing/2014/main" id="{C142032B-0899-48EE-9872-09D48268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81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9DF37-A70F-437E-B699-C6188D9C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ストーリー再生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6128BB-8F3D-4051-9E59-223A8921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キャラの立ち絵を左右に一体ずつ、画面下にセリフを用意する。</a:t>
            </a:r>
            <a:endParaRPr kumimoji="1" lang="en-US" altLang="ja-JP" dirty="0"/>
          </a:p>
          <a:p>
            <a:r>
              <a:rPr kumimoji="1" lang="ja-JP" altLang="en-US" dirty="0"/>
              <a:t>セリフは、一文字ずつ表示させる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左クリックで、全部表示される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全部表示された状態で左クリックすると、次のセリフが始まる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最後のセリフが終わった状態で左クリックすると、ストーリー選択画面へ戻る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セリフ情報は、</a:t>
            </a:r>
            <a:r>
              <a:rPr kumimoji="1" lang="en-US" altLang="ja-JP" dirty="0"/>
              <a:t>txt</a:t>
            </a:r>
            <a:r>
              <a:rPr kumimoji="1" lang="ja-JP" altLang="en-US" dirty="0"/>
              <a:t>ファイルから読み込まれる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フォーマットについては後日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08A96D-C341-4D4E-88E5-03B5C9EB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41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345A6-9ACE-4299-B993-8FF41ED1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ストーリー再生</a:t>
            </a:r>
            <a:r>
              <a:rPr kumimoji="1" lang="en-US" altLang="ja-JP" dirty="0"/>
              <a:t>(</a:t>
            </a:r>
            <a:r>
              <a:rPr kumimoji="1" lang="ja-JP" altLang="en-US" dirty="0"/>
              <a:t>必要素材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CE8FBC-5205-4AD3-9820-22C0FC07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グラフィッカー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キャラクターの立ち絵</a:t>
            </a:r>
            <a:endParaRPr lang="en-US" altLang="ja-JP" dirty="0"/>
          </a:p>
          <a:p>
            <a:pPr lvl="2"/>
            <a:r>
              <a:rPr kumimoji="1" lang="ja-JP" altLang="en-US" dirty="0"/>
              <a:t>既存キャラ</a:t>
            </a:r>
            <a:r>
              <a:rPr kumimoji="1" lang="en-US" altLang="ja-JP" dirty="0"/>
              <a:t>3</a:t>
            </a:r>
            <a:r>
              <a:rPr kumimoji="1" lang="ja-JP" altLang="en-US" dirty="0"/>
              <a:t>体、新規キャラ</a:t>
            </a:r>
            <a:r>
              <a:rPr kumimoji="1" lang="en-US" altLang="ja-JP" dirty="0"/>
              <a:t>3</a:t>
            </a:r>
            <a:r>
              <a:rPr kumimoji="1" lang="ja-JP" altLang="en-US" dirty="0"/>
              <a:t>体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主にリデザ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テキストボックス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背景</a:t>
            </a:r>
            <a:endParaRPr kumimoji="1" lang="en-US" altLang="ja-JP" dirty="0"/>
          </a:p>
          <a:p>
            <a:r>
              <a:rPr kumimoji="1" lang="ja-JP" altLang="en-US" dirty="0"/>
              <a:t>サウンド</a:t>
            </a:r>
            <a:endParaRPr kumimoji="1" lang="en-US" altLang="ja-JP" dirty="0"/>
          </a:p>
          <a:p>
            <a:pPr lvl="1"/>
            <a:r>
              <a:rPr lang="en-US" altLang="ja-JP" dirty="0"/>
              <a:t>BGM</a:t>
            </a:r>
          </a:p>
          <a:p>
            <a:endParaRPr lang="en-US" altLang="ja-JP" dirty="0"/>
          </a:p>
          <a:p>
            <a:r>
              <a:rPr lang="ja-JP" altLang="en-US" dirty="0"/>
              <a:t>詳しい構想とかは別途ストーリーに関するスライドで紹介します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BF9F61-1FFD-41E4-8CC6-81EFDD5A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29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84179-E809-4B5E-991D-72141F79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ストーリー再生画面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C49031-A186-4D24-88A1-C339DE11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933" y="2603500"/>
            <a:ext cx="5967166" cy="37690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四角形: 角度付き 7">
            <a:extLst>
              <a:ext uri="{FF2B5EF4-FFF2-40B4-BE49-F238E27FC236}">
                <a16:creationId xmlns:a16="http://schemas.microsoft.com/office/drawing/2014/main" id="{2B115E17-60BF-4E70-BE47-5F8498F065D1}"/>
              </a:ext>
            </a:extLst>
          </p:cNvPr>
          <p:cNvSpPr/>
          <p:nvPr/>
        </p:nvSpPr>
        <p:spPr>
          <a:xfrm>
            <a:off x="2849475" y="2773276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もどる</a:t>
            </a:r>
          </a:p>
        </p:txBody>
      </p:sp>
      <p:sp>
        <p:nvSpPr>
          <p:cNvPr id="4" name="スマイル 3">
            <a:extLst>
              <a:ext uri="{FF2B5EF4-FFF2-40B4-BE49-F238E27FC236}">
                <a16:creationId xmlns:a16="http://schemas.microsoft.com/office/drawing/2014/main" id="{42EE24CB-2D97-4497-9E0F-AB2C8EEF0B48}"/>
              </a:ext>
            </a:extLst>
          </p:cNvPr>
          <p:cNvSpPr/>
          <p:nvPr/>
        </p:nvSpPr>
        <p:spPr>
          <a:xfrm>
            <a:off x="3575397" y="3721739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マイル 10">
            <a:extLst>
              <a:ext uri="{FF2B5EF4-FFF2-40B4-BE49-F238E27FC236}">
                <a16:creationId xmlns:a16="http://schemas.microsoft.com/office/drawing/2014/main" id="{DEDF7447-12EE-43BD-AFF7-8D96D3EF6FE1}"/>
              </a:ext>
            </a:extLst>
          </p:cNvPr>
          <p:cNvSpPr/>
          <p:nvPr/>
        </p:nvSpPr>
        <p:spPr>
          <a:xfrm>
            <a:off x="7071673" y="3721739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0AF3E9B-949D-4573-9BE4-F0A0B15DCD0D}"/>
              </a:ext>
            </a:extLst>
          </p:cNvPr>
          <p:cNvSpPr/>
          <p:nvPr/>
        </p:nvSpPr>
        <p:spPr>
          <a:xfrm>
            <a:off x="2978870" y="5128181"/>
            <a:ext cx="5382705" cy="1036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セリフ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0E440DD-C12B-41B7-BB94-55D27BEF8BF7}"/>
              </a:ext>
            </a:extLst>
          </p:cNvPr>
          <p:cNvSpPr/>
          <p:nvPr/>
        </p:nvSpPr>
        <p:spPr>
          <a:xfrm>
            <a:off x="2978870" y="4758688"/>
            <a:ext cx="1193055" cy="369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キャラ名</a:t>
            </a:r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CC7F9790-3052-4C63-8ACB-D44B2EDD2C43}"/>
              </a:ext>
            </a:extLst>
          </p:cNvPr>
          <p:cNvSpPr/>
          <p:nvPr/>
        </p:nvSpPr>
        <p:spPr>
          <a:xfrm flipV="1">
            <a:off x="7986073" y="5772134"/>
            <a:ext cx="283435" cy="224395"/>
          </a:xfrm>
          <a:prstGeom prst="triangle">
            <a:avLst>
              <a:gd name="adj" fmla="val 49111"/>
            </a:avLst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B281C663-38DF-4069-8B68-BA695CA5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062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7C7C2-774F-481A-A9A3-00C90053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あそびかた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B3BD9B-0538-4296-A760-0A2FFC10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操作方法、ゲームのルールなどの説明</a:t>
            </a:r>
            <a:endParaRPr kumimoji="1" lang="en-US" altLang="ja-JP" dirty="0"/>
          </a:p>
          <a:p>
            <a:r>
              <a:rPr kumimoji="1" lang="ja-JP" altLang="en-US" dirty="0"/>
              <a:t>数ページ必要かも</a:t>
            </a:r>
            <a:r>
              <a:rPr kumimoji="1" lang="en-US" altLang="ja-JP" dirty="0"/>
              <a:t>(</a:t>
            </a:r>
            <a:r>
              <a:rPr kumimoji="1" lang="ja-JP" altLang="en-US" dirty="0"/>
              <a:t>ページ切り替え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kumimoji="1" lang="ja-JP" altLang="en-US" dirty="0"/>
              <a:t>必要素材</a:t>
            </a:r>
            <a:r>
              <a:rPr kumimoji="1" lang="en-US" altLang="ja-JP" dirty="0"/>
              <a:t>: </a:t>
            </a:r>
            <a:r>
              <a:rPr kumimoji="1" lang="ja-JP" altLang="en-US" dirty="0"/>
              <a:t>特になし？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D6CB8-E2BE-49E6-92B7-53AFBB26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016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84179-E809-4B5E-991D-72141F79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あそびかた画面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C49031-A186-4D24-88A1-C339DE11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933" y="2603500"/>
            <a:ext cx="5967166" cy="37690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kumimoji="1" lang="ja-JP" altLang="en-US" dirty="0"/>
          </a:p>
        </p:txBody>
      </p:sp>
      <p:sp>
        <p:nvSpPr>
          <p:cNvPr id="8" name="四角形: 角度付き 7">
            <a:extLst>
              <a:ext uri="{FF2B5EF4-FFF2-40B4-BE49-F238E27FC236}">
                <a16:creationId xmlns:a16="http://schemas.microsoft.com/office/drawing/2014/main" id="{2B115E17-60BF-4E70-BE47-5F8498F065D1}"/>
              </a:ext>
            </a:extLst>
          </p:cNvPr>
          <p:cNvSpPr/>
          <p:nvPr/>
        </p:nvSpPr>
        <p:spPr>
          <a:xfrm>
            <a:off x="2849475" y="2773276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0A1B6E-CF8F-46AA-AD62-F52ADF651E11}"/>
              </a:ext>
            </a:extLst>
          </p:cNvPr>
          <p:cNvSpPr/>
          <p:nvPr/>
        </p:nvSpPr>
        <p:spPr>
          <a:xfrm>
            <a:off x="3035431" y="3544478"/>
            <a:ext cx="5297864" cy="253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遊び方説明～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83DDD319-0651-48A4-A835-4111C6C8B517}"/>
              </a:ext>
            </a:extLst>
          </p:cNvPr>
          <p:cNvSpPr/>
          <p:nvPr/>
        </p:nvSpPr>
        <p:spPr>
          <a:xfrm>
            <a:off x="7720552" y="5610363"/>
            <a:ext cx="490194" cy="34737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0F9DAA42-9FB3-4603-9D51-373C55BE60FC}"/>
              </a:ext>
            </a:extLst>
          </p:cNvPr>
          <p:cNvSpPr/>
          <p:nvPr/>
        </p:nvSpPr>
        <p:spPr>
          <a:xfrm flipH="1">
            <a:off x="3219255" y="5610363"/>
            <a:ext cx="490194" cy="34737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627D79D-30CF-4507-B14B-F439571AECCD}"/>
              </a:ext>
            </a:extLst>
          </p:cNvPr>
          <p:cNvSpPr txBox="1"/>
          <p:nvPr/>
        </p:nvSpPr>
        <p:spPr>
          <a:xfrm>
            <a:off x="5443932" y="567240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417087D-E6FC-493D-9876-248F14B4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66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76491F-30B5-467E-9C53-046BA1EA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スタッフクレジット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D5FEAB-6D0B-4A64-BD7A-112BA5EC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ゲームをクリアした時に流れる予定</a:t>
            </a:r>
            <a:endParaRPr kumimoji="1" lang="en-US" altLang="ja-JP" dirty="0"/>
          </a:p>
          <a:p>
            <a:pPr lvl="1"/>
            <a:r>
              <a:rPr lang="ja-JP" altLang="en-US" dirty="0"/>
              <a:t>メンバーの</a:t>
            </a:r>
            <a:r>
              <a:rPr lang="en-US" altLang="ja-JP" dirty="0"/>
              <a:t>HN(</a:t>
            </a:r>
            <a:r>
              <a:rPr lang="ja-JP" altLang="en-US"/>
              <a:t>役職込み</a:t>
            </a:r>
            <a:r>
              <a:rPr lang="en-US" altLang="ja-JP"/>
              <a:t>)</a:t>
            </a:r>
            <a:r>
              <a:rPr lang="ja-JP" altLang="en-US" dirty="0"/>
              <a:t>、使ったツールなど</a:t>
            </a:r>
            <a:endParaRPr lang="en-US" altLang="ja-JP" dirty="0"/>
          </a:p>
          <a:p>
            <a:pPr lvl="1"/>
            <a:r>
              <a:rPr lang="ja-JP" altLang="en-US" dirty="0"/>
              <a:t>下から上に流す？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流すタイミングについては後々調整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全パズルクリア後？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エピローグ読んだ後？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再生後、タイトルへ戻る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6E27B6-0048-4D1C-BA67-02667C88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8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C32CCC-313B-4ED5-9D04-2252B955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1C0209-9D99-404C-8CD0-787B9A42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マウス操作</a:t>
            </a:r>
            <a:r>
              <a:rPr kumimoji="1" lang="en-US" altLang="ja-JP" dirty="0"/>
              <a:t>(</a:t>
            </a:r>
            <a:r>
              <a:rPr kumimoji="1" lang="ja-JP" altLang="en-US" dirty="0"/>
              <a:t>基本左クリックのみ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kumimoji="1" lang="ja-JP" altLang="en-US" dirty="0"/>
              <a:t>マウスで十字ボタンをクリックすることでプレイヤーを操作する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ステージやストーリーなどは、</a:t>
            </a:r>
            <a:br>
              <a:rPr kumimoji="1" lang="en-US" altLang="ja-JP" dirty="0"/>
            </a:br>
            <a:r>
              <a:rPr kumimoji="1" lang="ja-JP" altLang="en-US" dirty="0"/>
              <a:t>ボタンをクリックすることで選択する</a:t>
            </a:r>
            <a:endParaRPr kumimoji="1" lang="en-US" altLang="ja-JP" dirty="0"/>
          </a:p>
        </p:txBody>
      </p:sp>
      <p:sp>
        <p:nvSpPr>
          <p:cNvPr id="4" name="矢印: 上 3">
            <a:extLst>
              <a:ext uri="{FF2B5EF4-FFF2-40B4-BE49-F238E27FC236}">
                <a16:creationId xmlns:a16="http://schemas.microsoft.com/office/drawing/2014/main" id="{5A10480E-AFD1-4C29-888E-F525B4360791}"/>
              </a:ext>
            </a:extLst>
          </p:cNvPr>
          <p:cNvSpPr/>
          <p:nvPr/>
        </p:nvSpPr>
        <p:spPr>
          <a:xfrm>
            <a:off x="9253836" y="4179908"/>
            <a:ext cx="484632" cy="58929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25E76B51-9D0D-45FC-B6FB-F98273040588}"/>
              </a:ext>
            </a:extLst>
          </p:cNvPr>
          <p:cNvSpPr/>
          <p:nvPr/>
        </p:nvSpPr>
        <p:spPr>
          <a:xfrm>
            <a:off x="8581344" y="4769206"/>
            <a:ext cx="622169" cy="48463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5DEED46B-ACDB-4CFA-A7A7-8B6A05F5B51E}"/>
              </a:ext>
            </a:extLst>
          </p:cNvPr>
          <p:cNvSpPr/>
          <p:nvPr/>
        </p:nvSpPr>
        <p:spPr>
          <a:xfrm>
            <a:off x="9253836" y="5262136"/>
            <a:ext cx="484632" cy="62219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9B8C1319-0A4B-4CDE-98B7-E4A974D99139}"/>
              </a:ext>
            </a:extLst>
          </p:cNvPr>
          <p:cNvSpPr/>
          <p:nvPr/>
        </p:nvSpPr>
        <p:spPr>
          <a:xfrm>
            <a:off x="9783860" y="4769206"/>
            <a:ext cx="620190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0AEE7C-2829-411E-AFB3-0C102BCC3B8B}"/>
              </a:ext>
            </a:extLst>
          </p:cNvPr>
          <p:cNvSpPr txBox="1"/>
          <p:nvPr/>
        </p:nvSpPr>
        <p:spPr>
          <a:xfrm>
            <a:off x="6947563" y="4311650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こんな感じ →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277C5A-2657-431C-8883-AF409317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80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60C76-8992-4F7B-8CF2-2E7C8080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EC2764-F459-42A7-A8B6-A17072E15357}"/>
              </a:ext>
            </a:extLst>
          </p:cNvPr>
          <p:cNvSpPr/>
          <p:nvPr/>
        </p:nvSpPr>
        <p:spPr>
          <a:xfrm>
            <a:off x="1154954" y="3616632"/>
            <a:ext cx="1622612" cy="753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1F7793A-681F-4882-A7B2-BFB6A6273BC1}"/>
              </a:ext>
            </a:extLst>
          </p:cNvPr>
          <p:cNvSpPr/>
          <p:nvPr/>
        </p:nvSpPr>
        <p:spPr>
          <a:xfrm>
            <a:off x="3877234" y="2559423"/>
            <a:ext cx="2218766" cy="706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ステージセレクト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161350B-0AB3-45FA-BC59-29CA867B4BBB}"/>
              </a:ext>
            </a:extLst>
          </p:cNvPr>
          <p:cNvSpPr/>
          <p:nvPr/>
        </p:nvSpPr>
        <p:spPr>
          <a:xfrm>
            <a:off x="3827929" y="4746939"/>
            <a:ext cx="2169459" cy="706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あそびかた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6B6907-DEB2-49BE-B968-E383D90B86E6}"/>
              </a:ext>
            </a:extLst>
          </p:cNvPr>
          <p:cNvSpPr/>
          <p:nvPr/>
        </p:nvSpPr>
        <p:spPr>
          <a:xfrm>
            <a:off x="3827929" y="3653181"/>
            <a:ext cx="2268071" cy="706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ストーリーセレクト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7C91FA-CB2F-4FF1-BB7C-D022A1D294E4}"/>
              </a:ext>
            </a:extLst>
          </p:cNvPr>
          <p:cNvSpPr/>
          <p:nvPr/>
        </p:nvSpPr>
        <p:spPr>
          <a:xfrm>
            <a:off x="6916269" y="2559422"/>
            <a:ext cx="2169459" cy="706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パズル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AE0F7A-13DD-4DF6-B49C-36EF2F1F4297}"/>
              </a:ext>
            </a:extLst>
          </p:cNvPr>
          <p:cNvSpPr/>
          <p:nvPr/>
        </p:nvSpPr>
        <p:spPr>
          <a:xfrm>
            <a:off x="6916269" y="3639919"/>
            <a:ext cx="2169459" cy="706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ストーリー再生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235F589-4A65-4749-A810-315B0DC1B9B5}"/>
              </a:ext>
            </a:extLst>
          </p:cNvPr>
          <p:cNvSpPr/>
          <p:nvPr/>
        </p:nvSpPr>
        <p:spPr>
          <a:xfrm>
            <a:off x="8665790" y="4995208"/>
            <a:ext cx="2871786" cy="131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スタッフクレジット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全パズル攻略後？</a:t>
            </a:r>
            <a:r>
              <a:rPr kumimoji="1" lang="en-US" altLang="ja-JP" dirty="0"/>
              <a:t>)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全ストーリー再生後？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0BC2270-5DC5-499C-B2F3-29E5E77AC36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777566" y="2912906"/>
            <a:ext cx="1099668" cy="7402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5C076B9-5ACD-405D-9C8A-A0EB095078F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096000" y="2912905"/>
            <a:ext cx="820269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908B8A9-6212-47DB-8BBC-7541E5D66CC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7566" y="3993401"/>
            <a:ext cx="1050363" cy="132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6D791F9-C900-4465-9961-09D4314AFB4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096000" y="3993402"/>
            <a:ext cx="820269" cy="1326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A122563-E507-4029-9780-B28E91CF48D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77566" y="4346884"/>
            <a:ext cx="1050363" cy="7535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スライド番号プレースホルダー 28">
            <a:extLst>
              <a:ext uri="{FF2B5EF4-FFF2-40B4-BE49-F238E27FC236}">
                <a16:creationId xmlns:a16="http://schemas.microsoft.com/office/drawing/2014/main" id="{67823D35-2451-4840-A4EE-F73E7341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626-730F-41A5-B50D-059BF043210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0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1FF5E-4415-41A0-93BB-909759AB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1EB04-84E0-4635-BDF1-BE8D9A30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以下の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項目から選ぶ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はじめる</a:t>
            </a:r>
            <a:r>
              <a:rPr kumimoji="1" lang="en-US" altLang="ja-JP" dirty="0"/>
              <a:t>	(</a:t>
            </a:r>
            <a:r>
              <a:rPr kumimoji="1" lang="ja-JP" altLang="en-US" dirty="0"/>
              <a:t>パズルを遊ぶ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おはなし</a:t>
            </a:r>
            <a:r>
              <a:rPr kumimoji="1" lang="en-US" altLang="ja-JP" dirty="0"/>
              <a:t>	(</a:t>
            </a:r>
            <a:r>
              <a:rPr kumimoji="1" lang="ja-JP" altLang="en-US" dirty="0"/>
              <a:t>ストーリーを見る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あそびかた</a:t>
            </a:r>
            <a:r>
              <a:rPr kumimoji="1" lang="en-US" altLang="ja-JP" dirty="0"/>
              <a:t>	(</a:t>
            </a:r>
            <a:r>
              <a:rPr kumimoji="1" lang="ja-JP" altLang="en-US" dirty="0"/>
              <a:t>遊び方を見る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pPr lvl="1"/>
            <a:r>
              <a:rPr kumimoji="1" lang="ja-JP" altLang="en-US" dirty="0"/>
              <a:t>おわる</a:t>
            </a:r>
            <a:r>
              <a:rPr kumimoji="1" lang="en-US" altLang="ja-JP" dirty="0"/>
              <a:t>		(</a:t>
            </a:r>
            <a:r>
              <a:rPr kumimoji="1" lang="ja-JP" altLang="en-US" dirty="0"/>
              <a:t>ゲームを終える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kumimoji="1" lang="ja-JP" altLang="en-US" dirty="0"/>
              <a:t>必要素材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タイトル背景、</a:t>
            </a:r>
            <a:r>
              <a:rPr lang="en-US" altLang="ja-JP" dirty="0"/>
              <a:t>BGM</a:t>
            </a:r>
          </a:p>
          <a:p>
            <a:r>
              <a:rPr kumimoji="1" lang="ja-JP" altLang="en-US" dirty="0"/>
              <a:t>ボタンは</a:t>
            </a:r>
            <a:r>
              <a:rPr kumimoji="1" lang="en-US" altLang="ja-JP" dirty="0"/>
              <a:t>Siv3D</a:t>
            </a:r>
            <a:r>
              <a:rPr kumimoji="1" lang="ja-JP" altLang="en-US" dirty="0"/>
              <a:t>で用意されている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が使える？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D23933-112F-4708-B43B-5027B40B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03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84179-E809-4B5E-991D-72141F79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タイトル画面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C49031-A186-4D24-88A1-C339DE11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933" y="2603500"/>
            <a:ext cx="5967166" cy="37690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4A720B-EB95-43DB-86D3-58F80C16C40A}"/>
              </a:ext>
            </a:extLst>
          </p:cNvPr>
          <p:cNvSpPr txBox="1"/>
          <p:nvPr/>
        </p:nvSpPr>
        <p:spPr>
          <a:xfrm>
            <a:off x="5059665" y="29182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5" name="四角形: 角度付き 4">
            <a:extLst>
              <a:ext uri="{FF2B5EF4-FFF2-40B4-BE49-F238E27FC236}">
                <a16:creationId xmlns:a16="http://schemas.microsoft.com/office/drawing/2014/main" id="{79796F7D-13DA-48DA-9BA2-C3EDFEAB5415}"/>
              </a:ext>
            </a:extLst>
          </p:cNvPr>
          <p:cNvSpPr/>
          <p:nvPr/>
        </p:nvSpPr>
        <p:spPr>
          <a:xfrm>
            <a:off x="4876238" y="4803771"/>
            <a:ext cx="1474851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あそびかた</a:t>
            </a:r>
          </a:p>
        </p:txBody>
      </p:sp>
      <p:sp>
        <p:nvSpPr>
          <p:cNvPr id="6" name="四角形: 角度付き 5">
            <a:extLst>
              <a:ext uri="{FF2B5EF4-FFF2-40B4-BE49-F238E27FC236}">
                <a16:creationId xmlns:a16="http://schemas.microsoft.com/office/drawing/2014/main" id="{7F0C45C5-6E7D-4748-927C-2016A149FD5D}"/>
              </a:ext>
            </a:extLst>
          </p:cNvPr>
          <p:cNvSpPr/>
          <p:nvPr/>
        </p:nvSpPr>
        <p:spPr>
          <a:xfrm>
            <a:off x="4876238" y="3624248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はじめる</a:t>
            </a:r>
          </a:p>
        </p:txBody>
      </p:sp>
      <p:sp>
        <p:nvSpPr>
          <p:cNvPr id="7" name="四角形: 角度付き 6">
            <a:extLst>
              <a:ext uri="{FF2B5EF4-FFF2-40B4-BE49-F238E27FC236}">
                <a16:creationId xmlns:a16="http://schemas.microsoft.com/office/drawing/2014/main" id="{B318577D-3CCD-434B-8BE4-0B08D42B75B0}"/>
              </a:ext>
            </a:extLst>
          </p:cNvPr>
          <p:cNvSpPr/>
          <p:nvPr/>
        </p:nvSpPr>
        <p:spPr>
          <a:xfrm>
            <a:off x="4876238" y="4209806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おはなし</a:t>
            </a:r>
          </a:p>
        </p:txBody>
      </p:sp>
      <p:sp>
        <p:nvSpPr>
          <p:cNvPr id="8" name="四角形: 角度付き 7">
            <a:extLst>
              <a:ext uri="{FF2B5EF4-FFF2-40B4-BE49-F238E27FC236}">
                <a16:creationId xmlns:a16="http://schemas.microsoft.com/office/drawing/2014/main" id="{2B115E17-60BF-4E70-BE47-5F8498F065D1}"/>
              </a:ext>
            </a:extLst>
          </p:cNvPr>
          <p:cNvSpPr/>
          <p:nvPr/>
        </p:nvSpPr>
        <p:spPr>
          <a:xfrm>
            <a:off x="4876238" y="5422208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おわる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BDCE2B-8DCD-4091-A650-45DDC7BB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75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9DF37-A70F-437E-B699-C6188D9C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ステージセレクト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6128BB-8F3D-4051-9E59-223A8921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レベル選択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かんたん、ふつう、むずかしい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ステージ選択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各レベル</a:t>
            </a:r>
            <a:r>
              <a:rPr kumimoji="1" lang="en-US" altLang="ja-JP" dirty="0"/>
              <a:t>30</a:t>
            </a:r>
            <a:r>
              <a:rPr kumimoji="1" lang="ja-JP" altLang="en-US" dirty="0"/>
              <a:t>ステージの予定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必要素材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ステージセレクト背景、</a:t>
            </a:r>
            <a:r>
              <a:rPr kumimoji="1" lang="en-US" altLang="ja-JP" dirty="0"/>
              <a:t>BGM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4106C9-7F91-46EA-918A-046FFAA8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84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84179-E809-4B5E-991D-72141F79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ステージセレクト画面</a:t>
            </a:r>
            <a:r>
              <a:rPr kumimoji="1" lang="en-US" altLang="ja-JP" dirty="0"/>
              <a:t>(</a:t>
            </a:r>
            <a:r>
              <a:rPr kumimoji="1" lang="ja-JP" altLang="en-US" dirty="0"/>
              <a:t>レベル選択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C49031-A186-4D24-88A1-C339DE11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933" y="2603500"/>
            <a:ext cx="5967166" cy="37690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kumimoji="1" lang="ja-JP" altLang="en-US" dirty="0"/>
          </a:p>
        </p:txBody>
      </p:sp>
      <p:sp>
        <p:nvSpPr>
          <p:cNvPr id="5" name="四角形: 角度付き 4">
            <a:extLst>
              <a:ext uri="{FF2B5EF4-FFF2-40B4-BE49-F238E27FC236}">
                <a16:creationId xmlns:a16="http://schemas.microsoft.com/office/drawing/2014/main" id="{79796F7D-13DA-48DA-9BA2-C3EDFEAB5415}"/>
              </a:ext>
            </a:extLst>
          </p:cNvPr>
          <p:cNvSpPr/>
          <p:nvPr/>
        </p:nvSpPr>
        <p:spPr>
          <a:xfrm>
            <a:off x="6686185" y="4125406"/>
            <a:ext cx="1474851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むずかしい</a:t>
            </a:r>
          </a:p>
        </p:txBody>
      </p:sp>
      <p:sp>
        <p:nvSpPr>
          <p:cNvPr id="6" name="四角形: 角度付き 5">
            <a:extLst>
              <a:ext uri="{FF2B5EF4-FFF2-40B4-BE49-F238E27FC236}">
                <a16:creationId xmlns:a16="http://schemas.microsoft.com/office/drawing/2014/main" id="{7F0C45C5-6E7D-4748-927C-2016A149FD5D}"/>
              </a:ext>
            </a:extLst>
          </p:cNvPr>
          <p:cNvSpPr/>
          <p:nvPr/>
        </p:nvSpPr>
        <p:spPr>
          <a:xfrm>
            <a:off x="3311389" y="4125406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かんたん</a:t>
            </a:r>
          </a:p>
        </p:txBody>
      </p:sp>
      <p:sp>
        <p:nvSpPr>
          <p:cNvPr id="7" name="四角形: 角度付き 6">
            <a:extLst>
              <a:ext uri="{FF2B5EF4-FFF2-40B4-BE49-F238E27FC236}">
                <a16:creationId xmlns:a16="http://schemas.microsoft.com/office/drawing/2014/main" id="{B318577D-3CCD-434B-8BE4-0B08D42B75B0}"/>
              </a:ext>
            </a:extLst>
          </p:cNvPr>
          <p:cNvSpPr/>
          <p:nvPr/>
        </p:nvSpPr>
        <p:spPr>
          <a:xfrm>
            <a:off x="4998787" y="4125406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ふつう</a:t>
            </a:r>
          </a:p>
        </p:txBody>
      </p:sp>
      <p:sp>
        <p:nvSpPr>
          <p:cNvPr id="8" name="四角形: 角度付き 7">
            <a:extLst>
              <a:ext uri="{FF2B5EF4-FFF2-40B4-BE49-F238E27FC236}">
                <a16:creationId xmlns:a16="http://schemas.microsoft.com/office/drawing/2014/main" id="{2B115E17-60BF-4E70-BE47-5F8498F065D1}"/>
              </a:ext>
            </a:extLst>
          </p:cNvPr>
          <p:cNvSpPr/>
          <p:nvPr/>
        </p:nvSpPr>
        <p:spPr>
          <a:xfrm>
            <a:off x="2849475" y="2773276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EB2727-DED7-493E-B2FE-FFE00FD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82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84179-E809-4B5E-991D-72141F79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ステージセレクト画面</a:t>
            </a:r>
            <a:r>
              <a:rPr kumimoji="1" lang="en-US" altLang="ja-JP" dirty="0"/>
              <a:t>(</a:t>
            </a:r>
            <a:r>
              <a:rPr kumimoji="1" lang="ja-JP" altLang="en-US" dirty="0"/>
              <a:t>ステージ選択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C49031-A186-4D24-88A1-C339DE11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933" y="2603500"/>
            <a:ext cx="5967166" cy="37690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4A720B-EB95-43DB-86D3-58F80C16C40A}"/>
              </a:ext>
            </a:extLst>
          </p:cNvPr>
          <p:cNvSpPr txBox="1"/>
          <p:nvPr/>
        </p:nvSpPr>
        <p:spPr>
          <a:xfrm>
            <a:off x="5059665" y="2918266"/>
            <a:ext cx="104708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難易度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四角形: 角度付き 8">
            <a:extLst>
              <a:ext uri="{FF2B5EF4-FFF2-40B4-BE49-F238E27FC236}">
                <a16:creationId xmlns:a16="http://schemas.microsoft.com/office/drawing/2014/main" id="{2DDA3253-D6EA-4EE6-B955-9EBA21ED44E4}"/>
              </a:ext>
            </a:extLst>
          </p:cNvPr>
          <p:cNvSpPr/>
          <p:nvPr/>
        </p:nvSpPr>
        <p:spPr>
          <a:xfrm>
            <a:off x="2849475" y="2773276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もどる</a:t>
            </a:r>
          </a:p>
        </p:txBody>
      </p:sp>
      <p:sp>
        <p:nvSpPr>
          <p:cNvPr id="40" name="四角形: 角度付き 39">
            <a:extLst>
              <a:ext uri="{FF2B5EF4-FFF2-40B4-BE49-F238E27FC236}">
                <a16:creationId xmlns:a16="http://schemas.microsoft.com/office/drawing/2014/main" id="{F836A1C8-A7F6-4828-B270-E1D01A01E2F4}"/>
              </a:ext>
            </a:extLst>
          </p:cNvPr>
          <p:cNvSpPr/>
          <p:nvPr/>
        </p:nvSpPr>
        <p:spPr>
          <a:xfrm>
            <a:off x="2846029" y="2773276"/>
            <a:ext cx="1474850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もどる</a:t>
            </a:r>
          </a:p>
        </p:txBody>
      </p:sp>
      <p:sp>
        <p:nvSpPr>
          <p:cNvPr id="79" name="四角形: 角度付き 78">
            <a:extLst>
              <a:ext uri="{FF2B5EF4-FFF2-40B4-BE49-F238E27FC236}">
                <a16:creationId xmlns:a16="http://schemas.microsoft.com/office/drawing/2014/main" id="{2253E3EF-D363-49AA-A22E-0ACE4FFC5E29}"/>
              </a:ext>
            </a:extLst>
          </p:cNvPr>
          <p:cNvSpPr/>
          <p:nvPr/>
        </p:nvSpPr>
        <p:spPr>
          <a:xfrm>
            <a:off x="3687593" y="3355022"/>
            <a:ext cx="534748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80" name="四角形: 角度付き 79">
            <a:extLst>
              <a:ext uri="{FF2B5EF4-FFF2-40B4-BE49-F238E27FC236}">
                <a16:creationId xmlns:a16="http://schemas.microsoft.com/office/drawing/2014/main" id="{D7E353F3-AABD-4E1A-873C-6C0F467FEBBD}"/>
              </a:ext>
            </a:extLst>
          </p:cNvPr>
          <p:cNvSpPr/>
          <p:nvPr/>
        </p:nvSpPr>
        <p:spPr>
          <a:xfrm>
            <a:off x="4348314" y="3355022"/>
            <a:ext cx="534748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81" name="四角形: 角度付き 80">
            <a:extLst>
              <a:ext uri="{FF2B5EF4-FFF2-40B4-BE49-F238E27FC236}">
                <a16:creationId xmlns:a16="http://schemas.microsoft.com/office/drawing/2014/main" id="{B07B9A9C-FB25-41B1-BD9E-741C790AA4FE}"/>
              </a:ext>
            </a:extLst>
          </p:cNvPr>
          <p:cNvSpPr/>
          <p:nvPr/>
        </p:nvSpPr>
        <p:spPr>
          <a:xfrm>
            <a:off x="5009035" y="3355022"/>
            <a:ext cx="534748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</a:t>
            </a:r>
            <a:endParaRPr kumimoji="1" lang="ja-JP" altLang="en-US" sz="1600" dirty="0"/>
          </a:p>
        </p:txBody>
      </p:sp>
      <p:sp>
        <p:nvSpPr>
          <p:cNvPr id="82" name="四角形: 角度付き 81">
            <a:extLst>
              <a:ext uri="{FF2B5EF4-FFF2-40B4-BE49-F238E27FC236}">
                <a16:creationId xmlns:a16="http://schemas.microsoft.com/office/drawing/2014/main" id="{478399E7-CB0A-497C-A312-91C36A304FDA}"/>
              </a:ext>
            </a:extLst>
          </p:cNvPr>
          <p:cNvSpPr/>
          <p:nvPr/>
        </p:nvSpPr>
        <p:spPr>
          <a:xfrm>
            <a:off x="5669756" y="3357410"/>
            <a:ext cx="534748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4</a:t>
            </a:r>
            <a:endParaRPr kumimoji="1" lang="ja-JP" altLang="en-US" sz="1600" dirty="0"/>
          </a:p>
        </p:txBody>
      </p:sp>
      <p:sp>
        <p:nvSpPr>
          <p:cNvPr id="83" name="四角形: 角度付き 82">
            <a:extLst>
              <a:ext uri="{FF2B5EF4-FFF2-40B4-BE49-F238E27FC236}">
                <a16:creationId xmlns:a16="http://schemas.microsoft.com/office/drawing/2014/main" id="{68391F87-12CB-43AA-A9E7-CD3F56519D27}"/>
              </a:ext>
            </a:extLst>
          </p:cNvPr>
          <p:cNvSpPr/>
          <p:nvPr/>
        </p:nvSpPr>
        <p:spPr>
          <a:xfrm>
            <a:off x="6330477" y="3355022"/>
            <a:ext cx="534748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5</a:t>
            </a:r>
            <a:endParaRPr kumimoji="1" lang="ja-JP" altLang="en-US" sz="1600" dirty="0"/>
          </a:p>
        </p:txBody>
      </p:sp>
      <p:sp>
        <p:nvSpPr>
          <p:cNvPr id="84" name="四角形: 角度付き 83">
            <a:extLst>
              <a:ext uri="{FF2B5EF4-FFF2-40B4-BE49-F238E27FC236}">
                <a16:creationId xmlns:a16="http://schemas.microsoft.com/office/drawing/2014/main" id="{89905AB6-0F82-455E-B7C1-AAABC2F3331B}"/>
              </a:ext>
            </a:extLst>
          </p:cNvPr>
          <p:cNvSpPr/>
          <p:nvPr/>
        </p:nvSpPr>
        <p:spPr>
          <a:xfrm>
            <a:off x="7021235" y="3355022"/>
            <a:ext cx="534748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6</a:t>
            </a:r>
            <a:endParaRPr kumimoji="1" lang="ja-JP" altLang="en-US" sz="1600" dirty="0"/>
          </a:p>
        </p:txBody>
      </p:sp>
      <p:sp>
        <p:nvSpPr>
          <p:cNvPr id="85" name="四角形: 角度付き 84">
            <a:extLst>
              <a:ext uri="{FF2B5EF4-FFF2-40B4-BE49-F238E27FC236}">
                <a16:creationId xmlns:a16="http://schemas.microsoft.com/office/drawing/2014/main" id="{6E1AFB53-9977-467C-ABFC-6196466E68AE}"/>
              </a:ext>
            </a:extLst>
          </p:cNvPr>
          <p:cNvSpPr/>
          <p:nvPr/>
        </p:nvSpPr>
        <p:spPr>
          <a:xfrm>
            <a:off x="3687593" y="3974105"/>
            <a:ext cx="534748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7</a:t>
            </a:r>
            <a:endParaRPr kumimoji="1" lang="ja-JP" altLang="en-US" sz="1600" dirty="0"/>
          </a:p>
        </p:txBody>
      </p:sp>
      <p:sp>
        <p:nvSpPr>
          <p:cNvPr id="86" name="四角形: 角度付き 85">
            <a:extLst>
              <a:ext uri="{FF2B5EF4-FFF2-40B4-BE49-F238E27FC236}">
                <a16:creationId xmlns:a16="http://schemas.microsoft.com/office/drawing/2014/main" id="{DD45E745-4847-4E3E-A3CA-AAE369BC5886}"/>
              </a:ext>
            </a:extLst>
          </p:cNvPr>
          <p:cNvSpPr/>
          <p:nvPr/>
        </p:nvSpPr>
        <p:spPr>
          <a:xfrm>
            <a:off x="4348314" y="3974105"/>
            <a:ext cx="534748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8</a:t>
            </a:r>
            <a:endParaRPr kumimoji="1" lang="ja-JP" altLang="en-US" sz="1600" dirty="0"/>
          </a:p>
        </p:txBody>
      </p:sp>
      <p:sp>
        <p:nvSpPr>
          <p:cNvPr id="87" name="四角形: 角度付き 86">
            <a:extLst>
              <a:ext uri="{FF2B5EF4-FFF2-40B4-BE49-F238E27FC236}">
                <a16:creationId xmlns:a16="http://schemas.microsoft.com/office/drawing/2014/main" id="{5F781C9E-FAF8-44B7-85DD-7A190789D237}"/>
              </a:ext>
            </a:extLst>
          </p:cNvPr>
          <p:cNvSpPr/>
          <p:nvPr/>
        </p:nvSpPr>
        <p:spPr>
          <a:xfrm>
            <a:off x="5009035" y="3974105"/>
            <a:ext cx="534748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9</a:t>
            </a:r>
            <a:endParaRPr kumimoji="1" lang="ja-JP" altLang="en-US" sz="1600" dirty="0"/>
          </a:p>
        </p:txBody>
      </p:sp>
      <p:sp>
        <p:nvSpPr>
          <p:cNvPr id="88" name="四角形: 角度付き 87">
            <a:extLst>
              <a:ext uri="{FF2B5EF4-FFF2-40B4-BE49-F238E27FC236}">
                <a16:creationId xmlns:a16="http://schemas.microsoft.com/office/drawing/2014/main" id="{5AD5DB66-DF37-4743-9CDC-482E58E0557A}"/>
              </a:ext>
            </a:extLst>
          </p:cNvPr>
          <p:cNvSpPr/>
          <p:nvPr/>
        </p:nvSpPr>
        <p:spPr>
          <a:xfrm>
            <a:off x="5669756" y="3976493"/>
            <a:ext cx="534748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10</a:t>
            </a:r>
            <a:endParaRPr kumimoji="1" lang="ja-JP" altLang="en-US" sz="1600" dirty="0"/>
          </a:p>
        </p:txBody>
      </p:sp>
      <p:sp>
        <p:nvSpPr>
          <p:cNvPr id="89" name="四角形: 角度付き 88">
            <a:extLst>
              <a:ext uri="{FF2B5EF4-FFF2-40B4-BE49-F238E27FC236}">
                <a16:creationId xmlns:a16="http://schemas.microsoft.com/office/drawing/2014/main" id="{72662D02-F22C-4640-BBC6-21A168AB414F}"/>
              </a:ext>
            </a:extLst>
          </p:cNvPr>
          <p:cNvSpPr/>
          <p:nvPr/>
        </p:nvSpPr>
        <p:spPr>
          <a:xfrm>
            <a:off x="6330477" y="3974105"/>
            <a:ext cx="534748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11</a:t>
            </a:r>
            <a:endParaRPr kumimoji="1" lang="ja-JP" altLang="en-US" sz="1600" dirty="0"/>
          </a:p>
        </p:txBody>
      </p:sp>
      <p:sp>
        <p:nvSpPr>
          <p:cNvPr id="90" name="四角形: 角度付き 89">
            <a:extLst>
              <a:ext uri="{FF2B5EF4-FFF2-40B4-BE49-F238E27FC236}">
                <a16:creationId xmlns:a16="http://schemas.microsoft.com/office/drawing/2014/main" id="{998CA515-1682-4362-919D-AEC4925F23AC}"/>
              </a:ext>
            </a:extLst>
          </p:cNvPr>
          <p:cNvSpPr/>
          <p:nvPr/>
        </p:nvSpPr>
        <p:spPr>
          <a:xfrm>
            <a:off x="7021235" y="3984595"/>
            <a:ext cx="534748" cy="5038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12</a:t>
            </a:r>
            <a:endParaRPr kumimoji="1" lang="ja-JP" altLang="en-US" sz="1600" dirty="0"/>
          </a:p>
        </p:txBody>
      </p:sp>
      <p:sp>
        <p:nvSpPr>
          <p:cNvPr id="91" name="四角形: 角度付き 90">
            <a:extLst>
              <a:ext uri="{FF2B5EF4-FFF2-40B4-BE49-F238E27FC236}">
                <a16:creationId xmlns:a16="http://schemas.microsoft.com/office/drawing/2014/main" id="{A95B8413-B49A-4FB3-9F3B-4EE6B755BA32}"/>
              </a:ext>
            </a:extLst>
          </p:cNvPr>
          <p:cNvSpPr/>
          <p:nvPr/>
        </p:nvSpPr>
        <p:spPr>
          <a:xfrm>
            <a:off x="6330477" y="4603678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17</a:t>
            </a:r>
            <a:endParaRPr kumimoji="1" lang="ja-JP" altLang="en-US" sz="1600" dirty="0"/>
          </a:p>
        </p:txBody>
      </p:sp>
      <p:sp>
        <p:nvSpPr>
          <p:cNvPr id="92" name="四角形: 角度付き 91">
            <a:extLst>
              <a:ext uri="{FF2B5EF4-FFF2-40B4-BE49-F238E27FC236}">
                <a16:creationId xmlns:a16="http://schemas.microsoft.com/office/drawing/2014/main" id="{29F1A4D8-E909-4BBD-891B-D82EC0FBBAC3}"/>
              </a:ext>
            </a:extLst>
          </p:cNvPr>
          <p:cNvSpPr/>
          <p:nvPr/>
        </p:nvSpPr>
        <p:spPr>
          <a:xfrm>
            <a:off x="7021235" y="4613512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18</a:t>
            </a:r>
            <a:endParaRPr kumimoji="1" lang="ja-JP" altLang="en-US" sz="1600" dirty="0"/>
          </a:p>
        </p:txBody>
      </p:sp>
      <p:sp>
        <p:nvSpPr>
          <p:cNvPr id="93" name="四角形: 角度付き 92">
            <a:extLst>
              <a:ext uri="{FF2B5EF4-FFF2-40B4-BE49-F238E27FC236}">
                <a16:creationId xmlns:a16="http://schemas.microsoft.com/office/drawing/2014/main" id="{72EC7961-1127-4311-8EC3-FC728E7CC84A}"/>
              </a:ext>
            </a:extLst>
          </p:cNvPr>
          <p:cNvSpPr/>
          <p:nvPr/>
        </p:nvSpPr>
        <p:spPr>
          <a:xfrm>
            <a:off x="3687593" y="4603678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13</a:t>
            </a:r>
            <a:endParaRPr kumimoji="1" lang="ja-JP" altLang="en-US" sz="1600" dirty="0"/>
          </a:p>
        </p:txBody>
      </p:sp>
      <p:sp>
        <p:nvSpPr>
          <p:cNvPr id="94" name="四角形: 角度付き 93">
            <a:extLst>
              <a:ext uri="{FF2B5EF4-FFF2-40B4-BE49-F238E27FC236}">
                <a16:creationId xmlns:a16="http://schemas.microsoft.com/office/drawing/2014/main" id="{2AA38C2D-9438-42EA-8ECF-5D0182B1D74C}"/>
              </a:ext>
            </a:extLst>
          </p:cNvPr>
          <p:cNvSpPr/>
          <p:nvPr/>
        </p:nvSpPr>
        <p:spPr>
          <a:xfrm>
            <a:off x="4348314" y="4603678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14</a:t>
            </a:r>
            <a:endParaRPr kumimoji="1" lang="ja-JP" altLang="en-US" sz="1600" dirty="0"/>
          </a:p>
        </p:txBody>
      </p:sp>
      <p:sp>
        <p:nvSpPr>
          <p:cNvPr id="95" name="四角形: 角度付き 94">
            <a:extLst>
              <a:ext uri="{FF2B5EF4-FFF2-40B4-BE49-F238E27FC236}">
                <a16:creationId xmlns:a16="http://schemas.microsoft.com/office/drawing/2014/main" id="{FFCB47F1-FDC0-4C05-A315-B38BB11464E1}"/>
              </a:ext>
            </a:extLst>
          </p:cNvPr>
          <p:cNvSpPr/>
          <p:nvPr/>
        </p:nvSpPr>
        <p:spPr>
          <a:xfrm>
            <a:off x="5009035" y="4613512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15</a:t>
            </a:r>
            <a:endParaRPr kumimoji="1" lang="ja-JP" altLang="en-US" sz="1600" dirty="0"/>
          </a:p>
        </p:txBody>
      </p:sp>
      <p:sp>
        <p:nvSpPr>
          <p:cNvPr id="96" name="四角形: 角度付き 95">
            <a:extLst>
              <a:ext uri="{FF2B5EF4-FFF2-40B4-BE49-F238E27FC236}">
                <a16:creationId xmlns:a16="http://schemas.microsoft.com/office/drawing/2014/main" id="{3A5A28E3-2C0B-4D17-B844-A20BE30DB80D}"/>
              </a:ext>
            </a:extLst>
          </p:cNvPr>
          <p:cNvSpPr/>
          <p:nvPr/>
        </p:nvSpPr>
        <p:spPr>
          <a:xfrm>
            <a:off x="5669756" y="4615900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endParaRPr kumimoji="1" lang="ja-JP" altLang="en-US" sz="1600" dirty="0"/>
          </a:p>
        </p:txBody>
      </p:sp>
      <p:sp>
        <p:nvSpPr>
          <p:cNvPr id="97" name="四角形: 角度付き 96">
            <a:extLst>
              <a:ext uri="{FF2B5EF4-FFF2-40B4-BE49-F238E27FC236}">
                <a16:creationId xmlns:a16="http://schemas.microsoft.com/office/drawing/2014/main" id="{7D9F9E6E-FD4C-4144-BB08-C710A0D6E2F5}"/>
              </a:ext>
            </a:extLst>
          </p:cNvPr>
          <p:cNvSpPr/>
          <p:nvPr/>
        </p:nvSpPr>
        <p:spPr>
          <a:xfrm>
            <a:off x="3687593" y="5214659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19</a:t>
            </a:r>
            <a:endParaRPr kumimoji="1" lang="ja-JP" altLang="en-US" sz="1600" dirty="0"/>
          </a:p>
        </p:txBody>
      </p:sp>
      <p:sp>
        <p:nvSpPr>
          <p:cNvPr id="98" name="四角形: 角度付き 97">
            <a:extLst>
              <a:ext uri="{FF2B5EF4-FFF2-40B4-BE49-F238E27FC236}">
                <a16:creationId xmlns:a16="http://schemas.microsoft.com/office/drawing/2014/main" id="{1CF157F2-8F14-4781-A002-E9CCA39E5C07}"/>
              </a:ext>
            </a:extLst>
          </p:cNvPr>
          <p:cNvSpPr/>
          <p:nvPr/>
        </p:nvSpPr>
        <p:spPr>
          <a:xfrm>
            <a:off x="4348314" y="5214659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20</a:t>
            </a:r>
            <a:endParaRPr kumimoji="1" lang="ja-JP" altLang="en-US" sz="1600" dirty="0"/>
          </a:p>
        </p:txBody>
      </p:sp>
      <p:sp>
        <p:nvSpPr>
          <p:cNvPr id="99" name="四角形: 角度付き 98">
            <a:extLst>
              <a:ext uri="{FF2B5EF4-FFF2-40B4-BE49-F238E27FC236}">
                <a16:creationId xmlns:a16="http://schemas.microsoft.com/office/drawing/2014/main" id="{47FA77C0-DA36-45C3-B0FC-C9D978D4A593}"/>
              </a:ext>
            </a:extLst>
          </p:cNvPr>
          <p:cNvSpPr/>
          <p:nvPr/>
        </p:nvSpPr>
        <p:spPr>
          <a:xfrm>
            <a:off x="5009035" y="5204169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21</a:t>
            </a:r>
            <a:endParaRPr kumimoji="1" lang="ja-JP" altLang="en-US" sz="1600" dirty="0"/>
          </a:p>
        </p:txBody>
      </p:sp>
      <p:sp>
        <p:nvSpPr>
          <p:cNvPr id="100" name="四角形: 角度付き 99">
            <a:extLst>
              <a:ext uri="{FF2B5EF4-FFF2-40B4-BE49-F238E27FC236}">
                <a16:creationId xmlns:a16="http://schemas.microsoft.com/office/drawing/2014/main" id="{FF9DAFD4-B6F9-42CF-943A-4D18F2976DEB}"/>
              </a:ext>
            </a:extLst>
          </p:cNvPr>
          <p:cNvSpPr/>
          <p:nvPr/>
        </p:nvSpPr>
        <p:spPr>
          <a:xfrm>
            <a:off x="5669756" y="5206557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22</a:t>
            </a:r>
            <a:endParaRPr kumimoji="1" lang="ja-JP" altLang="en-US" sz="1600" dirty="0"/>
          </a:p>
        </p:txBody>
      </p:sp>
      <p:sp>
        <p:nvSpPr>
          <p:cNvPr id="101" name="四角形: 角度付き 100">
            <a:extLst>
              <a:ext uri="{FF2B5EF4-FFF2-40B4-BE49-F238E27FC236}">
                <a16:creationId xmlns:a16="http://schemas.microsoft.com/office/drawing/2014/main" id="{AB58FAFE-65CD-463F-A53E-0B981D404106}"/>
              </a:ext>
            </a:extLst>
          </p:cNvPr>
          <p:cNvSpPr/>
          <p:nvPr/>
        </p:nvSpPr>
        <p:spPr>
          <a:xfrm>
            <a:off x="6330477" y="5204169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23</a:t>
            </a:r>
            <a:endParaRPr kumimoji="1" lang="ja-JP" altLang="en-US" sz="1600" dirty="0"/>
          </a:p>
        </p:txBody>
      </p:sp>
      <p:sp>
        <p:nvSpPr>
          <p:cNvPr id="102" name="四角形: 角度付き 101">
            <a:extLst>
              <a:ext uri="{FF2B5EF4-FFF2-40B4-BE49-F238E27FC236}">
                <a16:creationId xmlns:a16="http://schemas.microsoft.com/office/drawing/2014/main" id="{E7DE7BB5-A3EE-4B8B-B91E-301E2E74C1E6}"/>
              </a:ext>
            </a:extLst>
          </p:cNvPr>
          <p:cNvSpPr/>
          <p:nvPr/>
        </p:nvSpPr>
        <p:spPr>
          <a:xfrm>
            <a:off x="7021235" y="5214659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24</a:t>
            </a:r>
            <a:endParaRPr kumimoji="1" lang="ja-JP" altLang="en-US" sz="1600" dirty="0"/>
          </a:p>
        </p:txBody>
      </p:sp>
      <p:sp>
        <p:nvSpPr>
          <p:cNvPr id="103" name="四角形: 角度付き 102">
            <a:extLst>
              <a:ext uri="{FF2B5EF4-FFF2-40B4-BE49-F238E27FC236}">
                <a16:creationId xmlns:a16="http://schemas.microsoft.com/office/drawing/2014/main" id="{19237FE2-B32E-4EA3-A4D4-38FE604B073B}"/>
              </a:ext>
            </a:extLst>
          </p:cNvPr>
          <p:cNvSpPr/>
          <p:nvPr/>
        </p:nvSpPr>
        <p:spPr>
          <a:xfrm>
            <a:off x="3687593" y="5826877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25</a:t>
            </a:r>
            <a:endParaRPr kumimoji="1" lang="ja-JP" altLang="en-US" sz="1600" dirty="0"/>
          </a:p>
        </p:txBody>
      </p:sp>
      <p:sp>
        <p:nvSpPr>
          <p:cNvPr id="104" name="四角形: 角度付き 103">
            <a:extLst>
              <a:ext uri="{FF2B5EF4-FFF2-40B4-BE49-F238E27FC236}">
                <a16:creationId xmlns:a16="http://schemas.microsoft.com/office/drawing/2014/main" id="{DEA58092-3A25-48AC-B8BF-5EEBAD4C40E4}"/>
              </a:ext>
            </a:extLst>
          </p:cNvPr>
          <p:cNvSpPr/>
          <p:nvPr/>
        </p:nvSpPr>
        <p:spPr>
          <a:xfrm>
            <a:off x="4348314" y="5826877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26</a:t>
            </a:r>
            <a:endParaRPr kumimoji="1" lang="ja-JP" altLang="en-US" sz="1600" dirty="0"/>
          </a:p>
        </p:txBody>
      </p:sp>
      <p:sp>
        <p:nvSpPr>
          <p:cNvPr id="105" name="四角形: 角度付き 104">
            <a:extLst>
              <a:ext uri="{FF2B5EF4-FFF2-40B4-BE49-F238E27FC236}">
                <a16:creationId xmlns:a16="http://schemas.microsoft.com/office/drawing/2014/main" id="{7BDE75DB-4D78-490E-8297-D00166847055}"/>
              </a:ext>
            </a:extLst>
          </p:cNvPr>
          <p:cNvSpPr/>
          <p:nvPr/>
        </p:nvSpPr>
        <p:spPr>
          <a:xfrm>
            <a:off x="5009035" y="5816387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27</a:t>
            </a:r>
            <a:endParaRPr kumimoji="1" lang="ja-JP" altLang="en-US" sz="1600" dirty="0"/>
          </a:p>
        </p:txBody>
      </p:sp>
      <p:sp>
        <p:nvSpPr>
          <p:cNvPr id="106" name="四角形: 角度付き 105">
            <a:extLst>
              <a:ext uri="{FF2B5EF4-FFF2-40B4-BE49-F238E27FC236}">
                <a16:creationId xmlns:a16="http://schemas.microsoft.com/office/drawing/2014/main" id="{FEF4C1A5-C0FE-4613-B916-BA1CF72FDA27}"/>
              </a:ext>
            </a:extLst>
          </p:cNvPr>
          <p:cNvSpPr/>
          <p:nvPr/>
        </p:nvSpPr>
        <p:spPr>
          <a:xfrm>
            <a:off x="5669756" y="5818775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28</a:t>
            </a:r>
            <a:endParaRPr kumimoji="1" lang="ja-JP" altLang="en-US" sz="1600" dirty="0"/>
          </a:p>
        </p:txBody>
      </p:sp>
      <p:sp>
        <p:nvSpPr>
          <p:cNvPr id="107" name="四角形: 角度付き 106">
            <a:extLst>
              <a:ext uri="{FF2B5EF4-FFF2-40B4-BE49-F238E27FC236}">
                <a16:creationId xmlns:a16="http://schemas.microsoft.com/office/drawing/2014/main" id="{66412FE6-C592-4482-A6E0-2D0DA4625E73}"/>
              </a:ext>
            </a:extLst>
          </p:cNvPr>
          <p:cNvSpPr/>
          <p:nvPr/>
        </p:nvSpPr>
        <p:spPr>
          <a:xfrm>
            <a:off x="6330477" y="5816387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29</a:t>
            </a:r>
            <a:endParaRPr kumimoji="1" lang="ja-JP" altLang="en-US" sz="1600" dirty="0"/>
          </a:p>
        </p:txBody>
      </p:sp>
      <p:sp>
        <p:nvSpPr>
          <p:cNvPr id="108" name="四角形: 角度付き 107">
            <a:extLst>
              <a:ext uri="{FF2B5EF4-FFF2-40B4-BE49-F238E27FC236}">
                <a16:creationId xmlns:a16="http://schemas.microsoft.com/office/drawing/2014/main" id="{9AF4E27A-8110-4525-B4A4-25BBF7AA2DD5}"/>
              </a:ext>
            </a:extLst>
          </p:cNvPr>
          <p:cNvSpPr/>
          <p:nvPr/>
        </p:nvSpPr>
        <p:spPr>
          <a:xfrm>
            <a:off x="7021235" y="5826877"/>
            <a:ext cx="534748" cy="47583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endParaRPr kumimoji="1" lang="ja-JP" altLang="en-US" sz="1600" dirty="0"/>
          </a:p>
        </p:txBody>
      </p:sp>
      <p:sp>
        <p:nvSpPr>
          <p:cNvPr id="109" name="スライド番号プレースホルダー 108">
            <a:extLst>
              <a:ext uri="{FF2B5EF4-FFF2-40B4-BE49-F238E27FC236}">
                <a16:creationId xmlns:a16="http://schemas.microsoft.com/office/drawing/2014/main" id="{E540144C-9787-4070-A14C-505E72EE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DAFE-91D5-40BC-873E-A27EACD6E0F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956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</TotalTime>
  <Words>1052</Words>
  <Application>Microsoft Office PowerPoint</Application>
  <PresentationFormat>ワイド画面</PresentationFormat>
  <Paragraphs>334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游ゴシック</vt:lpstr>
      <vt:lpstr>Arial</vt:lpstr>
      <vt:lpstr>Century Gothic</vt:lpstr>
      <vt:lpstr>Wingdings 3</vt:lpstr>
      <vt:lpstr>イオン ボードルーム</vt:lpstr>
      <vt:lpstr>TriJewel ゲームシステム</vt:lpstr>
      <vt:lpstr>概要</vt:lpstr>
      <vt:lpstr>操作方法</vt:lpstr>
      <vt:lpstr>画面遷移</vt:lpstr>
      <vt:lpstr>タイトル</vt:lpstr>
      <vt:lpstr>タイトル画面</vt:lpstr>
      <vt:lpstr>ステージセレクト</vt:lpstr>
      <vt:lpstr>ステージセレクト画面(レベル選択)</vt:lpstr>
      <vt:lpstr>ステージセレクト画面(ステージ選択)</vt:lpstr>
      <vt:lpstr>パズル</vt:lpstr>
      <vt:lpstr>パズル(プレイヤー)</vt:lpstr>
      <vt:lpstr>パズル(ブロック)</vt:lpstr>
      <vt:lpstr>パズル(ブロック2)</vt:lpstr>
      <vt:lpstr>パズル(ブロック3)</vt:lpstr>
      <vt:lpstr>パズル(ブロック4)</vt:lpstr>
      <vt:lpstr>パズル(必要素材)</vt:lpstr>
      <vt:lpstr>パズル画面</vt:lpstr>
      <vt:lpstr>パズル画面(ポーズ)</vt:lpstr>
      <vt:lpstr>ストーリーセレクト</vt:lpstr>
      <vt:lpstr>ストーリーセレクト画面(物語選択)</vt:lpstr>
      <vt:lpstr>ストーリーセレクト画面(話数選択)</vt:lpstr>
      <vt:lpstr>ストーリー再生</vt:lpstr>
      <vt:lpstr>ストーリー再生(必要素材)</vt:lpstr>
      <vt:lpstr>ストーリー再生画面</vt:lpstr>
      <vt:lpstr>あそびかた</vt:lpstr>
      <vt:lpstr>あそびかた画面</vt:lpstr>
      <vt:lpstr>スタッフクレジット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TriJewel ゲームシステム</dc:title>
  <dc:creator>健太郎 弓田</dc:creator>
  <cp:lastModifiedBy>健太郎 弓田</cp:lastModifiedBy>
  <cp:revision>172</cp:revision>
  <dcterms:created xsi:type="dcterms:W3CDTF">2021-07-13T08:42:17Z</dcterms:created>
  <dcterms:modified xsi:type="dcterms:W3CDTF">2021-07-13T11:22:57Z</dcterms:modified>
</cp:coreProperties>
</file>