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6" r:id="rId2"/>
  </p:sldMasterIdLst>
  <p:notesMasterIdLst>
    <p:notesMasterId r:id="rId25"/>
  </p:notesMasterIdLst>
  <p:sldIdLst>
    <p:sldId id="256" r:id="rId3"/>
    <p:sldId id="257" r:id="rId4"/>
    <p:sldId id="259" r:id="rId5"/>
    <p:sldId id="258" r:id="rId6"/>
    <p:sldId id="270" r:id="rId7"/>
    <p:sldId id="271" r:id="rId8"/>
    <p:sldId id="272" r:id="rId9"/>
    <p:sldId id="277" r:id="rId10"/>
    <p:sldId id="260" r:id="rId11"/>
    <p:sldId id="261" r:id="rId12"/>
    <p:sldId id="273" r:id="rId13"/>
    <p:sldId id="262" r:id="rId14"/>
    <p:sldId id="263" r:id="rId15"/>
    <p:sldId id="274" r:id="rId16"/>
    <p:sldId id="275" r:id="rId17"/>
    <p:sldId id="276" r:id="rId18"/>
    <p:sldId id="264" r:id="rId19"/>
    <p:sldId id="265" r:id="rId20"/>
    <p:sldId id="268" r:id="rId21"/>
    <p:sldId id="266" r:id="rId22"/>
    <p:sldId id="267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EF58C-C0CB-4317-AF6F-4251F8F14B12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4B327-C37F-4E0F-9E63-1C1F04805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68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0EBC37A-28B4-4DE5-9668-3E4DA813E262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850626-730F-41A5-B50D-059BF0432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2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CBA-B0E6-434A-A0CD-3F0822803889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14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26BA-0A33-4088-B43D-DB02AFAF190C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8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11FD-D22C-46D8-8F5F-C69F827AA003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365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489B-4A8B-4BD4-98FE-F40BD87EA42F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174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14BB-E94C-43BE-A210-5B401A2EBAC1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675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ABAA-8389-4F5E-AD87-8146BAF7D5D8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9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4350F3D-E4C1-464E-A045-43A2A957806B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19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F5CB043-F104-4392-AEE3-0C189B8B7D6E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562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ADDB4-74E2-4E3D-B0CF-E38A5AAFF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E5B175-AFD2-4890-93B1-AC1EE486B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BE8A48-162F-4845-842C-3BC02958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86E8-8185-4748-BFC4-B0DBEC5E227E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24F83-E6BD-4BF3-A5EA-F46B214D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F55C88-4F68-4368-AA01-9139571C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1FAB-382B-4EDD-BDB3-2AC8F2E60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8505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F3DC45-C97D-4D31-B5B8-C3F2FAF1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F7C8F6-4702-46CC-B50A-DEC0237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6AF7D-C33B-4037-825C-E3D83528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716B-CB01-4E3C-B032-5787262A4F87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E35175-90D7-4359-A019-53CD6F66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217684-9E15-4B89-AEA2-2CEE41C5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1FAB-382B-4EDD-BDB3-2AC8F2E60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76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E005-544F-4374-9D85-D0634547528F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363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7D1CD-C365-4976-AB5E-42A52480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3BCD8-0ECD-4EF7-8AE3-8D13E2AA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858BBC-F147-43DE-A74A-ADC7C280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570-9626-4098-A083-0D06434AAE6C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AD8782-002E-4E5C-BC52-34A516A3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0806FD-85AD-49FF-830D-23773122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1FAB-382B-4EDD-BDB3-2AC8F2E60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738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53A90-93F3-4DA3-BBE4-DFE1396B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58B7C7-550A-4A75-9BF3-588D12114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F4C6F8-D21E-4DE3-9265-DF1E7D82C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EC4D51-86CA-45DF-AABC-CB6CA502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45A6-6CC6-46B4-B9EA-1316C6E14868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EB5CA2-E561-4880-9A04-1BCC4937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093F6F-EDBC-45AE-9427-DB2C7341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1FAB-382B-4EDD-BDB3-2AC8F2E60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742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D71719-B6F3-4A72-B66F-765774D1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42AD6C-9341-452A-8700-830E52183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F854D5-6E00-401E-85ED-E59CECA2C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96442E-51BE-4327-9DC1-50162880F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7D82FB-0C7E-4523-8B40-20295AC3E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F861ACE-D63F-45BE-A1BB-67507A17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E988-8BE9-4001-AB9F-A81A33D45C37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F23543-3D17-4B05-92BA-216AC27D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FE2A72-EC46-493A-A2FF-8D848567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1FAB-382B-4EDD-BDB3-2AC8F2E60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667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7294EB-2A24-4886-A35C-4A7098DA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24D24-9316-4B49-B99C-40046D77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FE4C-8102-4458-83E3-7192126EF906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14B8EC-9EF0-4A01-ADF2-53E30FAC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70F735-6225-408D-87D8-11FF04F2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1FAB-382B-4EDD-BDB3-2AC8F2E60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5648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D57B82-EED2-4524-B576-4870CC69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3A60-9CFF-4827-A770-63C600A03B98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878E8C-1130-4FB1-9188-71B95391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618AAB-FAF4-41AA-BA8D-F6FF95FD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1FAB-382B-4EDD-BDB3-2AC8F2E60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4156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07C286-870A-483A-9B13-32A228ED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7C4E63-9370-4909-B625-C54121C60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B997BB-A975-4C8A-B513-AB5105DBF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9FC9D0-6867-4A87-AF24-ADCB8F23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E54B-9FC6-4F95-973F-D630A6F7F135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161627-A47B-4F94-A078-420EB8B6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1910E1-D36C-4A01-8CA1-034F7E25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1FAB-382B-4EDD-BDB3-2AC8F2E60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001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AAEBA-642C-4334-ADE6-9C9E82FE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D9DC15-634A-4AA0-92B2-47A8FF2C2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17EF18-4F15-4A03-A5E3-BF5E0F936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E96F07-589D-43D3-867C-2C40934D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DB28-1343-4A5B-A5D1-A05A09F46F01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771CAA-921F-4A2E-A69C-F460FABA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3AE3DE-471D-437D-A617-9DE6B313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1FAB-382B-4EDD-BDB3-2AC8F2E60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2699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151FC-D326-4294-9BA6-08159599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8C96B1-C459-4341-899B-AE4B8BDA5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019D93-68B3-4FDF-8BC0-A6FECC04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CFF-1831-48FE-91B1-2A73DC822006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FD3B4-96A2-4568-9CCF-6B43F0B3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83B5E-D95D-4E4A-ACB0-7C8A40DD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1FAB-382B-4EDD-BDB3-2AC8F2E60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5674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BCC438-2CAE-4411-B86D-06B638314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DA118D-A23C-468B-B208-718A22893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60783-DF92-4BE7-89B5-C2AD1017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7270-40B4-414E-9F5E-7CB768BD4F6E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92E8FC-6A2D-4242-A6EE-E30C5E87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1A44C7-E050-47CA-98AA-54B0C322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1FAB-382B-4EDD-BDB3-2AC8F2E60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60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81AE-DF4D-4F1C-A461-D8C5CA6666A7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1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C849-A146-4946-8EBD-AE89B9E843B1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68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EBE9-FFC9-4047-9943-0CC009F1579B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38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7DB0-22EE-43A9-A704-93CEFFB31EC5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33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48A7-A73E-4B22-AD6E-17BE173D06E1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26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0DB6-ACD4-41A3-A44A-947B379134DB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88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A89D-2272-4FB8-BEF7-5DAE427A7872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25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ABB7476-A468-48AE-B083-028EE4201DDE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1850626-730F-41A5-B50D-059BF0432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43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A51DF68-1C91-4F18-9637-3C02C42D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D2412-49E2-4E44-AC02-73D04249A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2B5AA9-54EB-4539-8A72-AF4391CC3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0F93E-94FA-4F58-9ED9-66FB3BA91024}" type="datetime1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6AD629-F9F4-493F-8F77-387C096A5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7C4134-3441-4E65-B95A-DB99B0331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084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panddmail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5B090-F536-448C-B7B8-9871C5F3C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kumimoji="1" lang="en-US" altLang="ja-JP" dirty="0"/>
            </a:br>
            <a:r>
              <a:rPr kumimoji="1" lang="en-US" altLang="ja-JP" dirty="0" err="1"/>
              <a:t>TriJewel</a:t>
            </a:r>
            <a:r>
              <a:rPr kumimoji="1" lang="en-US" altLang="ja-JP" dirty="0"/>
              <a:t> </a:t>
            </a:r>
            <a:r>
              <a:rPr kumimoji="1" lang="ja-JP" altLang="en-US" dirty="0"/>
              <a:t>プロジェクト概要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D0CA91-8E25-4FA6-9B41-E96932DB9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cap="none" dirty="0"/>
              <a:t>AY2021 </a:t>
            </a:r>
            <a:r>
              <a:rPr kumimoji="1" lang="ja-JP" altLang="en-US" cap="none" dirty="0"/>
              <a:t>企画開発部</a:t>
            </a:r>
            <a:endParaRPr kumimoji="1" lang="en-US" altLang="ja-JP" cap="none" dirty="0"/>
          </a:p>
          <a:p>
            <a:r>
              <a:rPr kumimoji="1" lang="en-US" altLang="ja-JP" cap="none" dirty="0" err="1"/>
              <a:t>KENnY</a:t>
            </a:r>
            <a:endParaRPr kumimoji="1" lang="ja-JP" altLang="en-US" cap="none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ABC2E2-7B24-4AE4-8A5D-439F20D6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75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2A20B-E8ED-4A72-BBF9-E0EC065A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B19743-91D5-4C5F-A76E-523FBFFE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迷路と倉庫番を合体させたようなゲーム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道中の岩？障害物？をどかしてゴールを目指す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箱を指定された場所に置くことで障害物が消える</a:t>
            </a:r>
            <a:endParaRPr kumimoji="1" lang="en-US" altLang="ja-JP" dirty="0"/>
          </a:p>
          <a:p>
            <a:pPr lvl="1"/>
            <a:r>
              <a:rPr lang="en-US" altLang="ja-JP" dirty="0" err="1"/>
              <a:t>e</a:t>
            </a:r>
            <a:r>
              <a:rPr kumimoji="1" lang="en-US" altLang="ja-JP" dirty="0" err="1"/>
              <a:t>tc</a:t>
            </a:r>
            <a:r>
              <a:rPr kumimoji="1" lang="en-US" altLang="ja-JP" dirty="0"/>
              <a:t>…</a:t>
            </a:r>
          </a:p>
          <a:p>
            <a:endParaRPr lang="en-US" altLang="ja-JP" dirty="0"/>
          </a:p>
          <a:p>
            <a:r>
              <a:rPr kumimoji="1" lang="ja-JP" altLang="en-US" dirty="0"/>
              <a:t>ステージは合計</a:t>
            </a:r>
            <a:r>
              <a:rPr kumimoji="1" lang="en-US" altLang="ja-JP" dirty="0"/>
              <a:t>90</a:t>
            </a:r>
          </a:p>
          <a:p>
            <a:pPr lvl="1"/>
            <a:r>
              <a:rPr kumimoji="1" lang="ja-JP" altLang="en-US" dirty="0"/>
              <a:t>レベルが</a:t>
            </a:r>
            <a:r>
              <a:rPr kumimoji="1" lang="en-US" altLang="ja-JP" dirty="0"/>
              <a:t>3</a:t>
            </a:r>
            <a:r>
              <a:rPr kumimoji="1" lang="ja-JP" altLang="en-US" dirty="0"/>
              <a:t>段階、各レベル</a:t>
            </a:r>
            <a:r>
              <a:rPr lang="en-US" altLang="ja-JP" dirty="0"/>
              <a:t>30</a:t>
            </a:r>
            <a:r>
              <a:rPr lang="ja-JP" altLang="en-US" dirty="0"/>
              <a:t>ステージ</a:t>
            </a:r>
            <a:endParaRPr lang="en-US" altLang="ja-JP" dirty="0"/>
          </a:p>
          <a:p>
            <a:pPr lvl="1"/>
            <a:r>
              <a:rPr kumimoji="1" lang="ja-JP" altLang="en-US" dirty="0"/>
              <a:t>余裕があれば、もっと増やすかも</a:t>
            </a:r>
            <a:r>
              <a:rPr kumimoji="1" lang="en-US" altLang="ja-JP" dirty="0"/>
              <a:t>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5578B3-D503-4838-B2D7-0067B5BB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03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60C76-8992-4F7B-8CF2-2E7C8080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画面遷移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FEC2764-F459-42A7-A8B6-A17072E15357}"/>
              </a:ext>
            </a:extLst>
          </p:cNvPr>
          <p:cNvSpPr/>
          <p:nvPr/>
        </p:nvSpPr>
        <p:spPr>
          <a:xfrm>
            <a:off x="1154954" y="3616632"/>
            <a:ext cx="1622612" cy="753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1F7793A-681F-4882-A7B2-BFB6A6273BC1}"/>
              </a:ext>
            </a:extLst>
          </p:cNvPr>
          <p:cNvSpPr/>
          <p:nvPr/>
        </p:nvSpPr>
        <p:spPr>
          <a:xfrm>
            <a:off x="3877234" y="2559423"/>
            <a:ext cx="2218766" cy="706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ステージセレクト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161350B-0AB3-45FA-BC59-29CA867B4BBB}"/>
              </a:ext>
            </a:extLst>
          </p:cNvPr>
          <p:cNvSpPr/>
          <p:nvPr/>
        </p:nvSpPr>
        <p:spPr>
          <a:xfrm>
            <a:off x="3827929" y="4746939"/>
            <a:ext cx="2169459" cy="706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あそびかた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6B6907-DEB2-49BE-B968-E383D90B86E6}"/>
              </a:ext>
            </a:extLst>
          </p:cNvPr>
          <p:cNvSpPr/>
          <p:nvPr/>
        </p:nvSpPr>
        <p:spPr>
          <a:xfrm>
            <a:off x="3827929" y="3653181"/>
            <a:ext cx="2268071" cy="706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ストーリーセレクト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C7C91FA-CB2F-4FF1-BB7C-D022A1D294E4}"/>
              </a:ext>
            </a:extLst>
          </p:cNvPr>
          <p:cNvSpPr/>
          <p:nvPr/>
        </p:nvSpPr>
        <p:spPr>
          <a:xfrm>
            <a:off x="6916269" y="2559422"/>
            <a:ext cx="2169459" cy="706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パズル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AE0F7A-13DD-4DF6-B49C-36EF2F1F4297}"/>
              </a:ext>
            </a:extLst>
          </p:cNvPr>
          <p:cNvSpPr/>
          <p:nvPr/>
        </p:nvSpPr>
        <p:spPr>
          <a:xfrm>
            <a:off x="6916269" y="3639919"/>
            <a:ext cx="2169459" cy="706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ストーリー再生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235F589-4A65-4749-A810-315B0DC1B9B5}"/>
              </a:ext>
            </a:extLst>
          </p:cNvPr>
          <p:cNvSpPr/>
          <p:nvPr/>
        </p:nvSpPr>
        <p:spPr>
          <a:xfrm>
            <a:off x="8665790" y="4995208"/>
            <a:ext cx="2871786" cy="131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スタッフクレジット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全パズル攻略後？</a:t>
            </a:r>
            <a:r>
              <a:rPr kumimoji="1" lang="en-US" altLang="ja-JP" dirty="0"/>
              <a:t>)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全ストーリー再生後？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0BC2270-5DC5-499C-B2F3-29E5E77AC36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777566" y="2912906"/>
            <a:ext cx="1099668" cy="7402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5C076B9-5ACD-405D-9C8A-A0EB095078F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096000" y="2912905"/>
            <a:ext cx="820269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908B8A9-6212-47DB-8BBC-7541E5D66CC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77566" y="3993401"/>
            <a:ext cx="1050363" cy="132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6D791F9-C900-4465-9961-09D4314AFB4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6096000" y="3993402"/>
            <a:ext cx="820269" cy="1326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A122563-E507-4029-9780-B28E91CF48D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777566" y="4346884"/>
            <a:ext cx="1050363" cy="7535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スライド番号プレースホルダー 28">
            <a:extLst>
              <a:ext uri="{FF2B5EF4-FFF2-40B4-BE49-F238E27FC236}">
                <a16:creationId xmlns:a16="http://schemas.microsoft.com/office/drawing/2014/main" id="{67823D35-2451-4840-A4EE-F73E7341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10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F1C3A-2B3D-4D71-8167-330A4ED7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世界観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795E46-F61A-4E39-883D-C51E36165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14F8BC-F3A8-47F8-8EA3-2D3F85F2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63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2A20B-E8ED-4A72-BBF9-E0EC065A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世界観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B19743-91D5-4C5F-A76E-523FBFFE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大まかな分類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ファンタジー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動物の形をした</a:t>
            </a:r>
            <a:r>
              <a:rPr kumimoji="1" lang="en-US" altLang="ja-JP" dirty="0"/>
              <a:t>3</a:t>
            </a:r>
            <a:r>
              <a:rPr kumimoji="1" lang="ja-JP" altLang="en-US" dirty="0"/>
              <a:t>人の精霊達が森の中で集まってワイワイするようなストーリー</a:t>
            </a:r>
            <a:endParaRPr kumimoji="1" lang="en-US" altLang="ja-JP" dirty="0"/>
          </a:p>
          <a:p>
            <a:r>
              <a:rPr kumimoji="1" lang="ja-JP" altLang="en-US" dirty="0"/>
              <a:t>精霊達は、不思議な力を使える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実は人間がいなくなってる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5E0302-EFD6-4D32-8FB0-A6BC6801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69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83FF7-4B18-42AC-9E8B-D7EB7212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シロナ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8E2014-4116-4A6D-AA52-4ADC9499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雪兎の女の子、</a:t>
            </a:r>
            <a:r>
              <a:rPr lang="en-US" altLang="ja-JP" dirty="0"/>
              <a:t>256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kumimoji="1" lang="ja-JP" altLang="en-US" dirty="0"/>
              <a:t>雪の精霊で、氷を操ることができる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吹雪を吹かせたり、物を凍らせたり</a:t>
            </a:r>
            <a:r>
              <a:rPr kumimoji="1" lang="en-US" altLang="ja-JP" dirty="0"/>
              <a:t>…</a:t>
            </a:r>
          </a:p>
          <a:p>
            <a:r>
              <a:rPr kumimoji="1" lang="ja-JP" altLang="en-US" dirty="0"/>
              <a:t>元気いっぱいで遊ぶのが大好き</a:t>
            </a:r>
            <a:endParaRPr kumimoji="1" lang="en-US" altLang="ja-JP" dirty="0"/>
          </a:p>
          <a:p>
            <a:r>
              <a:rPr kumimoji="1" lang="ja-JP" altLang="en-US" dirty="0"/>
              <a:t>出自に反して、寒いのは苦手</a:t>
            </a:r>
            <a:endParaRPr kumimoji="1" lang="en-US" altLang="ja-JP" dirty="0"/>
          </a:p>
          <a:p>
            <a:r>
              <a:rPr kumimoji="1" lang="ja-JP" altLang="en-US" dirty="0"/>
              <a:t>好きな季節は夏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8A84F2-E4DB-4B08-9335-4A27AB7E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074B9F31-21D4-4AD6-9C9A-2CD0C1B4A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92" y="3429000"/>
            <a:ext cx="2943149" cy="29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8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E68A1-3498-4482-A605-5F867C46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リンドル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1B904B-DA45-4F71-BEA3-72B273AE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カメの男の子、</a:t>
            </a:r>
            <a:r>
              <a:rPr lang="en-US" altLang="ja-JP"/>
              <a:t>512</a:t>
            </a:r>
            <a:r>
              <a:rPr lang="ja-JP" altLang="en-US"/>
              <a:t>歳</a:t>
            </a:r>
            <a:endParaRPr lang="en-US" altLang="ja-JP" dirty="0"/>
          </a:p>
          <a:p>
            <a:r>
              <a:rPr kumimoji="1" lang="ja-JP" altLang="en-US" dirty="0"/>
              <a:t>森の精霊で、あちこちに植物を生やすことができる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無生物に命を吹き込むこともできる</a:t>
            </a:r>
            <a:endParaRPr kumimoji="1" lang="en-US" altLang="ja-JP" dirty="0"/>
          </a:p>
          <a:p>
            <a:r>
              <a:rPr kumimoji="1" lang="ja-JP" altLang="en-US" dirty="0"/>
              <a:t>臆病で身長派</a:t>
            </a:r>
            <a:endParaRPr kumimoji="1" lang="en-US" altLang="ja-JP" dirty="0"/>
          </a:p>
          <a:p>
            <a:r>
              <a:rPr kumimoji="1" lang="ja-JP" altLang="en-US" dirty="0"/>
              <a:t>自然をこよなく愛している</a:t>
            </a:r>
            <a:endParaRPr kumimoji="1" lang="en-US" altLang="ja-JP" dirty="0"/>
          </a:p>
          <a:p>
            <a:r>
              <a:rPr kumimoji="1" lang="ja-JP" altLang="en-US" dirty="0"/>
              <a:t>好きな季節は春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745467-1312-47F7-A758-18FF2A8A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8" name="図 7" descr="挿絵, 部屋, 椅子, 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B8D4194A-F6FD-4A47-B565-07890F216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951" y="2980947"/>
            <a:ext cx="3581324" cy="358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7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859EF-3CB6-4D6B-BEFF-1067375C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チャマ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C12B6-3CBC-43DF-B87D-6E4EE768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化け狸の女の子、</a:t>
            </a:r>
            <a:r>
              <a:rPr kumimoji="1" lang="en-US" altLang="ja-JP" dirty="0"/>
              <a:t>1024</a:t>
            </a:r>
            <a:r>
              <a:rPr kumimoji="1" lang="ja-JP" altLang="en-US" dirty="0"/>
              <a:t>歳</a:t>
            </a:r>
            <a:endParaRPr kumimoji="1" lang="en-US" altLang="ja-JP" dirty="0"/>
          </a:p>
          <a:p>
            <a:r>
              <a:rPr kumimoji="1" lang="ja-JP" altLang="en-US" dirty="0"/>
              <a:t>大地の精霊で、土を操ることができる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土を変形させて、いろいろなものを作ることができる</a:t>
            </a:r>
            <a:endParaRPr kumimoji="1" lang="en-US" altLang="ja-JP" dirty="0"/>
          </a:p>
          <a:p>
            <a:r>
              <a:rPr kumimoji="1" lang="ja-JP" altLang="en-US" dirty="0"/>
              <a:t>化ける力も使えるが、本人は好んで使いたがらない</a:t>
            </a:r>
            <a:endParaRPr kumimoji="1" lang="en-US" altLang="ja-JP" dirty="0"/>
          </a:p>
          <a:p>
            <a:r>
              <a:rPr kumimoji="1" lang="ja-JP" altLang="en-US" dirty="0"/>
              <a:t>温厚で、基本何をしても怒らない</a:t>
            </a:r>
            <a:r>
              <a:rPr lang="en-US" altLang="ja-JP" dirty="0"/>
              <a:t>(</a:t>
            </a:r>
            <a:r>
              <a:rPr kumimoji="1" lang="ja-JP" altLang="en-US" dirty="0"/>
              <a:t>でも、怒らせると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好きな季節は秋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A6E930-86A0-4476-A26E-75ABA691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10" name="図 9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0E1B75BE-44C0-46DF-88B2-C9E93E6D2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07" y="2234480"/>
            <a:ext cx="4623520" cy="46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5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F1C3A-2B3D-4D71-8167-330A4ED7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795E46-F61A-4E39-883D-C51E36165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06923C-CB10-4481-83E5-1AEE61CC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28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2A20B-E8ED-4A72-BBF9-E0EC065A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B19743-91D5-4C5F-A76E-523FBFFE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プログラマー</a:t>
            </a:r>
            <a:r>
              <a:rPr kumimoji="1"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Siv3D</a:t>
            </a:r>
            <a:r>
              <a:rPr lang="ja-JP" altLang="en-US" dirty="0"/>
              <a:t>を使った開発</a:t>
            </a:r>
            <a:r>
              <a:rPr lang="en-US" altLang="ja-JP" dirty="0"/>
              <a:t>(C</a:t>
            </a:r>
            <a:r>
              <a:rPr lang="ja-JP" altLang="en-US" dirty="0"/>
              <a:t>言語、</a:t>
            </a:r>
            <a:r>
              <a:rPr lang="en-US" altLang="ja-JP" dirty="0"/>
              <a:t>C++)</a:t>
            </a:r>
            <a:br>
              <a:rPr lang="en-US" altLang="ja-JP" dirty="0"/>
            </a:br>
            <a:r>
              <a:rPr lang="en-US" altLang="ja-JP" dirty="0"/>
              <a:t>Windows</a:t>
            </a:r>
            <a:r>
              <a:rPr lang="ja-JP" altLang="en-US" dirty="0"/>
              <a:t>は</a:t>
            </a:r>
            <a:r>
              <a:rPr lang="en-US" altLang="ja-JP" dirty="0" err="1"/>
              <a:t>VisualStudio</a:t>
            </a:r>
            <a:r>
              <a:rPr lang="ja-JP" altLang="en-US" dirty="0"/>
              <a:t>、</a:t>
            </a:r>
            <a:r>
              <a:rPr lang="en-US" altLang="ja-JP" dirty="0"/>
              <a:t>Mac</a:t>
            </a:r>
            <a:r>
              <a:rPr lang="ja-JP" altLang="en-US" dirty="0"/>
              <a:t>は</a:t>
            </a:r>
            <a:r>
              <a:rPr lang="en-US" altLang="ja-JP" dirty="0"/>
              <a:t>XCode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グラフィッカー</a:t>
            </a:r>
            <a:r>
              <a:rPr kumimoji="1" lang="en-US" altLang="ja-JP" dirty="0"/>
              <a:t>: </a:t>
            </a:r>
            <a:r>
              <a:rPr kumimoji="1" lang="ja-JP" altLang="en-US" dirty="0"/>
              <a:t>何使っても</a:t>
            </a:r>
            <a:r>
              <a:rPr kumimoji="1" lang="en-US" altLang="ja-JP" dirty="0"/>
              <a:t>OK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但し</a:t>
            </a:r>
            <a:r>
              <a:rPr kumimoji="1" lang="en-US" altLang="ja-JP" dirty="0" err="1"/>
              <a:t>png</a:t>
            </a:r>
            <a:r>
              <a:rPr kumimoji="1" lang="ja-JP" altLang="en-US" dirty="0"/>
              <a:t>ファイルで背景を透過させること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r>
              <a:rPr kumimoji="1" lang="ja-JP" altLang="en-US" dirty="0"/>
              <a:t>サウンド</a:t>
            </a:r>
            <a:r>
              <a:rPr kumimoji="1" lang="en-US" altLang="ja-JP" dirty="0"/>
              <a:t>: </a:t>
            </a:r>
            <a:r>
              <a:rPr kumimoji="1" lang="ja-JP" altLang="en-US" dirty="0"/>
              <a:t>何使っても</a:t>
            </a:r>
            <a:r>
              <a:rPr kumimoji="1" lang="en-US" altLang="ja-JP" dirty="0"/>
              <a:t>OK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但し</a:t>
            </a:r>
            <a:r>
              <a:rPr kumimoji="1" lang="en-US" altLang="ja-JP" dirty="0"/>
              <a:t>BGM</a:t>
            </a:r>
            <a:r>
              <a:rPr kumimoji="1" lang="ja-JP" altLang="en-US" dirty="0"/>
              <a:t>は</a:t>
            </a:r>
            <a:r>
              <a:rPr kumimoji="1" lang="en-US" altLang="ja-JP" dirty="0" err="1"/>
              <a:t>ogg</a:t>
            </a:r>
            <a:r>
              <a:rPr kumimoji="1" lang="ja-JP" altLang="en-US" dirty="0"/>
              <a:t>や</a:t>
            </a:r>
            <a:r>
              <a:rPr lang="en-US" altLang="ja-JP" dirty="0"/>
              <a:t>mp3</a:t>
            </a:r>
            <a:r>
              <a:rPr lang="ja-JP" altLang="en-US" dirty="0"/>
              <a:t>にすること。</a:t>
            </a:r>
            <a:r>
              <a:rPr lang="en-US" altLang="ja-JP" dirty="0"/>
              <a:t>SE</a:t>
            </a:r>
            <a:r>
              <a:rPr lang="ja-JP" altLang="en-US" dirty="0"/>
              <a:t>は</a:t>
            </a:r>
            <a:r>
              <a:rPr lang="en-US" altLang="ja-JP" dirty="0"/>
              <a:t>wav</a:t>
            </a:r>
            <a:r>
              <a:rPr lang="ja-JP" altLang="en-US" dirty="0"/>
              <a:t>でも</a:t>
            </a:r>
            <a:r>
              <a:rPr lang="en-US" altLang="ja-JP" dirty="0"/>
              <a:t>OK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A7C4E5-A37F-43DF-9CD6-F0FD9449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872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53B3AA-9250-42BC-89B1-F45B1F3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F2EF0F-2A4B-4EC2-84D9-07FFD333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バージョン管理システム</a:t>
            </a:r>
            <a:r>
              <a:rPr kumimoji="1" lang="en-US" altLang="ja-JP" dirty="0"/>
              <a:t>git</a:t>
            </a:r>
          </a:p>
          <a:p>
            <a:r>
              <a:rPr kumimoji="1" lang="ja-JP" altLang="en-US" dirty="0"/>
              <a:t>使い方は </a:t>
            </a:r>
            <a:r>
              <a:rPr kumimoji="1" lang="en-US" altLang="ja-JP" dirty="0"/>
              <a:t>OneDrive/2020/</a:t>
            </a:r>
            <a:r>
              <a:rPr kumimoji="1" lang="ja-JP" altLang="en-US" dirty="0"/>
              <a:t>勉強会</a:t>
            </a:r>
            <a:r>
              <a:rPr kumimoji="1" lang="en-US" altLang="ja-JP" dirty="0"/>
              <a:t>/</a:t>
            </a:r>
            <a:r>
              <a:rPr kumimoji="1" lang="ja-JP" altLang="en-US" dirty="0"/>
              <a:t>プログラマ</a:t>
            </a:r>
            <a:r>
              <a:rPr kumimoji="1" lang="en-US" altLang="ja-JP" dirty="0"/>
              <a:t>/git/ </a:t>
            </a:r>
            <a:r>
              <a:rPr kumimoji="1" lang="ja-JP" altLang="en-US" dirty="0"/>
              <a:t>にある</a:t>
            </a:r>
            <a:br>
              <a:rPr kumimoji="1" lang="en-US" altLang="ja-JP" dirty="0"/>
            </a:br>
            <a:r>
              <a:rPr kumimoji="1" lang="ja-JP" altLang="en-US" dirty="0"/>
              <a:t>「</a:t>
            </a:r>
            <a:r>
              <a:rPr kumimoji="1" lang="en-US" altLang="ja-JP" dirty="0"/>
              <a:t>git</a:t>
            </a:r>
            <a:r>
              <a:rPr kumimoji="1" lang="ja-JP" altLang="en-US" dirty="0"/>
              <a:t>勉強会</a:t>
            </a:r>
            <a:r>
              <a:rPr kumimoji="1" lang="en-US" altLang="ja-JP" dirty="0"/>
              <a:t>.pdf</a:t>
            </a:r>
            <a:r>
              <a:rPr kumimoji="1" lang="ja-JP" altLang="en-US" dirty="0"/>
              <a:t>」に分かりやすく書かれています。</a:t>
            </a:r>
            <a:endParaRPr kumimoji="1" lang="en-US" altLang="ja-JP" dirty="0"/>
          </a:p>
          <a:p>
            <a:pPr lvl="1"/>
            <a:r>
              <a:rPr lang="en-US" altLang="ja-JP" dirty="0"/>
              <a:t>Mail: </a:t>
            </a:r>
            <a:r>
              <a:rPr lang="en-US" altLang="ja-JP" dirty="0">
                <a:hlinkClick r:id="rId2"/>
              </a:rPr>
              <a:t>panddmail@gmail.com</a:t>
            </a:r>
            <a:endParaRPr lang="en-US" altLang="ja-JP" dirty="0"/>
          </a:p>
          <a:p>
            <a:pPr lvl="1"/>
            <a:r>
              <a:rPr lang="en-US" altLang="ja-JP" dirty="0"/>
              <a:t>Password: </a:t>
            </a:r>
            <a:r>
              <a:rPr lang="ja-JP" altLang="en-US" dirty="0"/>
              <a:t>いつもの</a:t>
            </a:r>
            <a:r>
              <a:rPr lang="en-US" altLang="ja-JP" dirty="0"/>
              <a:t>(</a:t>
            </a:r>
            <a:r>
              <a:rPr lang="ja-JP" altLang="en-US" dirty="0"/>
              <a:t>忘れたら先輩に聞いてね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主にプログラマーが使う</a:t>
            </a:r>
            <a:r>
              <a:rPr kumimoji="1" lang="en-US" altLang="ja-JP" dirty="0"/>
              <a:t>(</a:t>
            </a:r>
            <a:r>
              <a:rPr kumimoji="1" lang="ja-JP" altLang="en-US" dirty="0"/>
              <a:t>グラフィッカーやサウンドが使っても</a:t>
            </a:r>
            <a:r>
              <a:rPr kumimoji="1" lang="en-US" altLang="ja-JP" dirty="0"/>
              <a:t>OK)</a:t>
            </a:r>
          </a:p>
          <a:p>
            <a:r>
              <a:rPr lang="en-US" altLang="ja-JP" dirty="0"/>
              <a:t>Merge</a:t>
            </a:r>
            <a:r>
              <a:rPr lang="ja-JP" altLang="en-US" dirty="0"/>
              <a:t>とかは</a:t>
            </a:r>
            <a:r>
              <a:rPr lang="en-US" altLang="ja-JP" dirty="0" err="1"/>
              <a:t>KENnY</a:t>
            </a:r>
            <a:r>
              <a:rPr lang="ja-JP" altLang="en-US" dirty="0"/>
              <a:t>がまとめてやっておきます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93E556-2AD9-477F-912A-56275C8E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57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44BE8-9EF3-4278-88FE-1516AFC8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DE0B25-9C94-46CF-B576-1196D928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  <a:endParaRPr kumimoji="1" lang="en-US" altLang="ja-JP" dirty="0"/>
          </a:p>
          <a:p>
            <a:r>
              <a:rPr kumimoji="1" lang="ja-JP" altLang="en-US" dirty="0"/>
              <a:t>プロジェクトの目的</a:t>
            </a:r>
            <a:endParaRPr kumimoji="1" lang="en-US" altLang="ja-JP" dirty="0"/>
          </a:p>
          <a:p>
            <a:r>
              <a:rPr kumimoji="1" lang="ja-JP" altLang="en-US" dirty="0"/>
              <a:t>ゲームシステム</a:t>
            </a:r>
            <a:endParaRPr kumimoji="1" lang="en-US" altLang="ja-JP" dirty="0"/>
          </a:p>
          <a:p>
            <a:r>
              <a:rPr kumimoji="1" lang="ja-JP" altLang="en-US" dirty="0"/>
              <a:t>世界観</a:t>
            </a:r>
            <a:endParaRPr kumimoji="1" lang="en-US" altLang="ja-JP" dirty="0"/>
          </a:p>
          <a:p>
            <a:r>
              <a:rPr kumimoji="1" lang="ja-JP" altLang="en-US" dirty="0"/>
              <a:t>開発環境</a:t>
            </a:r>
            <a:endParaRPr kumimoji="1" lang="en-US" altLang="ja-JP" dirty="0"/>
          </a:p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9669C7-78C8-4981-B1D9-B1AFFE2D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974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F1C3A-2B3D-4D71-8167-330A4ED7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795E46-F61A-4E39-883D-C51E36165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F7F191-1E1B-41C2-B15C-A438F000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57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2A20B-E8ED-4A72-BBF9-E0EC065A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B19743-91D5-4C5F-A76E-523FBFFE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7</a:t>
            </a:r>
            <a:r>
              <a:rPr kumimoji="1" lang="ja-JP" altLang="en-US" dirty="0"/>
              <a:t>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ゲームシステム・世界観を理解する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環境構築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8</a:t>
            </a:r>
            <a:r>
              <a:rPr kumimoji="1" lang="ja-JP" altLang="en-US" dirty="0"/>
              <a:t>月</a:t>
            </a:r>
            <a:endParaRPr kumimoji="1" lang="en-US" altLang="ja-JP" dirty="0"/>
          </a:p>
          <a:p>
            <a:pPr lvl="1"/>
            <a:r>
              <a:rPr lang="en-US" altLang="ja-JP" dirty="0"/>
              <a:t>7</a:t>
            </a:r>
            <a:r>
              <a:rPr lang="ja-JP" altLang="en-US" dirty="0"/>
              <a:t>日から</a:t>
            </a:r>
            <a:r>
              <a:rPr kumimoji="1" lang="ja-JP" altLang="en-US" dirty="0"/>
              <a:t>制作開始</a:t>
            </a:r>
            <a:r>
              <a:rPr kumimoji="1" lang="en-US" altLang="ja-JP" dirty="0"/>
              <a:t>(</a:t>
            </a:r>
            <a:r>
              <a:rPr kumimoji="1" lang="ja-JP" altLang="en-US" dirty="0"/>
              <a:t>夏期休業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週一で進捗報告を兼ねて作業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基本的にオンライン</a:t>
            </a:r>
            <a:r>
              <a:rPr kumimoji="1" lang="en-US" altLang="ja-JP" dirty="0"/>
              <a:t>(Discord)</a:t>
            </a:r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C8755D-69DB-4B19-8B78-2170D615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593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E0BA0-D182-44AF-ACAA-6BDDDB2F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A3B266-4433-4EF6-95A3-A5294639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9</a:t>
            </a:r>
            <a:r>
              <a:rPr lang="ja-JP" altLang="en-US" dirty="0"/>
              <a:t>月末のどこかでサークルの会議があると思うから、</a:t>
            </a:r>
            <a:br>
              <a:rPr lang="en-US" altLang="ja-JP" dirty="0"/>
            </a:br>
            <a:r>
              <a:rPr lang="ja-JP" altLang="en-US" dirty="0"/>
              <a:t>そこで試遊会をやる</a:t>
            </a:r>
            <a:r>
              <a:rPr lang="en-US" altLang="ja-JP" dirty="0"/>
              <a:t>(8</a:t>
            </a:r>
            <a:r>
              <a:rPr lang="ja-JP" altLang="en-US" dirty="0"/>
              <a:t>割完成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10</a:t>
            </a:r>
            <a:r>
              <a:rPr lang="ja-JP" altLang="en-US" dirty="0"/>
              <a:t>月</a:t>
            </a:r>
            <a:endParaRPr lang="en-US" altLang="ja-JP" dirty="0"/>
          </a:p>
          <a:p>
            <a:r>
              <a:rPr lang="ja-JP" altLang="en-US" dirty="0"/>
              <a:t>学祭前に</a:t>
            </a:r>
            <a:r>
              <a:rPr lang="en-US" altLang="ja-JP" dirty="0"/>
              <a:t>CD</a:t>
            </a:r>
            <a:r>
              <a:rPr lang="ja-JP" altLang="en-US" dirty="0"/>
              <a:t>焼きとかがあるから、ここまでに完成させる。</a:t>
            </a:r>
            <a:endParaRPr lang="en-US" altLang="ja-JP" dirty="0"/>
          </a:p>
          <a:p>
            <a:pPr lvl="1"/>
            <a:r>
              <a:rPr lang="ja-JP" altLang="en-US" dirty="0"/>
              <a:t>学祭</a:t>
            </a:r>
            <a:r>
              <a:rPr lang="en-US" altLang="ja-JP" dirty="0"/>
              <a:t>1</a:t>
            </a:r>
            <a:r>
              <a:rPr lang="ja-JP" altLang="en-US" dirty="0"/>
              <a:t>週間前くらいが目安</a:t>
            </a:r>
            <a:endParaRPr lang="en-US" altLang="ja-JP" dirty="0"/>
          </a:p>
          <a:p>
            <a:pPr lvl="1"/>
            <a:r>
              <a:rPr lang="ja-JP" altLang="en-US" dirty="0"/>
              <a:t>できるだけ早めだとなお良い</a:t>
            </a:r>
            <a:endParaRPr lang="en-US" altLang="ja-JP" dirty="0"/>
          </a:p>
          <a:p>
            <a:r>
              <a:rPr lang="en-US" altLang="ja-JP" dirty="0"/>
              <a:t>9</a:t>
            </a:r>
            <a:r>
              <a:rPr lang="ja-JP" altLang="en-US" dirty="0"/>
              <a:t>日・</a:t>
            </a:r>
            <a:r>
              <a:rPr lang="en-US" altLang="ja-JP" dirty="0"/>
              <a:t>10</a:t>
            </a:r>
            <a:r>
              <a:rPr lang="ja-JP" altLang="en-US" dirty="0"/>
              <a:t>日</a:t>
            </a:r>
            <a:r>
              <a:rPr lang="en-US" altLang="ja-JP" dirty="0"/>
              <a:t>: </a:t>
            </a:r>
            <a:r>
              <a:rPr lang="ja-JP" altLang="en-US" dirty="0"/>
              <a:t>学祭当日</a:t>
            </a:r>
            <a:r>
              <a:rPr lang="en-US" altLang="ja-JP" dirty="0"/>
              <a:t>(</a:t>
            </a:r>
            <a:r>
              <a:rPr lang="ja-JP" altLang="en-US" dirty="0"/>
              <a:t>最終目標</a:t>
            </a:r>
            <a:r>
              <a:rPr lang="en-US" altLang="ja-JP" dirty="0"/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A6763B-615D-4FB6-B54D-6031D4C7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71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F1C3A-2B3D-4D71-8167-330A4ED7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795E46-F61A-4E39-883D-C51E36165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8F7BF3-F000-4633-B88A-5EC95DDB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3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2A20B-E8ED-4A72-BBF9-E0EC065A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B19743-91D5-4C5F-A76E-523FBFFE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HN: </a:t>
            </a:r>
            <a:r>
              <a:rPr kumimoji="1" lang="en-US" altLang="ja-JP" dirty="0" err="1"/>
              <a:t>KENnY</a:t>
            </a:r>
            <a:endParaRPr kumimoji="1" lang="en-US" altLang="ja-JP" dirty="0"/>
          </a:p>
          <a:p>
            <a:r>
              <a:rPr kumimoji="1" lang="ja-JP" altLang="en-US" dirty="0"/>
              <a:t>学年</a:t>
            </a:r>
            <a:r>
              <a:rPr kumimoji="1" lang="en-US" altLang="ja-JP" dirty="0"/>
              <a:t>: </a:t>
            </a:r>
            <a:r>
              <a:rPr kumimoji="1" lang="ja-JP" altLang="en-US" dirty="0"/>
              <a:t>修士</a:t>
            </a:r>
            <a:r>
              <a:rPr kumimoji="1" lang="en-US" altLang="ja-JP" dirty="0"/>
              <a:t>1</a:t>
            </a:r>
            <a:r>
              <a:rPr kumimoji="1" lang="ja-JP" altLang="en-US" dirty="0"/>
              <a:t>年</a:t>
            </a:r>
            <a:endParaRPr kumimoji="1" lang="en-US" altLang="ja-JP" dirty="0"/>
          </a:p>
          <a:p>
            <a:r>
              <a:rPr kumimoji="1" lang="ja-JP" altLang="en-US" dirty="0"/>
              <a:t>専攻</a:t>
            </a:r>
            <a:r>
              <a:rPr lang="en-US" altLang="ja-JP" dirty="0"/>
              <a:t>: </a:t>
            </a:r>
            <a:r>
              <a:rPr lang="ja-JP" altLang="en-US"/>
              <a:t>情報技術・プロジェクトマネジメント</a:t>
            </a:r>
            <a:r>
              <a:rPr lang="ja-JP" altLang="en-US" dirty="0"/>
              <a:t>専攻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役職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プログラマー</a:t>
            </a:r>
            <a:endParaRPr kumimoji="1" lang="en-US" altLang="ja-JP" dirty="0"/>
          </a:p>
          <a:p>
            <a:r>
              <a:rPr lang="ja-JP" altLang="en-US" dirty="0"/>
              <a:t>好きなプログラミング言語</a:t>
            </a:r>
            <a:r>
              <a:rPr lang="en-US" altLang="ja-JP" dirty="0"/>
              <a:t>: C++</a:t>
            </a:r>
          </a:p>
          <a:p>
            <a:r>
              <a:rPr kumimoji="1" lang="ja-JP" altLang="en-US" dirty="0"/>
              <a:t>好きなゲーム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ピクミン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30FA33-EC48-448C-AB47-33909828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50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F1C3A-2B3D-4D71-8167-330A4ED7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2677645"/>
            <a:ext cx="5156199" cy="2283824"/>
          </a:xfrm>
        </p:spPr>
        <p:txBody>
          <a:bodyPr/>
          <a:lstStyle/>
          <a:p>
            <a:r>
              <a:rPr kumimoji="1" lang="ja-JP" altLang="en-US" dirty="0"/>
              <a:t>プロジェクトの目的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795E46-F61A-4E39-883D-C51E36165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C4B0BF-CBD6-48A0-9488-F721DC5E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35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2A20B-E8ED-4A72-BBF9-E0EC065A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B19743-91D5-4C5F-A76E-523FBFFE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10</a:t>
            </a:r>
            <a:r>
              <a:rPr kumimoji="1" lang="ja-JP" altLang="en-US" dirty="0"/>
              <a:t>月</a:t>
            </a:r>
            <a:r>
              <a:rPr kumimoji="1" lang="en-US" altLang="ja-JP" dirty="0"/>
              <a:t>9</a:t>
            </a:r>
            <a:r>
              <a:rPr kumimoji="1" lang="ja-JP" altLang="en-US" dirty="0"/>
              <a:t>～</a:t>
            </a:r>
            <a:r>
              <a:rPr kumimoji="1" lang="en-US" altLang="ja-JP" dirty="0"/>
              <a:t>10</a:t>
            </a:r>
            <a:r>
              <a:rPr kumimoji="1" lang="ja-JP" altLang="en-US" dirty="0"/>
              <a:t>日に開催される学祭に向けてゲームを完成させる</a:t>
            </a:r>
            <a:endParaRPr lang="en-US" altLang="ja-JP" dirty="0"/>
          </a:p>
          <a:p>
            <a:pPr lvl="1"/>
            <a:r>
              <a:rPr kumimoji="1" lang="ja-JP" altLang="en-US" dirty="0"/>
              <a:t>ジャンル</a:t>
            </a:r>
            <a:r>
              <a:rPr kumimoji="1" lang="en-US" altLang="ja-JP" dirty="0"/>
              <a:t>: </a:t>
            </a:r>
            <a:r>
              <a:rPr kumimoji="1" lang="ja-JP" altLang="en-US" dirty="0"/>
              <a:t>子供向けパズルゲーム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迷路と倉庫番を合体させたような内容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中規模なゲーム開発を通じてスキルを磨く</a:t>
            </a:r>
            <a:endParaRPr kumimoji="1" lang="en-US" altLang="ja-JP" dirty="0"/>
          </a:p>
          <a:p>
            <a:r>
              <a:rPr kumimoji="1" lang="ja-JP" altLang="en-US" dirty="0"/>
              <a:t>チーム開発の経験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A480C7-B8E4-49C9-A5B8-62618FEE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33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F786B-51CD-4218-B570-1F841CDF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関連作品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48E03-9987-4751-A4F6-BD1E8A144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シロナと迷路の森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PandD</a:t>
            </a:r>
            <a:r>
              <a:rPr kumimoji="1" lang="en-US" altLang="ja-JP" dirty="0"/>
              <a:t> 2018 Autumn)</a:t>
            </a:r>
          </a:p>
          <a:p>
            <a:pPr lvl="1"/>
            <a:r>
              <a:rPr kumimoji="1" lang="ja-JP" altLang="en-US" dirty="0"/>
              <a:t>簡単な迷路を攻略するゲーム</a:t>
            </a:r>
            <a:endParaRPr kumimoji="1" lang="en-US" altLang="ja-JP" dirty="0"/>
          </a:p>
          <a:p>
            <a:pPr lvl="1"/>
            <a:r>
              <a:rPr lang="en-US" altLang="ja-JP" dirty="0"/>
              <a:t>2018</a:t>
            </a:r>
            <a:r>
              <a:rPr lang="ja-JP" altLang="en-US" dirty="0"/>
              <a:t>年度、学祭に向けて作成</a:t>
            </a:r>
            <a:endParaRPr lang="en-US" altLang="ja-JP" dirty="0"/>
          </a:p>
          <a:p>
            <a:pPr lvl="1"/>
            <a:r>
              <a:rPr lang="ja-JP" altLang="en-US" dirty="0"/>
              <a:t>多くの子供達に遊んでもらえた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A61AA7-5A97-499C-9C50-63B7DE8E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 descr="グリーン, 写真, 座る, 食品 が含まれている画像&#10;&#10;自動的に生成された説明">
            <a:extLst>
              <a:ext uri="{FF2B5EF4-FFF2-40B4-BE49-F238E27FC236}">
                <a16:creationId xmlns:a16="http://schemas.microsoft.com/office/drawing/2014/main" id="{59ED7E2D-BA7B-42C0-8382-2E7903437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59" y="2493419"/>
            <a:ext cx="3079247" cy="2309435"/>
          </a:xfrm>
          <a:prstGeom prst="rect">
            <a:avLst/>
          </a:prstGeom>
        </p:spPr>
      </p:pic>
      <p:pic>
        <p:nvPicPr>
          <p:cNvPr id="12" name="図 11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2E55ED55-796C-4F13-851F-6D621D2E2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4185639"/>
            <a:ext cx="3168843" cy="237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9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6792FE-201B-4C5F-87AB-E3DA8F4A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関連作品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93D521-E7AA-4BA6-8D26-CB755439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シロナと記憶の箱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PandD</a:t>
            </a:r>
            <a:r>
              <a:rPr kumimoji="1" lang="en-US" altLang="ja-JP" dirty="0"/>
              <a:t> 2019 Winter)</a:t>
            </a:r>
          </a:p>
          <a:p>
            <a:pPr lvl="1"/>
            <a:r>
              <a:rPr kumimoji="1" lang="ja-JP" altLang="en-US" dirty="0"/>
              <a:t>倉庫番</a:t>
            </a:r>
            <a:endParaRPr kumimoji="1" lang="en-US" altLang="ja-JP" dirty="0"/>
          </a:p>
          <a:p>
            <a:pPr lvl="1"/>
            <a:r>
              <a:rPr lang="en-US" altLang="ja-JP" dirty="0"/>
              <a:t>2019</a:t>
            </a:r>
            <a:r>
              <a:rPr lang="ja-JP" altLang="en-US" dirty="0"/>
              <a:t>年度、学祭に向けて作成</a:t>
            </a:r>
            <a:r>
              <a:rPr lang="en-US" altLang="ja-JP" dirty="0"/>
              <a:t>(</a:t>
            </a:r>
            <a:r>
              <a:rPr lang="ja-JP" altLang="en-US" dirty="0"/>
              <a:t>台風</a:t>
            </a:r>
            <a:r>
              <a:rPr lang="en-US" altLang="ja-JP" dirty="0"/>
              <a:t>19</a:t>
            </a:r>
            <a:r>
              <a:rPr lang="ja-JP" altLang="en-US" dirty="0"/>
              <a:t>号により、中止</a:t>
            </a:r>
            <a:r>
              <a:rPr lang="en-US" altLang="ja-JP" dirty="0"/>
              <a:t>…)</a:t>
            </a:r>
          </a:p>
          <a:p>
            <a:pPr lvl="1"/>
            <a:r>
              <a:rPr lang="ja-JP" altLang="en-US" dirty="0"/>
              <a:t>パソコン甲子園で展示、プレイした子供を泣かせた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78C5CE-CC76-4EAD-B9E3-97530C3D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図 4" descr="図形&#10;&#10;自動的に生成された説明">
            <a:extLst>
              <a:ext uri="{FF2B5EF4-FFF2-40B4-BE49-F238E27FC236}">
                <a16:creationId xmlns:a16="http://schemas.microsoft.com/office/drawing/2014/main" id="{F7C6BE9E-25BC-4526-9D18-30F8B135B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70" y="2499347"/>
            <a:ext cx="2798485" cy="2242982"/>
          </a:xfrm>
          <a:prstGeom prst="rect">
            <a:avLst/>
          </a:prstGeom>
        </p:spPr>
      </p:pic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77C3C25-D35F-415A-BFDC-F427A5E6E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291" y="4303694"/>
            <a:ext cx="2626511" cy="21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2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F1C3A-2B3D-4D71-8167-330A4ED7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ゲームシステム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795E46-F61A-4E39-883D-C51E36165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4F9A2B-4166-4458-9CF7-7986F733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159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134</TotalTime>
  <Words>729</Words>
  <Application>Microsoft Office PowerPoint</Application>
  <PresentationFormat>ワイド画面</PresentationFormat>
  <Paragraphs>141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29" baseType="lpstr">
      <vt:lpstr>游ゴシック</vt:lpstr>
      <vt:lpstr>游ゴシック Light</vt:lpstr>
      <vt:lpstr>Arial</vt:lpstr>
      <vt:lpstr>Century Gothic</vt:lpstr>
      <vt:lpstr>Wingdings 3</vt:lpstr>
      <vt:lpstr>イオン ボードルーム</vt:lpstr>
      <vt:lpstr>デザインの設定</vt:lpstr>
      <vt:lpstr> TriJewel プロジェクト概要</vt:lpstr>
      <vt:lpstr>目次</vt:lpstr>
      <vt:lpstr>自己紹介</vt:lpstr>
      <vt:lpstr>自己紹介</vt:lpstr>
      <vt:lpstr>プロジェクトの目的</vt:lpstr>
      <vt:lpstr>プロジェクトの目的</vt:lpstr>
      <vt:lpstr>関連作品</vt:lpstr>
      <vt:lpstr>関連作品</vt:lpstr>
      <vt:lpstr>ゲームシステム</vt:lpstr>
      <vt:lpstr>ゲームシステム</vt:lpstr>
      <vt:lpstr>画面遷移</vt:lpstr>
      <vt:lpstr>世界観</vt:lpstr>
      <vt:lpstr>世界観</vt:lpstr>
      <vt:lpstr>シロナ</vt:lpstr>
      <vt:lpstr>リンドル</vt:lpstr>
      <vt:lpstr>チャマ</vt:lpstr>
      <vt:lpstr>開発環境</vt:lpstr>
      <vt:lpstr>開発環境</vt:lpstr>
      <vt:lpstr>開発環境</vt:lpstr>
      <vt:lpstr>スケジュール</vt:lpstr>
      <vt:lpstr>スケジュール</vt:lpstr>
      <vt:lpstr>スケジュール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TriJewel プロジェクト概要</dc:title>
  <dc:creator>健太郎 弓田</dc:creator>
  <cp:lastModifiedBy>健太郎 弓田</cp:lastModifiedBy>
  <cp:revision>78</cp:revision>
  <dcterms:created xsi:type="dcterms:W3CDTF">2021-07-11T13:53:48Z</dcterms:created>
  <dcterms:modified xsi:type="dcterms:W3CDTF">2021-07-12T02:06:58Z</dcterms:modified>
</cp:coreProperties>
</file>