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63" r:id="rId3"/>
    <p:sldId id="274" r:id="rId4"/>
    <p:sldId id="275" r:id="rId5"/>
    <p:sldId id="276" r:id="rId6"/>
    <p:sldId id="280" r:id="rId7"/>
    <p:sldId id="277" r:id="rId8"/>
    <p:sldId id="289" r:id="rId9"/>
    <p:sldId id="287" r:id="rId10"/>
    <p:sldId id="288" r:id="rId11"/>
    <p:sldId id="281" r:id="rId12"/>
    <p:sldId id="278" r:id="rId13"/>
    <p:sldId id="293" r:id="rId14"/>
    <p:sldId id="290" r:id="rId15"/>
    <p:sldId id="291" r:id="rId16"/>
    <p:sldId id="292" r:id="rId17"/>
    <p:sldId id="282" r:id="rId18"/>
    <p:sldId id="279" r:id="rId19"/>
    <p:sldId id="294" r:id="rId20"/>
    <p:sldId id="284" r:id="rId21"/>
    <p:sldId id="28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454AE9-A265-4393-9D4C-4510DC83BA4A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972A1-1E27-4139-8231-8BB7DEF1CB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2347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E3BCE21-8D1D-45FC-9FF3-87F5FFE94C0B}" type="datetime1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C842934-4913-4ACD-BA48-8D28F39183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4938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5440-4BEC-4566-9D7C-AC100E465907}" type="datetime1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2934-4913-4ACD-BA48-8D28F39183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962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987B3-4A50-4A1E-9679-9C7A3DF6D562}" type="datetime1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2934-4913-4ACD-BA48-8D28F39183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75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ADF7-618D-417C-B417-84CDE7B9DC2D}" type="datetime1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2934-4913-4ACD-BA48-8D28F39183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5742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0CB8-4176-478F-A3BB-0C34AF2F3C19}" type="datetime1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2934-4913-4ACD-BA48-8D28F39183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8319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2CC6-EB64-40A0-AFEC-B19069A27394}" type="datetime1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2934-4913-4ACD-BA48-8D28F39183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6766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30F4-6FC1-4524-A95E-7A0CD4D40E30}" type="datetime1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2934-4913-4ACD-BA48-8D28F39183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6627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EA470CA-39C4-43AC-9878-01F98E0E8F35}" type="datetime1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2934-4913-4ACD-BA48-8D28F39183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0914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3B67C90-FAAB-40A9-8BF9-151915AE6360}" type="datetime1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2934-4913-4ACD-BA48-8D28F39183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8876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406D-5D12-4B1F-B577-D52D3F28D63F}" type="datetime1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2934-4913-4ACD-BA48-8D28F39183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668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663D-95FC-4E77-85BC-E603EE8D7B55}" type="datetime1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2934-4913-4ACD-BA48-8D28F39183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281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C8EA-B2AA-463F-8C05-ADA4E58B3C2B}" type="datetime1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2934-4913-4ACD-BA48-8D28F39183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410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8AE2-0AA3-40A0-B331-E19B458A5367}" type="datetime1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2934-4913-4ACD-BA48-8D28F39183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3589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B0EE-0BA1-4114-AF9C-AEB09556F795}" type="datetime1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2934-4913-4ACD-BA48-8D28F39183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916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0991-728F-4159-B09D-4B5447ED606C}" type="datetime1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2934-4913-4ACD-BA48-8D28F39183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7360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B1F7-4184-49AB-AB57-663DA9A30672}" type="datetime1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2934-4913-4ACD-BA48-8D28F39183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8613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83C2-8796-4C59-810C-681A35826AAE}" type="datetime1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2934-4913-4ACD-BA48-8D28F39183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7289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8752AE1-53B4-4446-B6A4-E3B18878B79A}" type="datetime1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C842934-4913-4ACD-BA48-8D28F39183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891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5F7929-2326-48E4-8E19-F972D8E816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TriJewel</a:t>
            </a:r>
            <a:r>
              <a:rPr kumimoji="1" lang="en-US" altLang="ja-JP" dirty="0"/>
              <a:t> </a:t>
            </a:r>
            <a:r>
              <a:rPr kumimoji="1" lang="ja-JP" altLang="en-US" dirty="0"/>
              <a:t>世界観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10565D5-8E15-4C8F-AC22-71099A4838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cap="none"/>
              <a:t>AY2021 </a:t>
            </a:r>
            <a:r>
              <a:rPr kumimoji="1" lang="ja-JP" altLang="en-US" cap="none" dirty="0"/>
              <a:t>企画開発部</a:t>
            </a:r>
            <a:endParaRPr kumimoji="1" lang="en-US" altLang="ja-JP" cap="none" dirty="0"/>
          </a:p>
          <a:p>
            <a:r>
              <a:rPr lang="en-US" altLang="ja-JP" cap="none" dirty="0" err="1"/>
              <a:t>KENnY</a:t>
            </a:r>
            <a:endParaRPr kumimoji="1" lang="ja-JP" altLang="en-US" cap="none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5A5CEB4-5A3E-4CFC-8658-ACD22ADE0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2934-4913-4ACD-BA48-8D28F39183B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8092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6A6114-E045-4FFC-AF34-C2D2DEC69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ストーリー「シロナの魔法」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DC7E84-FDB0-4692-8AE0-530B5CB61E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ja-JP" altLang="en-US" dirty="0">
                <a:solidFill>
                  <a:schemeClr val="accent4">
                    <a:lumMod val="75000"/>
                  </a:schemeClr>
                </a:solidFill>
              </a:rPr>
              <a:t>チャマ「シロナって、雪の精霊よね？」</a:t>
            </a:r>
            <a:endParaRPr kumimoji="1" lang="en-US" altLang="ja-JP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rgbClr val="0070C0"/>
                </a:solidFill>
              </a:rPr>
              <a:t>シロナ「まあね」</a:t>
            </a:r>
            <a:endParaRPr kumimoji="1" lang="en-US" altLang="ja-JP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chemeClr val="accent4">
                    <a:lumMod val="75000"/>
                  </a:schemeClr>
                </a:solidFill>
              </a:rPr>
              <a:t>チャマ「それじゃあ、何か使えたりするの？」</a:t>
            </a:r>
            <a:endParaRPr kumimoji="1" lang="en-US" altLang="ja-JP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chemeClr val="accent4">
                    <a:lumMod val="75000"/>
                  </a:schemeClr>
                </a:solidFill>
              </a:rPr>
              <a:t>チャマ「雪を降らせる魔法とか</a:t>
            </a:r>
            <a:r>
              <a:rPr kumimoji="1" lang="en-US" altLang="ja-JP" dirty="0">
                <a:solidFill>
                  <a:schemeClr val="accent4">
                    <a:lumMod val="75000"/>
                  </a:schemeClr>
                </a:solidFill>
              </a:rPr>
              <a:t>...</a:t>
            </a:r>
            <a:r>
              <a:rPr kumimoji="1" lang="ja-JP" altLang="en-US" dirty="0">
                <a:solidFill>
                  <a:schemeClr val="accent4">
                    <a:lumMod val="75000"/>
                  </a:schemeClr>
                </a:solidFill>
              </a:rPr>
              <a:t>」</a:t>
            </a:r>
            <a:endParaRPr kumimoji="1" lang="en-US" altLang="ja-JP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rgbClr val="0070C0"/>
                </a:solidFill>
              </a:rPr>
              <a:t>シロナ「ええ、使えるわ」</a:t>
            </a:r>
            <a:endParaRPr kumimoji="1" lang="en-US" altLang="ja-JP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chemeClr val="accent4">
                    <a:lumMod val="75000"/>
                  </a:schemeClr>
                </a:solidFill>
              </a:rPr>
              <a:t>チャマ「何かやってみせて！」</a:t>
            </a:r>
            <a:endParaRPr kumimoji="1" lang="en-US" altLang="ja-JP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rgbClr val="0070C0"/>
                </a:solidFill>
              </a:rPr>
              <a:t>シロナ「えっ！？」</a:t>
            </a:r>
            <a:endParaRPr kumimoji="1" lang="en-US" altLang="ja-JP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rgbClr val="0070C0"/>
                </a:solidFill>
              </a:rPr>
              <a:t>シロナ「えーっと</a:t>
            </a:r>
            <a:r>
              <a:rPr kumimoji="1" lang="en-US" altLang="ja-JP" dirty="0">
                <a:solidFill>
                  <a:srgbClr val="0070C0"/>
                </a:solidFill>
              </a:rPr>
              <a:t>...</a:t>
            </a:r>
            <a:r>
              <a:rPr kumimoji="1" lang="ja-JP" altLang="en-US" dirty="0">
                <a:solidFill>
                  <a:srgbClr val="0070C0"/>
                </a:solidFill>
              </a:rPr>
              <a:t>」</a:t>
            </a:r>
            <a:endParaRPr kumimoji="1" lang="en-US" altLang="ja-JP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rgbClr val="0070C0"/>
                </a:solidFill>
              </a:rPr>
              <a:t>シロナ「いやー、その</a:t>
            </a:r>
            <a:r>
              <a:rPr kumimoji="1" lang="en-US" altLang="ja-JP" dirty="0">
                <a:solidFill>
                  <a:srgbClr val="0070C0"/>
                </a:solidFill>
              </a:rPr>
              <a:t>...</a:t>
            </a:r>
            <a:r>
              <a:rPr kumimoji="1" lang="ja-JP" altLang="en-US" dirty="0">
                <a:solidFill>
                  <a:srgbClr val="0070C0"/>
                </a:solidFill>
              </a:rPr>
              <a:t>」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8792EE3-B041-4152-AB4E-5BF2B84E8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5328864" cy="34163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ja-JP" altLang="en-US" dirty="0">
                <a:solidFill>
                  <a:schemeClr val="accent4">
                    <a:lumMod val="75000"/>
                  </a:schemeClr>
                </a:solidFill>
              </a:rPr>
              <a:t>チャマ「どうしたの？」</a:t>
            </a:r>
            <a:endParaRPr kumimoji="1" lang="en-US" altLang="ja-JP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rgbClr val="0070C0"/>
                </a:solidFill>
              </a:rPr>
              <a:t>シロナ「いや、何ていうか、その</a:t>
            </a:r>
            <a:r>
              <a:rPr kumimoji="1" lang="en-US" altLang="ja-JP" dirty="0">
                <a:solidFill>
                  <a:srgbClr val="0070C0"/>
                </a:solidFill>
              </a:rPr>
              <a:t>...</a:t>
            </a:r>
            <a:r>
              <a:rPr kumimoji="1" lang="ja-JP" altLang="en-US" dirty="0">
                <a:solidFill>
                  <a:srgbClr val="0070C0"/>
                </a:solidFill>
              </a:rPr>
              <a:t> 」</a:t>
            </a:r>
            <a:endParaRPr kumimoji="1" lang="en-US" altLang="ja-JP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rgbClr val="0070C0"/>
                </a:solidFill>
              </a:rPr>
              <a:t>シロナ「ワタシって、寒いの苦手じゃん？」</a:t>
            </a:r>
            <a:endParaRPr kumimoji="1" lang="en-US" altLang="ja-JP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chemeClr val="accent4">
                    <a:lumMod val="75000"/>
                  </a:schemeClr>
                </a:solidFill>
              </a:rPr>
              <a:t>チャマ「そういえばそうだったわね」</a:t>
            </a:r>
            <a:endParaRPr kumimoji="1" lang="en-US" altLang="ja-JP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rgbClr val="0070C0"/>
                </a:solidFill>
              </a:rPr>
              <a:t>シロナ「この魔法使うと、こっちも寒くなるのよ」</a:t>
            </a:r>
            <a:endParaRPr kumimoji="1" lang="en-US" altLang="ja-JP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rgbClr val="0070C0"/>
                </a:solidFill>
              </a:rPr>
              <a:t>シロナ「それが嫌で、あんまり使いたくないんだ」</a:t>
            </a:r>
            <a:endParaRPr kumimoji="1" lang="en-US" altLang="ja-JP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chemeClr val="accent4">
                    <a:lumMod val="75000"/>
                  </a:schemeClr>
                </a:solidFill>
              </a:rPr>
              <a:t>チャマ「あら、そうだったの」</a:t>
            </a:r>
            <a:endParaRPr kumimoji="1" lang="en-US" altLang="ja-JP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chemeClr val="accent4">
                    <a:lumMod val="75000"/>
                  </a:schemeClr>
                </a:solidFill>
              </a:rPr>
              <a:t>チャマ「それは残念ね</a:t>
            </a:r>
            <a:r>
              <a:rPr kumimoji="1" lang="en-US" altLang="ja-JP" dirty="0">
                <a:solidFill>
                  <a:schemeClr val="accent4">
                    <a:lumMod val="75000"/>
                  </a:schemeClr>
                </a:solidFill>
              </a:rPr>
              <a:t>...</a:t>
            </a:r>
            <a:r>
              <a:rPr kumimoji="1" lang="ja-JP" altLang="en-US" dirty="0">
                <a:solidFill>
                  <a:schemeClr val="accent4">
                    <a:lumMod val="75000"/>
                  </a:schemeClr>
                </a:solidFill>
              </a:rPr>
              <a:t> 」</a:t>
            </a:r>
            <a:endParaRPr kumimoji="1" lang="en-US" altLang="ja-JP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chemeClr val="accent4">
                    <a:lumMod val="75000"/>
                  </a:schemeClr>
                </a:solidFill>
              </a:rPr>
              <a:t>チャマ「でも、いつか見てみたいわね」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8102854-3E2F-4AED-8D5F-143B5F280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2934-4913-4ACD-BA48-8D28F39183BA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3793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F151C3-A349-4E6F-8834-0F989AA15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第二作</a:t>
            </a:r>
            <a:br>
              <a:rPr kumimoji="1" lang="en-US" altLang="ja-JP" dirty="0"/>
            </a:br>
            <a:r>
              <a:rPr kumimoji="1" lang="ja-JP" altLang="en-US" dirty="0"/>
              <a:t>シロナと記憶の箱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F637FF-DE56-41B5-A9A0-5EE7C61C0C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36C429-794D-4F4E-913C-4FE2EC638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2934-4913-4ACD-BA48-8D28F39183BA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6" name="図 5" descr="ロゴ&#10;&#10;自動的に生成された説明">
            <a:extLst>
              <a:ext uri="{FF2B5EF4-FFF2-40B4-BE49-F238E27FC236}">
                <a16:creationId xmlns:a16="http://schemas.microsoft.com/office/drawing/2014/main" id="{6070DDF8-B913-4A25-B319-121E383F5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559" y="2677644"/>
            <a:ext cx="4567641" cy="228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256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A50472-3F81-4521-A8CA-0CFD13D7B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ストーリー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64D930-FDBA-4D01-8CB8-101C66E05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今日はシロナの誕生日。誕生日を祝うリンドルとチャマは、プレゼントとして</a:t>
            </a:r>
            <a:br>
              <a:rPr kumimoji="1" lang="en-US" altLang="ja-JP" dirty="0"/>
            </a:br>
            <a:r>
              <a:rPr kumimoji="1" lang="ja-JP" altLang="en-US" dirty="0"/>
              <a:t>「記憶の箱」をシロナに渡す。どうやらこの箱を開けると、開けた人の記憶を</a:t>
            </a:r>
            <a:br>
              <a:rPr kumimoji="1" lang="en-US" altLang="ja-JP" dirty="0"/>
            </a:br>
            <a:r>
              <a:rPr kumimoji="1" lang="ja-JP" altLang="en-US" dirty="0"/>
              <a:t>覗けるらしい。だけど、箱を開けるためには、倉庫番パズルを解かなくてはいけないようだ。シロナは、みんなの記憶が見られるかな？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3</a:t>
            </a:r>
            <a:r>
              <a:rPr kumimoji="1" lang="ja-JP" altLang="en-US" dirty="0"/>
              <a:t>人の過去の物語を見ることができる。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3</a:t>
            </a:r>
            <a:r>
              <a:rPr kumimoji="1" lang="ja-JP" altLang="en-US" dirty="0"/>
              <a:t>章構成で、</a:t>
            </a:r>
            <a:r>
              <a:rPr kumimoji="1" lang="en-US" altLang="ja-JP" dirty="0"/>
              <a:t>1</a:t>
            </a:r>
            <a:r>
              <a:rPr kumimoji="1" lang="ja-JP" altLang="en-US" dirty="0"/>
              <a:t>章につき</a:t>
            </a:r>
            <a:r>
              <a:rPr kumimoji="1" lang="en-US" altLang="ja-JP" dirty="0"/>
              <a:t>11</a:t>
            </a:r>
            <a:r>
              <a:rPr kumimoji="1" lang="ja-JP" altLang="en-US" dirty="0"/>
              <a:t>話</a:t>
            </a:r>
            <a:r>
              <a:rPr lang="en-US" altLang="ja-JP" dirty="0"/>
              <a:t> </a:t>
            </a:r>
            <a:r>
              <a:rPr kumimoji="1" lang="en-US" altLang="ja-JP" dirty="0"/>
              <a:t>(</a:t>
            </a:r>
            <a:r>
              <a:rPr kumimoji="1" lang="ja-JP" altLang="en-US" dirty="0"/>
              <a:t>プロローグ</a:t>
            </a:r>
            <a:r>
              <a:rPr kumimoji="1" lang="en-US" altLang="ja-JP" dirty="0"/>
              <a:t>1</a:t>
            </a:r>
            <a:r>
              <a:rPr kumimoji="1" lang="ja-JP" altLang="en-US" dirty="0"/>
              <a:t>話 </a:t>
            </a:r>
            <a:r>
              <a:rPr kumimoji="1" lang="en-US" altLang="ja-JP" dirty="0"/>
              <a:t>+ </a:t>
            </a:r>
            <a:r>
              <a:rPr kumimoji="1" lang="ja-JP" altLang="en-US" dirty="0"/>
              <a:t>本編</a:t>
            </a:r>
            <a:r>
              <a:rPr kumimoji="1" lang="en-US" altLang="ja-JP" dirty="0"/>
              <a:t>10</a:t>
            </a:r>
            <a:r>
              <a:rPr kumimoji="1" lang="ja-JP" altLang="en-US" dirty="0"/>
              <a:t>話</a:t>
            </a:r>
            <a:r>
              <a:rPr kumimoji="1" lang="en-US" altLang="ja-JP" dirty="0"/>
              <a:t>)</a:t>
            </a:r>
          </a:p>
          <a:p>
            <a:pPr lvl="1"/>
            <a:r>
              <a:rPr kumimoji="1" lang="ja-JP" altLang="en-US" dirty="0"/>
              <a:t>全</a:t>
            </a:r>
            <a:r>
              <a:rPr kumimoji="1" lang="en-US" altLang="ja-JP" dirty="0"/>
              <a:t>33</a:t>
            </a:r>
            <a:r>
              <a:rPr kumimoji="1" lang="ja-JP" altLang="en-US" dirty="0"/>
              <a:t>話</a:t>
            </a:r>
            <a:endParaRPr kumimoji="1" lang="en-US" altLang="ja-JP" dirty="0"/>
          </a:p>
          <a:p>
            <a:r>
              <a:rPr kumimoji="1" lang="ja-JP" altLang="en-US" dirty="0"/>
              <a:t>子供向け全開で作ったため、セリフにはひらがなが多い。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14</a:t>
            </a:r>
            <a:r>
              <a:rPr kumimoji="1" lang="ja-JP" altLang="en-US" dirty="0"/>
              <a:t>スライド以降にあるストーリーは、読みやすさのために漢字を含んでいます。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45C5CED-1AE7-4C93-A142-2482652F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2934-4913-4ACD-BA48-8D28F39183BA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228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B4E3BC-8903-4063-90CE-C811C944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ストーリー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E2820D-336C-4ECC-8B3D-E677B0B4A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章「シロナのたんじょうび」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シロナが雪の精霊になるまでの物語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章「リンドルと海辺の女の子」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リンドルが森の精霊になるまでの物語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森が大好きな人間の女の子と出会い、次第に仲良くなるが</a:t>
            </a:r>
            <a:r>
              <a:rPr kumimoji="1" lang="en-US" altLang="ja-JP" dirty="0"/>
              <a:t>…</a:t>
            </a:r>
            <a:r>
              <a:rPr kumimoji="1" lang="ja-JP" altLang="en-US" dirty="0"/>
              <a:t>？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章「チャマのたからもの」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チャマが大地の精霊になるまでと、なった後の物語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物語の最後に明かされる、チャマの宝物とは</a:t>
            </a:r>
            <a:r>
              <a:rPr kumimoji="1" lang="en-US" altLang="ja-JP" dirty="0"/>
              <a:t>…</a:t>
            </a:r>
            <a:r>
              <a:rPr kumimoji="1" lang="ja-JP" altLang="en-US" dirty="0"/>
              <a:t>？そして真の誕生日プレゼントとは</a:t>
            </a:r>
            <a:r>
              <a:rPr kumimoji="1" lang="en-US" altLang="ja-JP" dirty="0"/>
              <a:t>…</a:t>
            </a:r>
            <a:r>
              <a:rPr kumimoji="1" lang="ja-JP" altLang="en-US" dirty="0"/>
              <a:t>？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EE993BC-7494-4AA1-9C96-17E20C128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2934-4913-4ACD-BA48-8D28F39183BA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6285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5F23C8-357C-45DE-AE10-D72C4C33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章 シロナのたんじょうび</a:t>
            </a:r>
            <a:br>
              <a:rPr kumimoji="1" lang="en-US" altLang="ja-JP" dirty="0"/>
            </a:br>
            <a:r>
              <a:rPr kumimoji="1" lang="en-US" altLang="ja-JP" dirty="0"/>
              <a:t>2</a:t>
            </a:r>
            <a:r>
              <a:rPr kumimoji="1" lang="ja-JP" altLang="en-US" dirty="0"/>
              <a:t>話「せいれいって？」</a:t>
            </a:r>
            <a:r>
              <a:rPr kumimoji="1" lang="en-US" altLang="ja-JP" dirty="0"/>
              <a:t>(</a:t>
            </a:r>
            <a:r>
              <a:rPr kumimoji="1" lang="ja-JP" altLang="en-US" dirty="0"/>
              <a:t>一部抜粋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E80D62-4E8D-40DF-B16C-5693ED136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5053758" cy="34163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dirty="0">
                <a:solidFill>
                  <a:srgbClr val="0070C0"/>
                </a:solidFill>
              </a:rPr>
              <a:t>シロナ「ねえ、リンドル」</a:t>
            </a:r>
          </a:p>
          <a:p>
            <a:pPr marL="0" indent="0">
              <a:buNone/>
            </a:pPr>
            <a:r>
              <a:rPr kumimoji="1" lang="ja-JP" altLang="en-US" dirty="0">
                <a:solidFill>
                  <a:srgbClr val="0070C0"/>
                </a:solidFill>
              </a:rPr>
              <a:t>シロナ「せいれいって、なに？」</a:t>
            </a:r>
          </a:p>
          <a:p>
            <a:pPr marL="0" indent="0">
              <a:buNone/>
            </a:pPr>
            <a:r>
              <a:rPr kumimoji="1" lang="ja-JP" altLang="en-US" dirty="0">
                <a:solidFill>
                  <a:srgbClr val="00B050"/>
                </a:solidFill>
              </a:rPr>
              <a:t>リンドル「えっと</a:t>
            </a:r>
            <a:r>
              <a:rPr kumimoji="1" lang="en-US" altLang="ja-JP" dirty="0">
                <a:solidFill>
                  <a:srgbClr val="00B050"/>
                </a:solidFill>
              </a:rPr>
              <a:t>...</a:t>
            </a:r>
            <a:r>
              <a:rPr kumimoji="1" lang="ja-JP" altLang="en-US" dirty="0">
                <a:solidFill>
                  <a:srgbClr val="00B050"/>
                </a:solidFill>
              </a:rPr>
              <a:t>」</a:t>
            </a:r>
            <a:endParaRPr kumimoji="1" lang="en-US" altLang="ja-JP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rgbClr val="00B050"/>
                </a:solidFill>
              </a:rPr>
              <a:t>リンドル「この世界を守る、神様みたいなもの、かな？」</a:t>
            </a:r>
          </a:p>
          <a:p>
            <a:pPr marL="0" indent="0">
              <a:buNone/>
            </a:pPr>
            <a:r>
              <a:rPr kumimoji="1" lang="ja-JP" altLang="en-US" dirty="0">
                <a:solidFill>
                  <a:srgbClr val="00B050"/>
                </a:solidFill>
              </a:rPr>
              <a:t>リンドル「ボクは森の精霊だよ」</a:t>
            </a:r>
            <a:endParaRPr kumimoji="1" lang="en-US" altLang="ja-JP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chemeClr val="accent4">
                    <a:lumMod val="75000"/>
                  </a:schemeClr>
                </a:solidFill>
              </a:rPr>
              <a:t>チャマ「そしてアタシは、大地の精霊よ」</a:t>
            </a:r>
            <a:endParaRPr kumimoji="1" lang="en-US" altLang="ja-JP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rgbClr val="0070C0"/>
                </a:solidFill>
              </a:rPr>
              <a:t>シロナ「ふたりとも せいれいなんだ</a:t>
            </a:r>
            <a:r>
              <a:rPr kumimoji="1" lang="en-US" altLang="ja-JP" dirty="0">
                <a:solidFill>
                  <a:srgbClr val="0070C0"/>
                </a:solidFill>
              </a:rPr>
              <a:t>...</a:t>
            </a:r>
            <a:r>
              <a:rPr kumimoji="1" lang="ja-JP" altLang="en-US" dirty="0">
                <a:solidFill>
                  <a:srgbClr val="0070C0"/>
                </a:solidFill>
              </a:rPr>
              <a:t>」</a:t>
            </a:r>
            <a:endParaRPr kumimoji="1" lang="en-US" altLang="ja-JP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rgbClr val="0070C0"/>
                </a:solidFill>
              </a:rPr>
              <a:t>シロナ「ワタシもなれる？」</a:t>
            </a:r>
            <a:endParaRPr kumimoji="1" lang="en-US" altLang="ja-JP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4EF7CF9-90A6-4ED7-80F8-18C2762B63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dirty="0">
                <a:solidFill>
                  <a:schemeClr val="accent4">
                    <a:lumMod val="75000"/>
                  </a:schemeClr>
                </a:solidFill>
              </a:rPr>
              <a:t>チャマ「そうね</a:t>
            </a:r>
            <a:r>
              <a:rPr kumimoji="1" lang="en-US" altLang="ja-JP" dirty="0">
                <a:solidFill>
                  <a:schemeClr val="accent4">
                    <a:lumMod val="75000"/>
                  </a:schemeClr>
                </a:solidFill>
              </a:rPr>
              <a:t>...</a:t>
            </a:r>
            <a:r>
              <a:rPr kumimoji="1" lang="ja-JP" altLang="en-US" dirty="0">
                <a:solidFill>
                  <a:schemeClr val="accent4">
                    <a:lumMod val="75000"/>
                  </a:schemeClr>
                </a:solidFill>
              </a:rPr>
              <a:t>」</a:t>
            </a:r>
            <a:endParaRPr kumimoji="1" lang="en-US" altLang="ja-JP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chemeClr val="accent4">
                    <a:lumMod val="75000"/>
                  </a:schemeClr>
                </a:solidFill>
              </a:rPr>
              <a:t>チャマ「精霊になるには」</a:t>
            </a:r>
            <a:endParaRPr kumimoji="1" lang="en-US" altLang="ja-JP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chemeClr val="accent4">
                    <a:lumMod val="75000"/>
                  </a:schemeClr>
                </a:solidFill>
              </a:rPr>
              <a:t>チャマ「ながーい修行が必要なの」</a:t>
            </a:r>
            <a:endParaRPr kumimoji="1" lang="en-US" altLang="ja-JP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rgbClr val="0070C0"/>
                </a:solidFill>
              </a:rPr>
              <a:t>シロナ「しゅぎょう</a:t>
            </a:r>
            <a:r>
              <a:rPr kumimoji="1" lang="en-US" altLang="ja-JP" dirty="0">
                <a:solidFill>
                  <a:srgbClr val="0070C0"/>
                </a:solidFill>
              </a:rPr>
              <a:t>...</a:t>
            </a:r>
            <a:r>
              <a:rPr kumimoji="1" lang="ja-JP" altLang="en-US" dirty="0">
                <a:solidFill>
                  <a:srgbClr val="0070C0"/>
                </a:solidFill>
              </a:rPr>
              <a:t>」</a:t>
            </a:r>
            <a:endParaRPr kumimoji="1" lang="en-US" altLang="ja-JP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rgbClr val="00B050"/>
                </a:solidFill>
              </a:rPr>
              <a:t>リンドル「このへんだと</a:t>
            </a:r>
            <a:r>
              <a:rPr kumimoji="1" lang="en-US" altLang="ja-JP" dirty="0">
                <a:solidFill>
                  <a:srgbClr val="00B050"/>
                </a:solidFill>
              </a:rPr>
              <a:t>...</a:t>
            </a:r>
            <a:r>
              <a:rPr kumimoji="1" lang="ja-JP" altLang="en-US" dirty="0">
                <a:solidFill>
                  <a:srgbClr val="00B050"/>
                </a:solidFill>
              </a:rPr>
              <a:t>」</a:t>
            </a:r>
            <a:endParaRPr kumimoji="1" lang="en-US" altLang="ja-JP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rgbClr val="00B050"/>
                </a:solidFill>
              </a:rPr>
              <a:t>リンドル「雪の精霊様が修行してくれるよ」</a:t>
            </a:r>
            <a:endParaRPr kumimoji="1" lang="en-US" altLang="ja-JP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rgbClr val="0070C0"/>
                </a:solidFill>
              </a:rPr>
              <a:t>シロナ「ゆきのせいれいさま、かぁ」</a:t>
            </a:r>
            <a:endParaRPr kumimoji="1" lang="en-US" altLang="ja-JP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rgbClr val="0070C0"/>
                </a:solidFill>
              </a:rPr>
              <a:t>シロナ「いつか、あえるかなぁ」</a:t>
            </a:r>
            <a:endParaRPr kumimoji="1" lang="en-US" altLang="ja-JP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FFC7DCE-A299-45CF-B233-D17C652DE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2934-4913-4ACD-BA48-8D28F39183BA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0824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753E52-13F4-4338-969E-FB5089C78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章 リンドルと海辺の女の子</a:t>
            </a:r>
            <a:br>
              <a:rPr kumimoji="1" lang="en-US" altLang="ja-JP" dirty="0"/>
            </a:br>
            <a:r>
              <a:rPr kumimoji="1" lang="en-US" altLang="ja-JP" dirty="0"/>
              <a:t>5</a:t>
            </a:r>
            <a:r>
              <a:rPr kumimoji="1" lang="ja-JP" altLang="en-US" dirty="0"/>
              <a:t>話「せいれいさま」</a:t>
            </a:r>
            <a:r>
              <a:rPr kumimoji="1" lang="en-US" altLang="ja-JP" dirty="0"/>
              <a:t> (</a:t>
            </a:r>
            <a:r>
              <a:rPr kumimoji="1" lang="ja-JP" altLang="en-US" dirty="0"/>
              <a:t>一部抜粋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896EDA-06EC-44AD-8DAE-390233AAB3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3" y="2603500"/>
            <a:ext cx="5281705" cy="34163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>
                <a:solidFill>
                  <a:srgbClr val="0070C0"/>
                </a:solidFill>
              </a:rPr>
              <a:t>シロナ「やっぱり！」</a:t>
            </a:r>
          </a:p>
          <a:p>
            <a:pPr marL="0" indent="0">
              <a:buNone/>
            </a:pPr>
            <a:r>
              <a:rPr kumimoji="1" lang="ja-JP" altLang="en-US" dirty="0">
                <a:solidFill>
                  <a:srgbClr val="0070C0"/>
                </a:solidFill>
              </a:rPr>
              <a:t>シロナ「チャマだった！ 」</a:t>
            </a:r>
          </a:p>
          <a:p>
            <a:pPr marL="0" indent="0">
              <a:buNone/>
            </a:pPr>
            <a:r>
              <a:rPr kumimoji="1" lang="ja-JP" altLang="en-US" dirty="0">
                <a:solidFill>
                  <a:srgbClr val="00B050"/>
                </a:solidFill>
              </a:rPr>
              <a:t>リンドル「チャマ、ずっとこの森にいるからね」</a:t>
            </a:r>
          </a:p>
          <a:p>
            <a:pPr marL="0" indent="0">
              <a:buNone/>
            </a:pPr>
            <a:r>
              <a:rPr kumimoji="1" lang="ja-JP" altLang="en-US" dirty="0">
                <a:solidFill>
                  <a:srgbClr val="00B050"/>
                </a:solidFill>
              </a:rPr>
              <a:t>リンドル「ボクが生まれるずーっと前から」</a:t>
            </a:r>
          </a:p>
          <a:p>
            <a:pPr marL="0" indent="0">
              <a:buNone/>
            </a:pPr>
            <a:r>
              <a:rPr kumimoji="1" lang="ja-JP" altLang="en-US" dirty="0">
                <a:solidFill>
                  <a:srgbClr val="0070C0"/>
                </a:solidFill>
              </a:rPr>
              <a:t>シロナ「えっ？」</a:t>
            </a:r>
          </a:p>
          <a:p>
            <a:pPr marL="0" indent="0">
              <a:buNone/>
            </a:pPr>
            <a:r>
              <a:rPr kumimoji="1" lang="ja-JP" altLang="en-US" dirty="0">
                <a:solidFill>
                  <a:srgbClr val="0070C0"/>
                </a:solidFill>
              </a:rPr>
              <a:t>シロナ「それじゃあ、チャマって今、何歳なの？」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1F6F341-40AD-4159-A596-EF686471E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6658" y="2603501"/>
            <a:ext cx="482515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>
                <a:solidFill>
                  <a:srgbClr val="00B050"/>
                </a:solidFill>
              </a:rPr>
              <a:t>リンドル「えーっと</a:t>
            </a:r>
            <a:r>
              <a:rPr kumimoji="1" lang="en-US" altLang="ja-JP" dirty="0">
                <a:solidFill>
                  <a:srgbClr val="00B050"/>
                </a:solidFill>
              </a:rPr>
              <a:t>...</a:t>
            </a:r>
            <a:r>
              <a:rPr kumimoji="1" lang="ja-JP" altLang="en-US" dirty="0">
                <a:solidFill>
                  <a:srgbClr val="00B050"/>
                </a:solidFill>
              </a:rPr>
              <a:t>」</a:t>
            </a:r>
            <a:endParaRPr kumimoji="1" lang="en-US" altLang="ja-JP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rgbClr val="00B050"/>
                </a:solidFill>
              </a:rPr>
              <a:t>リンドル「ボクが</a:t>
            </a:r>
            <a:r>
              <a:rPr kumimoji="1" lang="en-US" altLang="ja-JP" dirty="0">
                <a:solidFill>
                  <a:srgbClr val="00B050"/>
                </a:solidFill>
              </a:rPr>
              <a:t>512</a:t>
            </a:r>
            <a:r>
              <a:rPr kumimoji="1" lang="ja-JP" altLang="en-US" dirty="0">
                <a:solidFill>
                  <a:srgbClr val="00B050"/>
                </a:solidFill>
              </a:rPr>
              <a:t>歳だから</a:t>
            </a:r>
            <a:r>
              <a:rPr kumimoji="1" lang="en-US" altLang="ja-JP" dirty="0">
                <a:solidFill>
                  <a:srgbClr val="00B050"/>
                </a:solidFill>
              </a:rPr>
              <a:t>...</a:t>
            </a:r>
            <a:r>
              <a:rPr kumimoji="1" lang="ja-JP" altLang="en-US" dirty="0">
                <a:solidFill>
                  <a:srgbClr val="00B050"/>
                </a:solidFill>
              </a:rPr>
              <a:t>」</a:t>
            </a:r>
            <a:endParaRPr kumimoji="1" lang="en-US" altLang="ja-JP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rgbClr val="0070C0"/>
                </a:solidFill>
              </a:rPr>
              <a:t>シロナ「</a:t>
            </a:r>
            <a:r>
              <a:rPr kumimoji="1" lang="en-US" altLang="ja-JP" dirty="0">
                <a:solidFill>
                  <a:srgbClr val="0070C0"/>
                </a:solidFill>
              </a:rPr>
              <a:t>512</a:t>
            </a:r>
            <a:r>
              <a:rPr kumimoji="1" lang="ja-JP" altLang="en-US" dirty="0">
                <a:solidFill>
                  <a:srgbClr val="0070C0"/>
                </a:solidFill>
              </a:rPr>
              <a:t>歳！？」</a:t>
            </a:r>
            <a:endParaRPr kumimoji="1" lang="en-US" altLang="ja-JP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rgbClr val="0070C0"/>
                </a:solidFill>
              </a:rPr>
              <a:t>シロナ「それじゃあ、</a:t>
            </a:r>
            <a:r>
              <a:rPr kumimoji="1" lang="en-US" altLang="ja-JP" dirty="0">
                <a:solidFill>
                  <a:srgbClr val="0070C0"/>
                </a:solidFill>
              </a:rPr>
              <a:t>512</a:t>
            </a:r>
            <a:r>
              <a:rPr kumimoji="1" lang="ja-JP" altLang="en-US" dirty="0">
                <a:solidFill>
                  <a:srgbClr val="0070C0"/>
                </a:solidFill>
              </a:rPr>
              <a:t>歳よりも年上ってこと！？」</a:t>
            </a:r>
          </a:p>
          <a:p>
            <a:pPr marL="0" indent="0">
              <a:buNone/>
            </a:pPr>
            <a:r>
              <a:rPr kumimoji="1" lang="ja-JP" altLang="en-US" dirty="0">
                <a:solidFill>
                  <a:schemeClr val="accent4">
                    <a:lumMod val="75000"/>
                  </a:schemeClr>
                </a:solidFill>
              </a:rPr>
              <a:t>チャマ「うふふ」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D8C561E-29BD-4697-AF7C-9B61207BC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2934-4913-4ACD-BA48-8D28F39183BA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6726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95B5E8-F9F6-468B-A6A4-895838225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章 チャマのたからもの</a:t>
            </a:r>
            <a:br>
              <a:rPr kumimoji="1" lang="en-US" altLang="ja-JP" dirty="0"/>
            </a:br>
            <a:r>
              <a:rPr kumimoji="1" lang="en-US" altLang="ja-JP" dirty="0"/>
              <a:t>4</a:t>
            </a:r>
            <a:r>
              <a:rPr kumimoji="1" lang="ja-JP" altLang="en-US" dirty="0"/>
              <a:t>話「ばけるちから」</a:t>
            </a:r>
            <a:r>
              <a:rPr kumimoji="1" lang="en-US" altLang="ja-JP" dirty="0"/>
              <a:t> (</a:t>
            </a:r>
            <a:r>
              <a:rPr kumimoji="1" lang="ja-JP" altLang="en-US" dirty="0"/>
              <a:t>一部抜粋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CA6801-B591-4646-A012-6842B2154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6545728" cy="34163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>
                <a:solidFill>
                  <a:srgbClr val="0070C0"/>
                </a:solidFill>
              </a:rPr>
              <a:t>シロナ「誰かを守るため、か</a:t>
            </a:r>
            <a:r>
              <a:rPr kumimoji="1" lang="en-US" altLang="ja-JP" dirty="0">
                <a:solidFill>
                  <a:srgbClr val="0070C0"/>
                </a:solidFill>
              </a:rPr>
              <a:t>...</a:t>
            </a:r>
            <a:r>
              <a:rPr kumimoji="1" lang="ja-JP" altLang="en-US" dirty="0">
                <a:solidFill>
                  <a:srgbClr val="0070C0"/>
                </a:solidFill>
              </a:rPr>
              <a:t>」</a:t>
            </a:r>
            <a:endParaRPr kumimoji="1" lang="en-US" altLang="ja-JP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rgbClr val="0070C0"/>
                </a:solidFill>
              </a:rPr>
              <a:t>シロナ「なんか、かっこいいね！」</a:t>
            </a:r>
          </a:p>
          <a:p>
            <a:pPr marL="0" indent="0">
              <a:buNone/>
            </a:pPr>
            <a:r>
              <a:rPr kumimoji="1" lang="ja-JP" altLang="en-US" dirty="0">
                <a:solidFill>
                  <a:schemeClr val="accent4">
                    <a:lumMod val="75000"/>
                  </a:schemeClr>
                </a:solidFill>
              </a:rPr>
              <a:t>チャマ「ね！シロナもそう思うでしょ？ 」</a:t>
            </a:r>
          </a:p>
          <a:p>
            <a:pPr marL="0" indent="0">
              <a:buNone/>
            </a:pPr>
            <a:r>
              <a:rPr kumimoji="1" lang="ja-JP" altLang="en-US" dirty="0">
                <a:solidFill>
                  <a:schemeClr val="accent4">
                    <a:lumMod val="75000"/>
                  </a:schemeClr>
                </a:solidFill>
              </a:rPr>
              <a:t>チャマ「ずっと、そう教えられてきたから」</a:t>
            </a:r>
          </a:p>
          <a:p>
            <a:pPr marL="0" indent="0">
              <a:buNone/>
            </a:pPr>
            <a:r>
              <a:rPr kumimoji="1" lang="ja-JP" altLang="en-US" dirty="0">
                <a:solidFill>
                  <a:schemeClr val="accent4">
                    <a:lumMod val="75000"/>
                  </a:schemeClr>
                </a:solidFill>
              </a:rPr>
              <a:t>チャマ「誰かを だます ことは絶対にしたくないの」</a:t>
            </a:r>
            <a:endParaRPr kumimoji="1" lang="en-US" altLang="ja-JP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rgbClr val="00B050"/>
                </a:solidFill>
              </a:rPr>
              <a:t>リンドル「でも、怒ったときには使ってるよね？」</a:t>
            </a:r>
            <a:endParaRPr kumimoji="1" lang="en-US" altLang="ja-JP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chemeClr val="accent4">
                    <a:lumMod val="75000"/>
                  </a:schemeClr>
                </a:solidFill>
              </a:rPr>
              <a:t>チャマ「あら、そんなことあったかしら？」</a:t>
            </a:r>
          </a:p>
          <a:p>
            <a:pPr marL="0" indent="0">
              <a:buNone/>
            </a:pPr>
            <a:r>
              <a:rPr kumimoji="1" lang="ja-JP" altLang="en-US" dirty="0">
                <a:solidFill>
                  <a:schemeClr val="accent4">
                    <a:lumMod val="75000"/>
                  </a:schemeClr>
                </a:solidFill>
              </a:rPr>
              <a:t>チャマ「うふふ」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0714CAD-05A8-46E9-8998-4F9D1D16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2934-4913-4ACD-BA48-8D28F39183BA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0953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3C09BA-B001-4289-9EE1-7F5BA3D3B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今回のストーリー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D7F497-72E9-47CF-A172-B5838DB58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kumimoji="1" lang="en-US" altLang="ja-JP" sz="5400" cap="none" dirty="0">
                <a:solidFill>
                  <a:schemeClr val="tx1"/>
                </a:solidFill>
                <a:latin typeface="Ink Free" panose="03080402000500000000" pitchFamily="66" charset="0"/>
              </a:rPr>
              <a:t>No Image</a:t>
            </a:r>
            <a:endParaRPr kumimoji="1" lang="ja-JP" altLang="en-US" sz="5400" cap="none" dirty="0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6FB085F-D29A-42C8-B8DF-E8A2E669F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2934-4913-4ACD-BA48-8D28F39183BA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524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3DF6D8-6545-456A-93B6-59A3A2327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ストーリー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093017-DA02-4E6C-BDCF-0A1C7E71E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ある日、シロナとリンドルは</a:t>
            </a:r>
            <a:r>
              <a:rPr kumimoji="1" lang="en-US" altLang="ja-JP" dirty="0"/>
              <a:t>3</a:t>
            </a:r>
            <a:r>
              <a:rPr kumimoji="1" lang="ja-JP" altLang="en-US" dirty="0"/>
              <a:t>つの不思議な宝石を拾う。チャマ曰く、それは「願いの魔石」で、</a:t>
            </a:r>
            <a:r>
              <a:rPr kumimoji="1" lang="en-US" altLang="ja-JP" dirty="0"/>
              <a:t>1</a:t>
            </a:r>
            <a:r>
              <a:rPr kumimoji="1" lang="ja-JP" altLang="en-US" dirty="0"/>
              <a:t>つにつき何でも願い事を</a:t>
            </a:r>
            <a:r>
              <a:rPr kumimoji="1" lang="en-US" altLang="ja-JP" dirty="0"/>
              <a:t>1</a:t>
            </a:r>
            <a:r>
              <a:rPr kumimoji="1" lang="ja-JP" altLang="en-US" dirty="0"/>
              <a:t>つだけ叶えてくれるらしい。魔石はそれぞれ</a:t>
            </a:r>
            <a:r>
              <a:rPr kumimoji="1" lang="en-US" altLang="ja-JP" dirty="0"/>
              <a:t>3</a:t>
            </a:r>
            <a:r>
              <a:rPr kumimoji="1" lang="ja-JP" altLang="en-US" dirty="0"/>
              <a:t>つあったので、</a:t>
            </a:r>
            <a:r>
              <a:rPr kumimoji="1" lang="en-US" altLang="ja-JP" dirty="0"/>
              <a:t>3</a:t>
            </a:r>
            <a:r>
              <a:rPr kumimoji="1" lang="ja-JP" altLang="en-US" dirty="0"/>
              <a:t>人はそれぞれ願いを叶えようとする。すると、魔石が動物の姿に変わり、あちこち逃げ回る。シロナたちは、あの手この手で逃げた</a:t>
            </a:r>
            <a:r>
              <a:rPr kumimoji="1" lang="ja-JP" altLang="en-US"/>
              <a:t>魔石獣たち</a:t>
            </a:r>
            <a:r>
              <a:rPr kumimoji="1" lang="ja-JP" altLang="en-US" dirty="0"/>
              <a:t>を捕まえようとするが</a:t>
            </a:r>
            <a:r>
              <a:rPr kumimoji="1" lang="en-US" altLang="ja-JP" dirty="0"/>
              <a:t>…</a:t>
            </a:r>
            <a:r>
              <a:rPr kumimoji="1" lang="ja-JP" altLang="en-US" dirty="0"/>
              <a:t>？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全</a:t>
            </a:r>
            <a:r>
              <a:rPr lang="en-US" altLang="ja-JP" dirty="0"/>
              <a:t>32</a:t>
            </a:r>
            <a:r>
              <a:rPr lang="ja-JP" altLang="en-US" dirty="0"/>
              <a:t>話</a:t>
            </a:r>
            <a:endParaRPr lang="en-US" altLang="ja-JP" dirty="0"/>
          </a:p>
          <a:p>
            <a:pPr lvl="1"/>
            <a:r>
              <a:rPr lang="ja-JP" altLang="en-US" dirty="0"/>
              <a:t>プロローグ</a:t>
            </a:r>
            <a:r>
              <a:rPr lang="en-US" altLang="ja-JP" dirty="0"/>
              <a:t>1</a:t>
            </a:r>
            <a:r>
              <a:rPr lang="ja-JP" altLang="en-US" dirty="0"/>
              <a:t>話</a:t>
            </a:r>
            <a:endParaRPr lang="en-US" altLang="ja-JP" dirty="0"/>
          </a:p>
          <a:p>
            <a:pPr lvl="1"/>
            <a:r>
              <a:rPr lang="en-US" altLang="ja-JP" dirty="0"/>
              <a:t>3</a:t>
            </a:r>
            <a:r>
              <a:rPr lang="ja-JP" altLang="en-US" dirty="0"/>
              <a:t>章構成、各章につき</a:t>
            </a:r>
            <a:r>
              <a:rPr lang="en-US" altLang="ja-JP" dirty="0"/>
              <a:t>10</a:t>
            </a:r>
            <a:r>
              <a:rPr lang="ja-JP" altLang="en-US" dirty="0"/>
              <a:t>話</a:t>
            </a:r>
            <a:endParaRPr lang="en-US" altLang="ja-JP" dirty="0"/>
          </a:p>
          <a:p>
            <a:pPr lvl="1"/>
            <a:r>
              <a:rPr lang="ja-JP" altLang="en-US" dirty="0"/>
              <a:t>エピローグ</a:t>
            </a:r>
            <a:r>
              <a:rPr lang="en-US" altLang="ja-JP" dirty="0"/>
              <a:t>1</a:t>
            </a:r>
            <a:r>
              <a:rPr lang="ja-JP" altLang="en-US" dirty="0"/>
              <a:t>話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005787-020D-4F18-AE12-238DB8F4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2934-4913-4ACD-BA48-8D28F39183BA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0704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7EDBC6-8652-4058-B6E8-E31D023B0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新規キャラ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089C0D-DF62-4EE9-AED6-8A16C7FCC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ファイ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サファイアから生まれた鳥の魔石獣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7252105-957F-4A51-9550-544A7B209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2934-4913-4ACD-BA48-8D28F39183BA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5" name="コンテンツ プレースホルダー 5">
            <a:extLst>
              <a:ext uri="{FF2B5EF4-FFF2-40B4-BE49-F238E27FC236}">
                <a16:creationId xmlns:a16="http://schemas.microsoft.com/office/drawing/2014/main" id="{746AC41E-4095-4432-80CD-FB1EBFC5D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195" y="3847928"/>
            <a:ext cx="2714343" cy="271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461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52A20B-E8ED-4A72-BBF9-E0EC065AA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世界観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B19743-91D5-4C5F-A76E-523FBFFE6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大まかな分類</a:t>
            </a:r>
            <a:r>
              <a:rPr kumimoji="1" lang="en-US" altLang="ja-JP" dirty="0"/>
              <a:t>: </a:t>
            </a:r>
            <a:r>
              <a:rPr kumimoji="1" lang="ja-JP" altLang="en-US" dirty="0"/>
              <a:t>ファンタジー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動物の形をした</a:t>
            </a:r>
            <a:r>
              <a:rPr kumimoji="1" lang="en-US" altLang="ja-JP" dirty="0"/>
              <a:t>3</a:t>
            </a:r>
            <a:r>
              <a:rPr kumimoji="1" lang="ja-JP" altLang="en-US" dirty="0"/>
              <a:t>人の精霊達が森の中で集まってワイワイするようなストーリー</a:t>
            </a:r>
            <a:endParaRPr kumimoji="1" lang="en-US" altLang="ja-JP" dirty="0"/>
          </a:p>
          <a:p>
            <a:r>
              <a:rPr kumimoji="1" lang="ja-JP" altLang="en-US" dirty="0"/>
              <a:t>精霊達は、不思議な力を使える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実は人間がいなくなってる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5E0302-EFD6-4D32-8FB0-A6BC6801A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0626-730F-41A5-B50D-059BF043210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0691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F8C3BD-B46F-46BA-B305-D419C2A23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新規キャラ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252CC6-50E1-49D0-83AC-859BA326D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エメ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エメラルドから生まれたネコの魔石獣</a:t>
            </a:r>
            <a:endParaRPr kumimoji="1" lang="en-US" altLang="ja-JP" dirty="0"/>
          </a:p>
          <a:p>
            <a:r>
              <a:rPr kumimoji="1" lang="ja-JP" altLang="en-US" dirty="0"/>
              <a:t>非常にのんびりした性格で、いつも寝ている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AC62D2A-9BFF-4379-8A61-115446EB6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2934-4913-4ACD-BA48-8D28F39183BA}" type="slidenum">
              <a:rPr kumimoji="1" lang="ja-JP" altLang="en-US" smtClean="0"/>
              <a:t>20</a:t>
            </a:fld>
            <a:endParaRPr kumimoji="1" lang="ja-JP" altLang="en-US"/>
          </a:p>
        </p:txBody>
      </p:sp>
      <p:pic>
        <p:nvPicPr>
          <p:cNvPr id="5" name="図 4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76F34273-8C7F-4F20-B2BF-75B38506F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790" y="3429000"/>
            <a:ext cx="3329499" cy="332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30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ABB62D-342B-45DE-9511-6D945ED4C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新規キャラ</a:t>
            </a:r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B55B3C-4F09-45C3-9DA4-FEDB0EB23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メルヴィ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ルビーから生まれたリスの魔石獣</a:t>
            </a:r>
            <a:endParaRPr kumimoji="1" lang="en-US" altLang="ja-JP" dirty="0"/>
          </a:p>
          <a:p>
            <a:r>
              <a:rPr kumimoji="1" lang="ja-JP" altLang="en-US" dirty="0"/>
              <a:t>非常にずる賢い性格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BF87FE2-C661-4D5D-AB64-390200ECA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2934-4913-4ACD-BA48-8D28F39183BA}" type="slidenum">
              <a:rPr kumimoji="1" lang="ja-JP" altLang="en-US" smtClean="0"/>
              <a:t>21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D7850A3-86B5-4340-BF9B-600C617EC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791" y="3429000"/>
            <a:ext cx="3329498" cy="332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566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183FF7-4B18-42AC-9E8B-D7EB7212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キャラクター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8E2014-4116-4A6D-AA52-4ADC94996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シロナ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雪兎の女の子、</a:t>
            </a:r>
            <a:r>
              <a:rPr lang="en-US" altLang="ja-JP" dirty="0"/>
              <a:t>256</a:t>
            </a:r>
            <a:r>
              <a:rPr lang="ja-JP" altLang="en-US" dirty="0"/>
              <a:t>歳</a:t>
            </a:r>
            <a:endParaRPr lang="en-US" altLang="ja-JP" dirty="0"/>
          </a:p>
          <a:p>
            <a:r>
              <a:rPr lang="ja-JP" altLang="en-US" dirty="0"/>
              <a:t>一人称はワタシ</a:t>
            </a:r>
            <a:endParaRPr lang="en-US" altLang="ja-JP" dirty="0"/>
          </a:p>
          <a:p>
            <a:r>
              <a:rPr kumimoji="1" lang="ja-JP" altLang="en-US" dirty="0"/>
              <a:t>雪の精霊で、氷を操ることができる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吹雪を吹かせたり、物を凍らせたり</a:t>
            </a:r>
            <a:r>
              <a:rPr kumimoji="1" lang="en-US" altLang="ja-JP" dirty="0"/>
              <a:t>…</a:t>
            </a:r>
          </a:p>
          <a:p>
            <a:r>
              <a:rPr kumimoji="1" lang="ja-JP" altLang="en-US" dirty="0"/>
              <a:t>元気いっぱいで遊ぶのが大好き</a:t>
            </a:r>
            <a:endParaRPr kumimoji="1" lang="en-US" altLang="ja-JP" dirty="0"/>
          </a:p>
          <a:p>
            <a:r>
              <a:rPr kumimoji="1" lang="ja-JP" altLang="en-US" dirty="0"/>
              <a:t>出自に反して、寒いのは苦手</a:t>
            </a:r>
            <a:endParaRPr kumimoji="1" lang="en-US" altLang="ja-JP" dirty="0"/>
          </a:p>
          <a:p>
            <a:r>
              <a:rPr kumimoji="1" lang="ja-JP" altLang="en-US" dirty="0"/>
              <a:t>好きな季節は夏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E8A84F2-E4DB-4B08-9335-4A27AB7E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0626-730F-41A5-B50D-059BF0432102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8" name="図 7" descr="ロゴ&#10;&#10;自動的に生成された説明">
            <a:extLst>
              <a:ext uri="{FF2B5EF4-FFF2-40B4-BE49-F238E27FC236}">
                <a16:creationId xmlns:a16="http://schemas.microsoft.com/office/drawing/2014/main" id="{074B9F31-21D4-4AD6-9C9A-2CD0C1B4A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792" y="3429000"/>
            <a:ext cx="2943149" cy="294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80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4E68A1-3498-4482-A605-5F867C46D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キャラクター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1B904B-DA45-4F71-BEA3-72B273AE1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リンドル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カメの男の子、</a:t>
            </a:r>
            <a:r>
              <a:rPr lang="en-US" altLang="ja-JP" dirty="0"/>
              <a:t>512</a:t>
            </a:r>
            <a:r>
              <a:rPr lang="ja-JP" altLang="en-US" dirty="0"/>
              <a:t>歳</a:t>
            </a:r>
            <a:endParaRPr lang="en-US" altLang="ja-JP" dirty="0"/>
          </a:p>
          <a:p>
            <a:r>
              <a:rPr lang="ja-JP" altLang="en-US" dirty="0"/>
              <a:t>一人称はボク</a:t>
            </a:r>
            <a:endParaRPr lang="en-US" altLang="ja-JP" dirty="0"/>
          </a:p>
          <a:p>
            <a:r>
              <a:rPr kumimoji="1" lang="ja-JP" altLang="en-US" dirty="0"/>
              <a:t>森の精霊で、あちこちに植物を生やすことができる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無生物に命を吹き込むこともできる</a:t>
            </a:r>
            <a:endParaRPr kumimoji="1" lang="en-US" altLang="ja-JP" dirty="0"/>
          </a:p>
          <a:p>
            <a:r>
              <a:rPr kumimoji="1" lang="ja-JP" altLang="en-US" dirty="0"/>
              <a:t>臆病で身長派</a:t>
            </a:r>
            <a:endParaRPr kumimoji="1" lang="en-US" altLang="ja-JP" dirty="0"/>
          </a:p>
          <a:p>
            <a:r>
              <a:rPr kumimoji="1" lang="ja-JP" altLang="en-US" dirty="0"/>
              <a:t>自然をこよなく愛している</a:t>
            </a:r>
            <a:endParaRPr kumimoji="1" lang="en-US" altLang="ja-JP" dirty="0"/>
          </a:p>
          <a:p>
            <a:r>
              <a:rPr kumimoji="1" lang="ja-JP" altLang="en-US" dirty="0"/>
              <a:t>好きな季節は春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745467-1312-47F7-A758-18FF2A8AB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0626-730F-41A5-B50D-059BF0432102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8" name="図 7" descr="挿絵, 部屋, 椅子, スポーツゲーム が含まれている画像&#10;&#10;自動的に生成された説明">
            <a:extLst>
              <a:ext uri="{FF2B5EF4-FFF2-40B4-BE49-F238E27FC236}">
                <a16:creationId xmlns:a16="http://schemas.microsoft.com/office/drawing/2014/main" id="{B8D4194A-F6FD-4A47-B565-07890F216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951" y="2980947"/>
            <a:ext cx="3581324" cy="358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976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E859EF-3CB6-4D6B-BEFF-1067375CA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キャラクター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1C12B6-3CBC-43DF-B87D-6E4EE7680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チャマ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化け狸の女の子、</a:t>
            </a:r>
            <a:r>
              <a:rPr kumimoji="1" lang="en-US" altLang="ja-JP" dirty="0"/>
              <a:t>1024</a:t>
            </a:r>
            <a:r>
              <a:rPr kumimoji="1" lang="ja-JP" altLang="en-US" dirty="0"/>
              <a:t>歳</a:t>
            </a:r>
            <a:endParaRPr kumimoji="1" lang="en-US" altLang="ja-JP" dirty="0"/>
          </a:p>
          <a:p>
            <a:r>
              <a:rPr kumimoji="1" lang="ja-JP" altLang="en-US" dirty="0"/>
              <a:t>一人称はアタシ</a:t>
            </a:r>
            <a:endParaRPr kumimoji="1" lang="en-US" altLang="ja-JP" dirty="0"/>
          </a:p>
          <a:p>
            <a:r>
              <a:rPr kumimoji="1" lang="ja-JP" altLang="en-US" dirty="0"/>
              <a:t>大地の精霊で、土を操ることができる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土を変形させて、いろいろなものを作ることができる</a:t>
            </a:r>
            <a:endParaRPr kumimoji="1" lang="en-US" altLang="ja-JP" dirty="0"/>
          </a:p>
          <a:p>
            <a:r>
              <a:rPr kumimoji="1" lang="ja-JP" altLang="en-US" dirty="0"/>
              <a:t>化ける力も使えるが、本人は好んで使いたがらない</a:t>
            </a:r>
            <a:endParaRPr kumimoji="1" lang="en-US" altLang="ja-JP" dirty="0"/>
          </a:p>
          <a:p>
            <a:r>
              <a:rPr kumimoji="1" lang="ja-JP" altLang="en-US" dirty="0"/>
              <a:t>温厚で、基本何をしても怒らない</a:t>
            </a:r>
            <a:r>
              <a:rPr lang="en-US" altLang="ja-JP" dirty="0"/>
              <a:t>(</a:t>
            </a:r>
            <a:r>
              <a:rPr kumimoji="1" lang="ja-JP" altLang="en-US" dirty="0"/>
              <a:t>でも、怒らせると</a:t>
            </a:r>
            <a:r>
              <a:rPr kumimoji="1" lang="en-US" altLang="ja-JP" dirty="0"/>
              <a:t>…</a:t>
            </a:r>
            <a:r>
              <a:rPr kumimoji="1" lang="ja-JP" altLang="en-US" dirty="0"/>
              <a:t>？</a:t>
            </a:r>
            <a:r>
              <a:rPr lang="en-US" altLang="ja-JP" dirty="0"/>
              <a:t>)</a:t>
            </a:r>
          </a:p>
          <a:p>
            <a:r>
              <a:rPr kumimoji="1" lang="ja-JP" altLang="en-US" dirty="0"/>
              <a:t>好きな季節は秋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A6E930-86A0-4476-A26E-75ABA691F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0626-730F-41A5-B50D-059BF0432102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10" name="図 9" descr="部屋 が含まれている画像&#10;&#10;自動的に生成された説明">
            <a:extLst>
              <a:ext uri="{FF2B5EF4-FFF2-40B4-BE49-F238E27FC236}">
                <a16:creationId xmlns:a16="http://schemas.microsoft.com/office/drawing/2014/main" id="{0E1B75BE-44C0-46DF-88B2-C9E93E6D2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607" y="2234480"/>
            <a:ext cx="4623520" cy="46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65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A49B1E-89A0-4DE9-A0F1-4F488BD7E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第一作</a:t>
            </a:r>
            <a:br>
              <a:rPr kumimoji="1" lang="en-US" altLang="ja-JP" dirty="0"/>
            </a:br>
            <a:r>
              <a:rPr kumimoji="1" lang="ja-JP" altLang="en-US" dirty="0"/>
              <a:t>シロナと迷路の森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3EEB3A-4551-4E89-990A-28D5BFAD14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662C146-7146-4E18-B376-2A01D853B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2934-4913-4ACD-BA48-8D28F39183BA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6" name="図 5" descr="図形 が含まれている画像&#10;&#10;自動的に生成された説明">
            <a:extLst>
              <a:ext uri="{FF2B5EF4-FFF2-40B4-BE49-F238E27FC236}">
                <a16:creationId xmlns:a16="http://schemas.microsoft.com/office/drawing/2014/main" id="{B08DCA58-867E-47D6-8057-99071DB3D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559" y="2677644"/>
            <a:ext cx="4567648" cy="228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351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203D5-95E2-4689-9D29-24DB36D3F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ストーリー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82FE8A-319C-4689-9898-224703DB9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ある日、シロナは暇を持て余していた。暇を潰すために、リンドルとチャマを</a:t>
            </a:r>
            <a:br>
              <a:rPr kumimoji="1" lang="en-US" altLang="ja-JP" dirty="0"/>
            </a:br>
            <a:r>
              <a:rPr kumimoji="1" lang="ja-JP" altLang="en-US" dirty="0"/>
              <a:t>巻き込んで、迷路で遊ぶことを画策する。リンドルは木を生やして迷路を作り、チャマは持ち前の化ける能力を使ってギミックを作ったりと、迷路作りに精を出す。ただそれだけの話。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メインストーリーは少なめ。</a:t>
            </a:r>
            <a:endParaRPr lang="en-US" altLang="ja-JP" dirty="0"/>
          </a:p>
          <a:p>
            <a:r>
              <a:rPr kumimoji="1" lang="en-US" altLang="ja-JP" dirty="0"/>
              <a:t>3</a:t>
            </a:r>
            <a:r>
              <a:rPr kumimoji="1" lang="ja-JP" altLang="en-US" dirty="0"/>
              <a:t>人の何気ない日常を中心に作られている。</a:t>
            </a:r>
            <a:endParaRPr kumimoji="1" lang="en-US" altLang="ja-JP" dirty="0"/>
          </a:p>
          <a:p>
            <a:pPr lvl="1"/>
            <a:r>
              <a:rPr lang="en-US" altLang="ja-JP" dirty="0"/>
              <a:t>1</a:t>
            </a:r>
            <a:r>
              <a:rPr lang="ja-JP" altLang="en-US" dirty="0"/>
              <a:t>話完結型の話が多いが、</a:t>
            </a:r>
            <a:r>
              <a:rPr lang="en-US" altLang="ja-JP" dirty="0"/>
              <a:t>3</a:t>
            </a:r>
            <a:r>
              <a:rPr lang="ja-JP" altLang="en-US" dirty="0"/>
              <a:t>話で</a:t>
            </a:r>
            <a:r>
              <a:rPr lang="en-US" altLang="ja-JP" dirty="0"/>
              <a:t>1</a:t>
            </a:r>
            <a:r>
              <a:rPr lang="ja-JP" altLang="en-US" dirty="0"/>
              <a:t>つのストーリーという形式も含まれている。</a:t>
            </a:r>
            <a:endParaRPr lang="en-US" altLang="ja-JP" dirty="0"/>
          </a:p>
          <a:p>
            <a:pPr lvl="1"/>
            <a:r>
              <a:rPr kumimoji="1" lang="ja-JP" altLang="en-US" dirty="0"/>
              <a:t>合計</a:t>
            </a:r>
            <a:r>
              <a:rPr kumimoji="1" lang="en-US" altLang="ja-JP" dirty="0"/>
              <a:t>35</a:t>
            </a:r>
            <a:r>
              <a:rPr kumimoji="1" lang="ja-JP" altLang="en-US" dirty="0"/>
              <a:t>話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E59D196-6BF8-40A1-91B2-1AA751497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2934-4913-4ACD-BA48-8D28F39183BA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9080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5939EF-741B-47DA-8D7E-E712E94F5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ストーリー「耳は良いのよ」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8BB413-6E54-492F-834A-E8E9FC06A3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ja-JP" altLang="en-US" dirty="0">
                <a:solidFill>
                  <a:srgbClr val="00B050"/>
                </a:solidFill>
              </a:rPr>
              <a:t>リンドル「ここなら誰にもバレないかな？」</a:t>
            </a:r>
          </a:p>
          <a:p>
            <a:pPr marL="0" indent="0">
              <a:buNone/>
            </a:pPr>
            <a:r>
              <a:rPr kumimoji="1" lang="ja-JP" altLang="en-US" dirty="0">
                <a:solidFill>
                  <a:srgbClr val="00B050"/>
                </a:solidFill>
              </a:rPr>
              <a:t>リンドル「よいしょ</a:t>
            </a:r>
            <a:r>
              <a:rPr kumimoji="1" lang="en-US" altLang="ja-JP" dirty="0">
                <a:solidFill>
                  <a:srgbClr val="00B050"/>
                </a:solidFill>
              </a:rPr>
              <a:t>...</a:t>
            </a:r>
            <a:r>
              <a:rPr kumimoji="1" lang="ja-JP" altLang="en-US" dirty="0">
                <a:solidFill>
                  <a:srgbClr val="00B050"/>
                </a:solidFill>
              </a:rPr>
              <a:t>っと」</a:t>
            </a:r>
          </a:p>
          <a:p>
            <a:pPr marL="0" indent="0">
              <a:buNone/>
            </a:pPr>
            <a:r>
              <a:rPr kumimoji="1" lang="ja-JP" altLang="en-US" dirty="0">
                <a:solidFill>
                  <a:srgbClr val="00B050"/>
                </a:solidFill>
              </a:rPr>
              <a:t>リンドル「これで大丈夫だな」</a:t>
            </a:r>
          </a:p>
          <a:p>
            <a:pPr marL="0" indent="0">
              <a:buNone/>
            </a:pPr>
            <a:r>
              <a:rPr kumimoji="1" lang="ja-JP" altLang="en-US" dirty="0">
                <a:solidFill>
                  <a:srgbClr val="0070C0"/>
                </a:solidFill>
              </a:rPr>
              <a:t>シロナ「リンドル、そこで何してるの？ 」</a:t>
            </a:r>
          </a:p>
          <a:p>
            <a:pPr marL="0" indent="0">
              <a:buNone/>
            </a:pPr>
            <a:r>
              <a:rPr kumimoji="1" lang="ja-JP" altLang="en-US" dirty="0">
                <a:solidFill>
                  <a:srgbClr val="00B050"/>
                </a:solidFill>
              </a:rPr>
              <a:t>リンドル「シロナ！？ 」</a:t>
            </a:r>
          </a:p>
          <a:p>
            <a:pPr marL="0" indent="0">
              <a:buNone/>
            </a:pPr>
            <a:r>
              <a:rPr kumimoji="1" lang="ja-JP" altLang="en-US" dirty="0">
                <a:solidFill>
                  <a:srgbClr val="00B050"/>
                </a:solidFill>
              </a:rPr>
              <a:t>リンドル「どうしてここが！？ 」</a:t>
            </a:r>
          </a:p>
          <a:p>
            <a:pPr marL="0" indent="0">
              <a:buNone/>
            </a:pPr>
            <a:r>
              <a:rPr kumimoji="1" lang="ja-JP" altLang="en-US" dirty="0">
                <a:solidFill>
                  <a:srgbClr val="00B050"/>
                </a:solidFill>
              </a:rPr>
              <a:t>リンドル「</a:t>
            </a:r>
            <a:r>
              <a:rPr kumimoji="1" lang="en-US" altLang="ja-JP" dirty="0">
                <a:solidFill>
                  <a:srgbClr val="00B050"/>
                </a:solidFill>
              </a:rPr>
              <a:t>...</a:t>
            </a:r>
            <a:r>
              <a:rPr kumimoji="1" lang="ja-JP" altLang="en-US" dirty="0">
                <a:solidFill>
                  <a:srgbClr val="00B050"/>
                </a:solidFill>
              </a:rPr>
              <a:t>いや、何でもないよ</a:t>
            </a:r>
            <a:r>
              <a:rPr kumimoji="1" lang="en-US" altLang="ja-JP" dirty="0">
                <a:solidFill>
                  <a:srgbClr val="00B050"/>
                </a:solidFill>
              </a:rPr>
              <a:t>(</a:t>
            </a:r>
            <a:r>
              <a:rPr kumimoji="1" lang="ja-JP" altLang="en-US" dirty="0">
                <a:solidFill>
                  <a:srgbClr val="00B050"/>
                </a:solidFill>
              </a:rPr>
              <a:t>ガサゴソ</a:t>
            </a:r>
            <a:r>
              <a:rPr kumimoji="1" lang="en-US" altLang="ja-JP" dirty="0">
                <a:solidFill>
                  <a:srgbClr val="00B050"/>
                </a:solidFill>
              </a:rPr>
              <a:t>)</a:t>
            </a:r>
            <a:r>
              <a:rPr kumimoji="1" lang="ja-JP" altLang="en-US" dirty="0">
                <a:solidFill>
                  <a:srgbClr val="00B050"/>
                </a:solidFill>
              </a:rPr>
              <a:t>」</a:t>
            </a:r>
          </a:p>
          <a:p>
            <a:pPr marL="0" indent="0">
              <a:buNone/>
            </a:pPr>
            <a:r>
              <a:rPr kumimoji="1" lang="ja-JP" altLang="en-US" dirty="0">
                <a:solidFill>
                  <a:srgbClr val="0070C0"/>
                </a:solidFill>
              </a:rPr>
              <a:t>シロナ「何でもないことは無いでしょ？ 」</a:t>
            </a:r>
          </a:p>
          <a:p>
            <a:pPr marL="0" indent="0">
              <a:buNone/>
            </a:pPr>
            <a:r>
              <a:rPr kumimoji="1" lang="ja-JP" altLang="en-US" dirty="0">
                <a:solidFill>
                  <a:srgbClr val="0070C0"/>
                </a:solidFill>
              </a:rPr>
              <a:t>シロナ「あっ！そこに何か隠したでしょ！ 」</a:t>
            </a:r>
          </a:p>
          <a:p>
            <a:pPr marL="0" indent="0">
              <a:buNone/>
            </a:pPr>
            <a:r>
              <a:rPr kumimoji="1" lang="ja-JP" altLang="en-US" dirty="0">
                <a:solidFill>
                  <a:srgbClr val="00B050"/>
                </a:solidFill>
              </a:rPr>
              <a:t>リンドル「ギクッ！ 」</a:t>
            </a:r>
          </a:p>
          <a:p>
            <a:pPr marL="0" indent="0">
              <a:buNone/>
            </a:pPr>
            <a:r>
              <a:rPr kumimoji="1" lang="ja-JP" altLang="en-US" dirty="0">
                <a:solidFill>
                  <a:srgbClr val="00B050"/>
                </a:solidFill>
              </a:rPr>
              <a:t>リンドル「ど、どうして分かったの？ 」</a:t>
            </a:r>
            <a:endParaRPr kumimoji="1" lang="en-US" altLang="ja-JP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rgbClr val="0070C0"/>
                </a:solidFill>
              </a:rPr>
              <a:t>シロナ「そこら辺から何か音がしたのよ」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FBFF089-97A5-4373-9F0E-210907418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5176464" cy="34163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ja-JP" altLang="en-US" dirty="0">
                <a:solidFill>
                  <a:srgbClr val="0070C0"/>
                </a:solidFill>
              </a:rPr>
              <a:t>シロナ「何か小さいものを隠すような音がね」</a:t>
            </a:r>
            <a:endParaRPr kumimoji="1" lang="en-US" altLang="ja-JP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rgbClr val="00B050"/>
                </a:solidFill>
              </a:rPr>
              <a:t>リンドル「うぅ</a:t>
            </a:r>
            <a:r>
              <a:rPr kumimoji="1" lang="en-US" altLang="ja-JP" dirty="0">
                <a:solidFill>
                  <a:srgbClr val="00B050"/>
                </a:solidFill>
              </a:rPr>
              <a:t>...</a:t>
            </a:r>
            <a:r>
              <a:rPr kumimoji="1" lang="ja-JP" altLang="en-US" dirty="0">
                <a:solidFill>
                  <a:srgbClr val="00B050"/>
                </a:solidFill>
              </a:rPr>
              <a:t> 」</a:t>
            </a:r>
            <a:endParaRPr kumimoji="1" lang="en-US" altLang="ja-JP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rgbClr val="00B050"/>
                </a:solidFill>
              </a:rPr>
              <a:t>リンドル「シロナの耳はごまかされないか</a:t>
            </a:r>
            <a:r>
              <a:rPr kumimoji="1" lang="en-US" altLang="ja-JP" dirty="0">
                <a:solidFill>
                  <a:srgbClr val="00B050"/>
                </a:solidFill>
              </a:rPr>
              <a:t>...</a:t>
            </a:r>
            <a:r>
              <a:rPr kumimoji="1" lang="ja-JP" altLang="en-US" dirty="0">
                <a:solidFill>
                  <a:srgbClr val="00B050"/>
                </a:solidFill>
              </a:rPr>
              <a:t> 」</a:t>
            </a:r>
            <a:endParaRPr kumimoji="1" lang="en-US" altLang="ja-JP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rgbClr val="0070C0"/>
                </a:solidFill>
              </a:rPr>
              <a:t>シロナ「ふふっ。ワタシ、耳は結構いいのよ」</a:t>
            </a:r>
            <a:endParaRPr kumimoji="1" lang="en-US" altLang="ja-JP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rgbClr val="00B050"/>
                </a:solidFill>
              </a:rPr>
              <a:t>リンドル「実は、そこの広場で木の実を拾ったんだ」</a:t>
            </a:r>
            <a:endParaRPr kumimoji="1" lang="en-US" altLang="ja-JP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rgbClr val="00B050"/>
                </a:solidFill>
              </a:rPr>
              <a:t>リンドル「後でこっそり食べようと、ここに隠しておいたんだ」</a:t>
            </a:r>
          </a:p>
          <a:p>
            <a:pPr marL="0" indent="0">
              <a:buNone/>
            </a:pPr>
            <a:r>
              <a:rPr kumimoji="1" lang="ja-JP" altLang="en-US" dirty="0">
                <a:solidFill>
                  <a:srgbClr val="0070C0"/>
                </a:solidFill>
              </a:rPr>
              <a:t>シロナ「なるほど、そういうことね」</a:t>
            </a:r>
            <a:endParaRPr kumimoji="1" lang="en-US" altLang="ja-JP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rgbClr val="0070C0"/>
                </a:solidFill>
              </a:rPr>
              <a:t>シロナ「あら、美味しそうな木の実じゃない！ 」</a:t>
            </a:r>
            <a:endParaRPr kumimoji="1" lang="en-US" altLang="ja-JP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rgbClr val="0070C0"/>
                </a:solidFill>
              </a:rPr>
              <a:t>シロナ「ワタシにも分けてくれる？ 」</a:t>
            </a:r>
            <a:endParaRPr kumimoji="1" lang="en-US" altLang="ja-JP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rgbClr val="00B050"/>
                </a:solidFill>
              </a:rPr>
              <a:t>リンドル「うぅ、仕方ないなぁ</a:t>
            </a:r>
            <a:r>
              <a:rPr kumimoji="1" lang="en-US" altLang="ja-JP" dirty="0">
                <a:solidFill>
                  <a:srgbClr val="00B050"/>
                </a:solidFill>
              </a:rPr>
              <a:t>...</a:t>
            </a:r>
            <a:r>
              <a:rPr kumimoji="1" lang="ja-JP" altLang="en-US" dirty="0">
                <a:solidFill>
                  <a:srgbClr val="00B050"/>
                </a:solidFill>
              </a:rPr>
              <a:t> 」</a:t>
            </a:r>
            <a:endParaRPr kumimoji="1" lang="en-US" altLang="ja-JP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rgbClr val="00B050"/>
                </a:solidFill>
              </a:rPr>
              <a:t>リンドル「はい、どうぞ」</a:t>
            </a:r>
          </a:p>
          <a:p>
            <a:pPr marL="0" indent="0">
              <a:buNone/>
            </a:pPr>
            <a:r>
              <a:rPr kumimoji="1" lang="ja-JP" altLang="en-US" dirty="0">
                <a:solidFill>
                  <a:srgbClr val="0070C0"/>
                </a:solidFill>
              </a:rPr>
              <a:t>シロナ「ありがと、リンドル」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5508F08-AFF6-48CF-AC0F-DA3B0E96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2934-4913-4ACD-BA48-8D28F39183BA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8997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31526A-E750-4356-8B88-11DCFB804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ストーリー「カメとタヌキ」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22BBBB-BE33-4768-9207-57AEC86371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kumimoji="1" lang="ja-JP" altLang="en-US" dirty="0">
                <a:solidFill>
                  <a:schemeClr val="accent4">
                    <a:lumMod val="75000"/>
                  </a:schemeClr>
                </a:solidFill>
              </a:rPr>
              <a:t>チャマ「ねえリンドル」</a:t>
            </a:r>
            <a:endParaRPr kumimoji="1" lang="en-US" altLang="ja-JP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rgbClr val="00B050"/>
                </a:solidFill>
              </a:rPr>
              <a:t>リンドル「チャマ、どうしたの？ 」</a:t>
            </a:r>
            <a:endParaRPr kumimoji="1" lang="en-US" altLang="ja-JP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chemeClr val="accent4">
                    <a:lumMod val="75000"/>
                  </a:schemeClr>
                </a:solidFill>
              </a:rPr>
              <a:t>チャマ「さっき広場で、カワイイ花を見つけたの」</a:t>
            </a:r>
            <a:endParaRPr kumimoji="1" lang="en-US" altLang="ja-JP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chemeClr val="accent4">
                    <a:lumMod val="75000"/>
                  </a:schemeClr>
                </a:solidFill>
              </a:rPr>
              <a:t>チャマ「花びらがハートで、淡いピンク色で</a:t>
            </a:r>
            <a:r>
              <a:rPr kumimoji="1" lang="en-US" altLang="ja-JP" dirty="0">
                <a:solidFill>
                  <a:schemeClr val="accent4">
                    <a:lumMod val="75000"/>
                  </a:schemeClr>
                </a:solidFill>
              </a:rPr>
              <a:t>...</a:t>
            </a:r>
            <a:r>
              <a:rPr kumimoji="1" lang="ja-JP" altLang="en-US" dirty="0">
                <a:solidFill>
                  <a:schemeClr val="accent4">
                    <a:lumMod val="75000"/>
                  </a:schemeClr>
                </a:solidFill>
              </a:rPr>
              <a:t>」</a:t>
            </a:r>
            <a:endParaRPr kumimoji="1" lang="en-US" altLang="ja-JP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chemeClr val="accent4">
                    <a:lumMod val="75000"/>
                  </a:schemeClr>
                </a:solidFill>
              </a:rPr>
              <a:t>チャマ「とにかく、すっごくカワイイのよ！」</a:t>
            </a:r>
            <a:endParaRPr kumimoji="1" lang="en-US" altLang="ja-JP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chemeClr val="accent4">
                    <a:lumMod val="75000"/>
                  </a:schemeClr>
                </a:solidFill>
              </a:rPr>
              <a:t>チャマ「これがその花よ！」</a:t>
            </a:r>
            <a:endParaRPr kumimoji="1" lang="en-US" altLang="ja-JP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rgbClr val="00B050"/>
                </a:solidFill>
              </a:rPr>
              <a:t>リンドル「おぉ</a:t>
            </a:r>
            <a:r>
              <a:rPr kumimoji="1" lang="en-US" altLang="ja-JP" dirty="0">
                <a:solidFill>
                  <a:srgbClr val="00B050"/>
                </a:solidFill>
              </a:rPr>
              <a:t>...</a:t>
            </a:r>
            <a:r>
              <a:rPr kumimoji="1" lang="ja-JP" altLang="en-US" dirty="0">
                <a:solidFill>
                  <a:srgbClr val="00B050"/>
                </a:solidFill>
              </a:rPr>
              <a:t> 」</a:t>
            </a:r>
            <a:endParaRPr kumimoji="1" lang="en-US" altLang="ja-JP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rgbClr val="00B050"/>
                </a:solidFill>
              </a:rPr>
              <a:t>リンドル「ホントだ、すっごくカワイイ</a:t>
            </a:r>
            <a:r>
              <a:rPr kumimoji="1" lang="en-US" altLang="ja-JP" dirty="0">
                <a:solidFill>
                  <a:srgbClr val="00B050"/>
                </a:solidFill>
              </a:rPr>
              <a:t>...</a:t>
            </a:r>
            <a:r>
              <a:rPr kumimoji="1" lang="ja-JP" altLang="en-US" dirty="0">
                <a:solidFill>
                  <a:srgbClr val="00B050"/>
                </a:solidFill>
              </a:rPr>
              <a:t> 」</a:t>
            </a:r>
            <a:endParaRPr kumimoji="1" lang="en-US" altLang="ja-JP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chemeClr val="accent4">
                    <a:lumMod val="75000"/>
                  </a:schemeClr>
                </a:solidFill>
              </a:rPr>
              <a:t>チャマ「でしょ？ 」</a:t>
            </a:r>
            <a:endParaRPr kumimoji="1" lang="en-US" altLang="ja-JP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chemeClr val="accent4">
                    <a:lumMod val="75000"/>
                  </a:schemeClr>
                </a:solidFill>
              </a:rPr>
              <a:t>チャマ「これをこうして</a:t>
            </a:r>
            <a:r>
              <a:rPr kumimoji="1" lang="en-US" altLang="ja-JP" dirty="0">
                <a:solidFill>
                  <a:schemeClr val="accent4">
                    <a:lumMod val="75000"/>
                  </a:schemeClr>
                </a:solidFill>
              </a:rPr>
              <a:t>...</a:t>
            </a:r>
            <a:r>
              <a:rPr kumimoji="1" lang="ja-JP" altLang="en-US" dirty="0">
                <a:solidFill>
                  <a:schemeClr val="accent4">
                    <a:lumMod val="75000"/>
                  </a:schemeClr>
                </a:solidFill>
              </a:rPr>
              <a:t> 」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52C3B24-3FDF-4A26-8AB9-A5DE651D1C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kumimoji="1" lang="ja-JP" altLang="en-US" dirty="0">
                <a:solidFill>
                  <a:schemeClr val="accent4">
                    <a:lumMod val="75000"/>
                  </a:schemeClr>
                </a:solidFill>
              </a:rPr>
              <a:t>チャマ「よし、できた」</a:t>
            </a:r>
            <a:endParaRPr kumimoji="1" lang="en-US" altLang="ja-JP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rgbClr val="00B050"/>
                </a:solidFill>
              </a:rPr>
              <a:t>リンドル「これは？ 」</a:t>
            </a:r>
            <a:endParaRPr kumimoji="1" lang="en-US" altLang="ja-JP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chemeClr val="accent4">
                    <a:lumMod val="75000"/>
                  </a:schemeClr>
                </a:solidFill>
              </a:rPr>
              <a:t>チャマ「お花のかんむりよ」</a:t>
            </a:r>
            <a:endParaRPr kumimoji="1" lang="en-US" altLang="ja-JP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chemeClr val="accent4">
                    <a:lumMod val="75000"/>
                  </a:schemeClr>
                </a:solidFill>
              </a:rPr>
              <a:t>チャマ「あなたに似合うと思って作ったの」</a:t>
            </a:r>
            <a:endParaRPr kumimoji="1" lang="en-US" altLang="ja-JP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rgbClr val="00B050"/>
                </a:solidFill>
              </a:rPr>
              <a:t>リンドル「チャマ</a:t>
            </a:r>
            <a:r>
              <a:rPr kumimoji="1" lang="en-US" altLang="ja-JP" dirty="0">
                <a:solidFill>
                  <a:srgbClr val="00B050"/>
                </a:solidFill>
              </a:rPr>
              <a:t>...</a:t>
            </a:r>
            <a:r>
              <a:rPr kumimoji="1" lang="ja-JP" altLang="en-US" dirty="0">
                <a:solidFill>
                  <a:srgbClr val="00B050"/>
                </a:solidFill>
              </a:rPr>
              <a:t> 」</a:t>
            </a:r>
            <a:endParaRPr kumimoji="1" lang="en-US" altLang="ja-JP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chemeClr val="accent4">
                    <a:lumMod val="75000"/>
                  </a:schemeClr>
                </a:solidFill>
              </a:rPr>
              <a:t>チャマ「はい、どうぞ」</a:t>
            </a:r>
            <a:endParaRPr kumimoji="1" lang="en-US" altLang="ja-JP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rgbClr val="00B050"/>
                </a:solidFill>
              </a:rPr>
              <a:t>リンドル「ありがとう</a:t>
            </a:r>
            <a:r>
              <a:rPr kumimoji="1" lang="en-US" altLang="ja-JP" dirty="0">
                <a:solidFill>
                  <a:srgbClr val="00B050"/>
                </a:solidFill>
              </a:rPr>
              <a:t>...</a:t>
            </a:r>
            <a:r>
              <a:rPr kumimoji="1" lang="ja-JP" altLang="en-US" dirty="0">
                <a:solidFill>
                  <a:srgbClr val="00B050"/>
                </a:solidFill>
              </a:rPr>
              <a:t> 」</a:t>
            </a:r>
            <a:endParaRPr kumimoji="1" lang="en-US" altLang="ja-JP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chemeClr val="accent4">
                    <a:lumMod val="75000"/>
                  </a:schemeClr>
                </a:solidFill>
              </a:rPr>
              <a:t>チャマ「ふふっ、リンドル、すっごくカワイイわよ」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0A9BD00-A1BB-43C8-85B6-B4ABEDE12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2934-4913-4ACD-BA48-8D28F39183BA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132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 ボードルーム">
  <a:themeElements>
    <a:clrScheme name="イオン ボードルーム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イオン ボードルーム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 ボードルーム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161</TotalTime>
  <Words>1713</Words>
  <Application>Microsoft Office PowerPoint</Application>
  <PresentationFormat>ワイド画面</PresentationFormat>
  <Paragraphs>213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7" baseType="lpstr">
      <vt:lpstr>游ゴシック</vt:lpstr>
      <vt:lpstr>Arial</vt:lpstr>
      <vt:lpstr>Century Gothic</vt:lpstr>
      <vt:lpstr>Ink Free</vt:lpstr>
      <vt:lpstr>Wingdings 3</vt:lpstr>
      <vt:lpstr>イオン ボードルーム</vt:lpstr>
      <vt:lpstr>TriJewel 世界観</vt:lpstr>
      <vt:lpstr>世界観</vt:lpstr>
      <vt:lpstr>キャラクター</vt:lpstr>
      <vt:lpstr>キャラクター</vt:lpstr>
      <vt:lpstr>キャラクター</vt:lpstr>
      <vt:lpstr>第一作 シロナと迷路の森</vt:lpstr>
      <vt:lpstr>ストーリー</vt:lpstr>
      <vt:lpstr>ストーリー「耳は良いのよ」</vt:lpstr>
      <vt:lpstr>ストーリー「カメとタヌキ」</vt:lpstr>
      <vt:lpstr>ストーリー「シロナの魔法」</vt:lpstr>
      <vt:lpstr>第二作 シロナと記憶の箱</vt:lpstr>
      <vt:lpstr>ストーリー</vt:lpstr>
      <vt:lpstr>ストーリー</vt:lpstr>
      <vt:lpstr>第1章 シロナのたんじょうび 2話「せいれいって？」(一部抜粋)</vt:lpstr>
      <vt:lpstr>第2章 リンドルと海辺の女の子 5話「せいれいさま」 (一部抜粋)</vt:lpstr>
      <vt:lpstr>第3章 チャマのたからもの 4話「ばけるちから」 (一部抜粋)</vt:lpstr>
      <vt:lpstr>今回のストーリー</vt:lpstr>
      <vt:lpstr>ストーリー</vt:lpstr>
      <vt:lpstr>新規キャラ1</vt:lpstr>
      <vt:lpstr>新規キャラ2</vt:lpstr>
      <vt:lpstr>新規キャラ3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TriJewel 世界観</dc:title>
  <dc:creator>健太郎 弓田</dc:creator>
  <cp:lastModifiedBy>健太郎 弓田</cp:lastModifiedBy>
  <cp:revision>127</cp:revision>
  <dcterms:created xsi:type="dcterms:W3CDTF">2021-07-14T13:35:49Z</dcterms:created>
  <dcterms:modified xsi:type="dcterms:W3CDTF">2021-07-14T16:17:10Z</dcterms:modified>
</cp:coreProperties>
</file>