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5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95C22-8D9D-4DA3-8A64-2710DD9E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B62623-BAA3-4A27-B8E0-3151C3EC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690FF-D280-4313-BFB8-0ACD6980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6A78C0-4731-48A0-A209-FFF2E471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5AAC0-BBFC-41C3-9E56-A7B529C3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5EF68-6FF9-414E-88CA-17E650B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F59422-906E-4677-9DDA-31014424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35B35-D0B4-48E9-9F62-E29559B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A8120-EE10-4FAE-A0E3-174EF18E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92357-C1C1-4247-9434-09736D5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CF8F4-C572-4A62-B980-CDB3CC5D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334D27-161D-45CD-88AB-6C91F179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3674B4-05AA-4618-8612-BAC6A954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E7FAA-C2BB-4FFA-89FB-DB00D7B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7910E-7BAD-4E54-866F-AA8F8895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FB869-CDF9-4ACA-B32B-2DF0F8AF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27D7F-8E97-4DA3-92CC-8D33E8AB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B43E49-FD41-4F9C-9F4C-DF7447BB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6DB1E-6398-4948-96CD-173126B3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C7ABD-9EAC-44E8-B640-C11C70B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7F6C7-1890-4EE6-A394-9AE72755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A23A69-1ACA-43E3-8AE7-8A447F6E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2BB01-8B8E-40E5-B483-CA56622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03688-17E1-4A88-B896-E999E1C0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B3B3C-9C2A-4F2F-B000-D4D1A996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7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AC396-98DF-4251-BFD6-E410FA93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9AEBF-0A2F-4913-A280-BEF3925A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C8AA06-A7BA-414B-AF67-07F7376E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3EEA3-6E1F-4D77-8BB5-764B23F9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B64A5-655C-4B0B-8EC4-697580AB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D8AC46-5B46-4488-B2E1-E136BB34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A53B-BC6C-476A-BEC9-32A6D1D3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1EB9E-C102-4FF1-8BAF-1FC8D183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B0A6C-3B5A-4BFD-94BB-E08FF56C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F45032-0D55-4281-87B9-0E76D15F5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958EB-2742-4DB1-B368-DFF28139B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8DF068-F9F4-427F-8466-40443AF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ADB165-E12F-4099-8CB7-082E5D2C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0C1D87-D1C4-4BB0-90BD-99123976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98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CC5E1-635F-4E61-AA74-C0942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ED9F4E-E3EB-441E-BE1D-C14A9F00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397C5B-FF9E-4698-A70F-9A7EA888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84894-6A68-42CC-BE70-722D53F5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B8349F-05BD-418E-840C-EF7E0FAE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0AD93D-23D9-41A0-BF7A-A5953333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E329B-E49F-4024-AE94-3A357BB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5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A2874-5235-4F3C-9077-501E3706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E86CB-2508-4CD9-8A81-BAFCD6ED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063A5-628F-4C70-BCF0-C6C1217E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3881FF-5A21-4361-9744-D11E5AFD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5AE0F-7813-4F21-9B53-A82BB3EE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10067A-415B-4450-8721-C5E0617D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99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2E404-950D-4A06-9071-21D206E7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951C70-CADB-491F-90E5-A3AE3CEDD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6802F-AF60-40E7-AC03-38DBC70A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13C88E-0AB4-4191-965F-AF510A2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FE918-793F-4674-8C98-7A4CE3B6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4CC4D-A788-4D30-96E6-124009D2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10E51-877A-48BE-BA5D-22B5A83F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8E3E3-EB7A-47C3-B7DE-2A898028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40E55-1D65-46CC-AB0C-42A50785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5D56-A2F8-4199-B862-2C59534A4A5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56294-1D62-4926-B544-6708E77F9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C86B8-9F14-41BD-B1D9-1B573187D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563A-29EA-4BD7-9E85-6C6FDB259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.j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874DE-941E-4AB1-8E07-991D627C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のインストール方法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36934-B9D7-497C-B079-9EC1D27CA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AY2021 </a:t>
            </a:r>
            <a:r>
              <a:rPr kumimoji="1" lang="ja-JP" altLang="en-US" dirty="0"/>
              <a:t>企画開発部</a:t>
            </a:r>
            <a:endParaRPr kumimoji="1" lang="en-US" altLang="ja-JP" dirty="0"/>
          </a:p>
          <a:p>
            <a:r>
              <a:rPr lang="en-US" altLang="ja-JP" dirty="0" err="1"/>
              <a:t>KENnY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40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C515F-6DC8-4663-BDCE-3C0DCE4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55F989-0A5E-4C2E-A938-F1B3C5A8A0D6}"/>
              </a:ext>
            </a:extLst>
          </p:cNvPr>
          <p:cNvSpPr/>
          <p:nvPr/>
        </p:nvSpPr>
        <p:spPr>
          <a:xfrm>
            <a:off x="8351565" y="4943993"/>
            <a:ext cx="3464458" cy="1185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いろいろ聞かれるが、</a:t>
            </a:r>
            <a:br>
              <a:rPr lang="en-US" altLang="ja-JP" dirty="0"/>
            </a:br>
            <a:r>
              <a:rPr kumimoji="1" lang="ja-JP" altLang="en-US" dirty="0"/>
              <a:t>基本はデフォルトのままで良い</a:t>
            </a:r>
            <a:endParaRPr kumimoji="1" lang="en-US" altLang="ja-JP" dirty="0"/>
          </a:p>
          <a:p>
            <a:r>
              <a:rPr lang="ja-JP" altLang="en-US" dirty="0"/>
              <a:t>各画面で、</a:t>
            </a:r>
            <a:r>
              <a:rPr lang="en-US" altLang="ja-JP" dirty="0"/>
              <a:t>Next</a:t>
            </a:r>
            <a:r>
              <a:rPr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3F7CCB1-D1E9-4F4F-84AB-04D2CFF33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0" y="1502558"/>
            <a:ext cx="3222181" cy="2668542"/>
          </a:xfrm>
          <a:prstGeom prst="rect">
            <a:avLst/>
          </a:prstGeom>
        </p:spPr>
      </p:pic>
      <p:pic>
        <p:nvPicPr>
          <p:cNvPr id="8" name="コンテンツ プレースホルダー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8EC5402-CD6D-46CA-A5A4-46A166CE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" y="3691096"/>
            <a:ext cx="3025667" cy="2505794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956FB5B-D877-4B20-9DC9-38BDFA3B7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24" y="3623685"/>
            <a:ext cx="3464458" cy="2869190"/>
          </a:xfrm>
          <a:prstGeom prst="rect">
            <a:avLst/>
          </a:prstGeom>
        </p:spPr>
      </p:pic>
      <p:pic>
        <p:nvPicPr>
          <p:cNvPr id="5" name="コンテンツ プレースホルダー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83B5C69-3059-4F88-98B8-2769A6ACA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57" y="1413351"/>
            <a:ext cx="3003787" cy="2487672"/>
          </a:xfrm>
        </p:spPr>
      </p:pic>
    </p:spTree>
    <p:extLst>
      <p:ext uri="{BB962C8B-B14F-4D97-AF65-F5344CB8AC3E}">
        <p14:creationId xmlns:p14="http://schemas.microsoft.com/office/powerpoint/2010/main" val="366023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07069-73F9-4C0E-A933-584C616D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9" name="コンテンツ プレースホルダー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FE9E678-BF19-4F5E-A081-DAA73EC12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2164715"/>
            <a:ext cx="4435224" cy="3673158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A78A4E-85DD-401E-8AA3-8087E9A58C62}"/>
              </a:ext>
            </a:extLst>
          </p:cNvPr>
          <p:cNvSpPr/>
          <p:nvPr/>
        </p:nvSpPr>
        <p:spPr>
          <a:xfrm>
            <a:off x="8782261" y="5315577"/>
            <a:ext cx="2571539" cy="643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Install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978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A90D8-0C62-4794-8B67-EC14952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9" name="コンテンツ プレースホルダー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DB2AC9B-51F3-4475-8884-CD7758985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2164715"/>
            <a:ext cx="4435224" cy="3673158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186FD1-43F3-4C0C-BC32-62EB271333A9}"/>
              </a:ext>
            </a:extLst>
          </p:cNvPr>
          <p:cNvSpPr/>
          <p:nvPr/>
        </p:nvSpPr>
        <p:spPr>
          <a:xfrm>
            <a:off x="8782261" y="5315577"/>
            <a:ext cx="2571539" cy="813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インストールが始まるので、待つ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115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FD95C-978A-4CF6-A03B-300E82A5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CAF2DBBF-1ACC-4CA2-8FCF-A5121EA6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2164715"/>
            <a:ext cx="4435224" cy="3673158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6FCBA-7BB4-4066-9493-FDBBE0781A79}"/>
              </a:ext>
            </a:extLst>
          </p:cNvPr>
          <p:cNvSpPr/>
          <p:nvPr/>
        </p:nvSpPr>
        <p:spPr>
          <a:xfrm>
            <a:off x="8670892" y="4913643"/>
            <a:ext cx="3166066" cy="813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インストールが終わったら、</a:t>
            </a:r>
            <a:r>
              <a:rPr kumimoji="1" lang="en-US" altLang="ja-JP" dirty="0"/>
              <a:t>Finish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6BB456-05C7-4887-92A6-659B7B4F3E0F}"/>
              </a:ext>
            </a:extLst>
          </p:cNvPr>
          <p:cNvSpPr/>
          <p:nvPr/>
        </p:nvSpPr>
        <p:spPr>
          <a:xfrm>
            <a:off x="6521381" y="5904941"/>
            <a:ext cx="5506496" cy="813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ブラウザが立ち上がるが、消して</a:t>
            </a:r>
            <a:r>
              <a:rPr kumimoji="1" lang="en-US" altLang="ja-JP" dirty="0"/>
              <a:t>OK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リリースノート。チェックを外すと表示されない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64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A4C34-5134-4CA6-B4EE-A3FA30E7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03F35-D025-4E77-BE51-9CF705F0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コマンドプロンプト、または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を開く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git --version</a:t>
            </a:r>
            <a:r>
              <a:rPr kumimoji="1" lang="ja-JP" altLang="en-US" dirty="0"/>
              <a:t>」と入力</a:t>
            </a:r>
            <a:endParaRPr kumimoji="1" lang="en-US" altLang="ja-JP" dirty="0"/>
          </a:p>
          <a:p>
            <a:r>
              <a:rPr kumimoji="1" lang="ja-JP" altLang="en-US" dirty="0"/>
              <a:t>以下のように出ればインストールは完了です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544DC5C0-4E31-4434-BAC9-35AEA768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3429000"/>
            <a:ext cx="6174175" cy="2965457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C31362F5-C89E-4AE9-9E6E-4AA0911E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95" y="3429000"/>
            <a:ext cx="5124516" cy="29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FF61-C5B8-4608-B209-B033B547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7B830-BF3C-40F4-9CE3-BBD6175C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コマンドプロンプト、または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で以下のコマンドを入力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git config --global user.name </a:t>
            </a:r>
            <a:r>
              <a:rPr kumimoji="1" lang="ja-JP" altLang="en-US" i="1" dirty="0"/>
              <a:t>ハンドルネーム</a:t>
            </a:r>
            <a:r>
              <a:rPr kumimoji="1" lang="en-US" altLang="ja-JP" i="1" dirty="0"/>
              <a:t>(</a:t>
            </a:r>
            <a:r>
              <a:rPr kumimoji="1" lang="ja-JP" altLang="en-US" i="1" dirty="0"/>
              <a:t>できるだけ英字</a:t>
            </a:r>
            <a:r>
              <a:rPr kumimoji="1" lang="en-US" altLang="ja-JP" i="1" dirty="0"/>
              <a:t>)</a:t>
            </a:r>
          </a:p>
          <a:p>
            <a:pPr lvl="1"/>
            <a:r>
              <a:rPr lang="en-US" altLang="ja-JP" dirty="0"/>
              <a:t>git config --global </a:t>
            </a:r>
            <a:r>
              <a:rPr lang="en-US" altLang="ja-JP" dirty="0" err="1"/>
              <a:t>user.email</a:t>
            </a:r>
            <a:r>
              <a:rPr lang="en-US" altLang="ja-JP" dirty="0"/>
              <a:t> </a:t>
            </a:r>
            <a:r>
              <a:rPr lang="ja-JP" altLang="en-US" i="1" dirty="0"/>
              <a:t>大学のメールアドレス</a:t>
            </a:r>
            <a:r>
              <a:rPr lang="en-US" altLang="ja-JP" i="1" dirty="0"/>
              <a:t> </a:t>
            </a:r>
          </a:p>
          <a:p>
            <a:pPr lvl="2"/>
            <a:r>
              <a:rPr kumimoji="1" lang="en-US" altLang="ja-JP" dirty="0">
                <a:solidFill>
                  <a:schemeClr val="accent1"/>
                </a:solidFill>
              </a:rPr>
              <a:t>git config --global user.name </a:t>
            </a:r>
            <a:r>
              <a:rPr kumimoji="1" lang="en-US" altLang="ja-JP" dirty="0" err="1">
                <a:solidFill>
                  <a:schemeClr val="accent1"/>
                </a:solidFill>
              </a:rPr>
              <a:t>KENnY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>
                <a:solidFill>
                  <a:schemeClr val="accent1"/>
                </a:solidFill>
              </a:rPr>
              <a:t>git config --global </a:t>
            </a:r>
            <a:r>
              <a:rPr lang="en-US" altLang="ja-JP" dirty="0" err="1">
                <a:solidFill>
                  <a:schemeClr val="accent1"/>
                </a:solidFill>
              </a:rPr>
              <a:t>user.email</a:t>
            </a:r>
            <a:r>
              <a:rPr lang="en-US" altLang="ja-JP">
                <a:solidFill>
                  <a:schemeClr val="accent1"/>
                </a:solidFill>
              </a:rPr>
              <a:t> s1250124@</a:t>
            </a:r>
            <a:r>
              <a:rPr lang="en-US" altLang="ja-JP" dirty="0">
                <a:solidFill>
                  <a:schemeClr val="accent1"/>
                </a:solidFill>
              </a:rPr>
              <a:t>u-aizu.ac.jp</a:t>
            </a:r>
            <a:endParaRPr lang="en-US" altLang="ja-JP" i="1" dirty="0">
              <a:solidFill>
                <a:schemeClr val="accent1"/>
              </a:solidFill>
            </a:endParaRPr>
          </a:p>
          <a:p>
            <a:endParaRPr lang="en-US" altLang="ja-JP" i="1" dirty="0"/>
          </a:p>
          <a:p>
            <a:r>
              <a:rPr lang="en-US" altLang="ja-JP" dirty="0"/>
              <a:t>g</a:t>
            </a:r>
            <a:r>
              <a:rPr kumimoji="1" lang="en-US" altLang="ja-JP" dirty="0"/>
              <a:t>it config --global –list </a:t>
            </a:r>
            <a:r>
              <a:rPr kumimoji="1" lang="ja-JP" altLang="en-US" dirty="0"/>
              <a:t>と入力して、入力内容を確認する</a:t>
            </a:r>
            <a:r>
              <a:rPr kumimoji="1" lang="en-US" altLang="ja-JP" dirty="0"/>
              <a:t> </a:t>
            </a:r>
          </a:p>
          <a:p>
            <a:pPr lvl="1"/>
            <a:r>
              <a:rPr kumimoji="1" lang="ja-JP" altLang="en-US" dirty="0"/>
              <a:t>先程入力したユーザーネームとメールアドレスが設定されていれば</a:t>
            </a:r>
            <a:br>
              <a:rPr kumimoji="1" lang="en-US" altLang="ja-JP" dirty="0"/>
            </a:br>
            <a:r>
              <a:rPr kumimoji="1" lang="ja-JP" altLang="en-US" dirty="0"/>
              <a:t>成功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69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034EE-92F0-4D76-A30E-85272F05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EFF874-1D93-48EA-8395-117598ADB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51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BB60C-1BE4-408A-B57D-3265588A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262387-50CC-43FE-9A2F-3BA7E263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上にソースコードなどを保存することができる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</a:t>
            </a:r>
            <a:endParaRPr kumimoji="1" lang="en-US" altLang="ja-JP" dirty="0"/>
          </a:p>
          <a:p>
            <a:r>
              <a:rPr kumimoji="1" lang="ja-JP" altLang="en-US" dirty="0"/>
              <a:t>チーム開発に必要な機能が提供されている</a:t>
            </a:r>
            <a:endParaRPr kumimoji="1" lang="en-US" altLang="ja-JP" dirty="0"/>
          </a:p>
          <a:p>
            <a:r>
              <a:rPr lang="en-US" altLang="ja-JP" dirty="0"/>
              <a:t>URL: </a:t>
            </a:r>
            <a:r>
              <a:rPr kumimoji="1" lang="en-US" altLang="ja-JP" dirty="0">
                <a:hlinkClick r:id="rId2"/>
              </a:rPr>
              <a:t>https://github.co.jp/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誰でもソースコードを見ることはできるが、</a:t>
            </a:r>
            <a:r>
              <a:rPr lang="en-US" altLang="ja-JP" dirty="0"/>
              <a:t>git</a:t>
            </a:r>
            <a:r>
              <a:rPr lang="ja-JP" altLang="en-US" dirty="0"/>
              <a:t>を使ってファイルをアップロードする場合は、</a:t>
            </a:r>
            <a:r>
              <a:rPr kumimoji="1" lang="ja-JP" altLang="en-US" dirty="0"/>
              <a:t>アカウント登録が必要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4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A2EA5-F47E-4D50-91FF-42AF26AA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2178A-FC34-47B4-81C2-9850E16D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linkClick r:id="rId2"/>
              </a:rPr>
              <a:t>https://github.com/</a:t>
            </a:r>
            <a:r>
              <a:rPr lang="ja-JP" altLang="en-US" dirty="0"/>
              <a:t> へ移動</a:t>
            </a:r>
            <a:endParaRPr lang="en-US" altLang="ja-JP" dirty="0"/>
          </a:p>
          <a:p>
            <a:r>
              <a:rPr lang="ja-JP" altLang="en-US" dirty="0"/>
              <a:t>右上の「</a:t>
            </a:r>
            <a:r>
              <a:rPr lang="en-US" altLang="ja-JP" dirty="0"/>
              <a:t>Sign up</a:t>
            </a:r>
            <a:r>
              <a:rPr lang="ja-JP" altLang="en-US" dirty="0"/>
              <a:t>」をクリック</a:t>
            </a:r>
            <a:endParaRPr lang="en-US" altLang="ja-JP" dirty="0"/>
          </a:p>
          <a:p>
            <a:r>
              <a:rPr lang="ja-JP" altLang="en-US" dirty="0"/>
              <a:t>各項目を入力</a:t>
            </a:r>
            <a:endParaRPr lang="en-US" altLang="ja-JP" dirty="0"/>
          </a:p>
          <a:p>
            <a:pPr lvl="1"/>
            <a:r>
              <a:rPr lang="en-US" altLang="ja-JP" dirty="0"/>
              <a:t>Enter your email(</a:t>
            </a:r>
            <a:r>
              <a:rPr lang="ja-JP" altLang="en-US" dirty="0"/>
              <a:t>メールアドレス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Create a password(8</a:t>
            </a:r>
            <a:r>
              <a:rPr lang="ja-JP" altLang="en-US" dirty="0"/>
              <a:t>～</a:t>
            </a:r>
            <a:r>
              <a:rPr lang="en-US" altLang="ja-JP" dirty="0"/>
              <a:t>15</a:t>
            </a:r>
            <a:r>
              <a:rPr lang="ja-JP" altLang="en-US" dirty="0"/>
              <a:t>文字のパスワード、数字と英字を含む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Enter a username(</a:t>
            </a:r>
            <a:r>
              <a:rPr lang="ja-JP" altLang="en-US" dirty="0"/>
              <a:t>ユーザーネーム、英数字とハイフンが使える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Would you like to receive product updates and announcements via email?</a:t>
            </a:r>
            <a:r>
              <a:rPr lang="ja-JP" altLang="en-US" dirty="0"/>
              <a:t> </a:t>
            </a:r>
            <a:r>
              <a:rPr lang="en-US" altLang="ja-JP" dirty="0"/>
              <a:t>Type “y” for yes or “n” for no(y</a:t>
            </a:r>
            <a:r>
              <a:rPr lang="ja-JP" altLang="en-US" dirty="0"/>
              <a:t>か</a:t>
            </a:r>
            <a:r>
              <a:rPr lang="en-US" altLang="ja-JP" dirty="0"/>
              <a:t>n</a:t>
            </a:r>
            <a:r>
              <a:rPr lang="ja-JP" altLang="en-US" dirty="0"/>
              <a:t>を入力。どちらでも良い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Verify your account(</a:t>
            </a:r>
            <a:r>
              <a:rPr lang="ja-JP" altLang="en-US" dirty="0"/>
              <a:t>私はロボットではありませんのヤツ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下に現れた「</a:t>
            </a:r>
            <a:r>
              <a:rPr lang="en-US" altLang="ja-JP" dirty="0"/>
              <a:t>Create account</a:t>
            </a:r>
            <a:r>
              <a:rPr lang="ja-JP" altLang="en-US" dirty="0"/>
              <a:t>」をクリック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149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A2B61-95A5-4842-AF80-CCA1464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DF21C-B5D7-461B-B05D-30D2A461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入力したメールアドレス宛に</a:t>
            </a:r>
            <a:r>
              <a:rPr kumimoji="1" lang="en-US" altLang="ja-JP" dirty="0"/>
              <a:t>launch code</a:t>
            </a:r>
            <a:r>
              <a:rPr kumimoji="1" lang="ja-JP" altLang="en-US" dirty="0"/>
              <a:t>が届く</a:t>
            </a:r>
            <a:endParaRPr kumimoji="1" lang="en-US" altLang="ja-JP" dirty="0"/>
          </a:p>
          <a:p>
            <a:r>
              <a:rPr kumimoji="1" lang="ja-JP" altLang="en-US" dirty="0"/>
              <a:t>メールに記載されている</a:t>
            </a:r>
            <a:r>
              <a:rPr lang="en-US" altLang="ja-JP" dirty="0"/>
              <a:t>6</a:t>
            </a:r>
            <a:r>
              <a:rPr lang="ja-JP" altLang="en-US" dirty="0"/>
              <a:t>桁の数字を入力する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Skip personalization</a:t>
            </a:r>
            <a:r>
              <a:rPr kumimoji="1" lang="ja-JP" altLang="en-US" dirty="0"/>
              <a:t>」をクリック</a:t>
            </a:r>
            <a:endParaRPr kumimoji="1" lang="en-US" altLang="ja-JP" dirty="0"/>
          </a:p>
          <a:p>
            <a:r>
              <a:rPr kumimoji="1" lang="ja-JP" altLang="en-US" dirty="0"/>
              <a:t>登録完了！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アカウントを作成したら、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に登録したユーザーネームを</a:t>
            </a:r>
            <a:r>
              <a:rPr kumimoji="1" lang="en-US" altLang="ja-JP" dirty="0" err="1"/>
              <a:t>KENnY</a:t>
            </a:r>
            <a:r>
              <a:rPr kumimoji="1" lang="ja-JP" altLang="en-US" dirty="0"/>
              <a:t>に教えてください。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80619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9BC4B-EBF4-4798-B7DE-B18CDF49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9C546-C87A-4F6D-AED8-63B81714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インストール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27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5D40A-5486-4A9A-9887-AFE868C7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E22A3C-3AC2-42F1-9B14-9EC04FEA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9B83E-80C7-4B28-94AF-DD666DA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78B2-325B-4AFB-89D6-6B23DE79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別々に作られたファイルとかを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つに統合することができる。</a:t>
            </a:r>
            <a:endParaRPr kumimoji="1" lang="en-US" altLang="ja-JP" dirty="0"/>
          </a:p>
          <a:p>
            <a:r>
              <a:rPr kumimoji="1" lang="ja-JP" altLang="en-US" dirty="0"/>
              <a:t>チーム開発で活用される。</a:t>
            </a:r>
          </a:p>
        </p:txBody>
      </p:sp>
    </p:spTree>
    <p:extLst>
      <p:ext uri="{BB962C8B-B14F-4D97-AF65-F5344CB8AC3E}">
        <p14:creationId xmlns:p14="http://schemas.microsoft.com/office/powerpoint/2010/main" val="14391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91B1-C404-4B65-9FDF-9F5217C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A0B37B-24B0-4E48-A774-13A4065C757C}"/>
              </a:ext>
            </a:extLst>
          </p:cNvPr>
          <p:cNvSpPr/>
          <p:nvPr/>
        </p:nvSpPr>
        <p:spPr>
          <a:xfrm>
            <a:off x="582804" y="2745249"/>
            <a:ext cx="2964263" cy="190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#include&lt;stdio.h&gt;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(“Hello, world\n”);</a:t>
            </a:r>
          </a:p>
          <a:p>
            <a:r>
              <a:rPr lang="en-US" altLang="ja-JP" dirty="0"/>
              <a:t>  return 0;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A8BC23-1E1D-4490-A586-C02F75007E10}"/>
              </a:ext>
            </a:extLst>
          </p:cNvPr>
          <p:cNvSpPr/>
          <p:nvPr/>
        </p:nvSpPr>
        <p:spPr>
          <a:xfrm>
            <a:off x="4613869" y="1429377"/>
            <a:ext cx="2964263" cy="190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#include&lt;stdio.h&gt;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int a=1;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(“Hello, world\n”);</a:t>
            </a:r>
          </a:p>
          <a:p>
            <a:r>
              <a:rPr lang="en-US" altLang="ja-JP" dirty="0"/>
              <a:t>  return 0;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47F481-0C96-47CA-B413-B097DDE8A01C}"/>
              </a:ext>
            </a:extLst>
          </p:cNvPr>
          <p:cNvSpPr/>
          <p:nvPr/>
        </p:nvSpPr>
        <p:spPr>
          <a:xfrm>
            <a:off x="4613868" y="4003429"/>
            <a:ext cx="2964263" cy="190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#include&lt;stdio.h&gt;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(“Hello, world\n”);</a:t>
            </a:r>
          </a:p>
          <a:p>
            <a:r>
              <a:rPr lang="en-US" altLang="ja-JP" dirty="0"/>
              <a:t>  </a:t>
            </a:r>
            <a:r>
              <a:rPr lang="en-US" altLang="ja-JP" dirty="0" err="1">
                <a:solidFill>
                  <a:schemeClr val="accent1"/>
                </a:solidFill>
              </a:rPr>
              <a:t>printf</a:t>
            </a:r>
            <a:r>
              <a:rPr lang="en-US" altLang="ja-JP" dirty="0">
                <a:solidFill>
                  <a:schemeClr val="accent1"/>
                </a:solidFill>
              </a:rPr>
              <a:t>(“</a:t>
            </a:r>
            <a:r>
              <a:rPr lang="ja-JP" altLang="en-US" dirty="0">
                <a:solidFill>
                  <a:schemeClr val="accent1"/>
                </a:solidFill>
              </a:rPr>
              <a:t>こんにちは</a:t>
            </a:r>
            <a:r>
              <a:rPr lang="en-US" altLang="ja-JP" dirty="0">
                <a:solidFill>
                  <a:schemeClr val="accent1"/>
                </a:solidFill>
              </a:rPr>
              <a:t>\n”);</a:t>
            </a:r>
          </a:p>
          <a:p>
            <a:r>
              <a:rPr lang="en-US" altLang="ja-JP" dirty="0"/>
              <a:t>  return 0;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9DF36F-7023-4936-BD5F-DC70F98C55BA}"/>
              </a:ext>
            </a:extLst>
          </p:cNvPr>
          <p:cNvSpPr/>
          <p:nvPr/>
        </p:nvSpPr>
        <p:spPr>
          <a:xfrm>
            <a:off x="8644935" y="2474405"/>
            <a:ext cx="2964263" cy="21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#include&lt;stdio.h&gt;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int a=1;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(“Hello, world\n”);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  </a:t>
            </a:r>
            <a:r>
              <a:rPr lang="en-US" altLang="ja-JP" dirty="0" err="1">
                <a:solidFill>
                  <a:schemeClr val="accent1"/>
                </a:solidFill>
              </a:rPr>
              <a:t>printf</a:t>
            </a:r>
            <a:r>
              <a:rPr lang="en-US" altLang="ja-JP" dirty="0">
                <a:solidFill>
                  <a:schemeClr val="accent1"/>
                </a:solidFill>
              </a:rPr>
              <a:t>(“</a:t>
            </a:r>
            <a:r>
              <a:rPr lang="ja-JP" altLang="en-US" dirty="0">
                <a:solidFill>
                  <a:schemeClr val="accent1"/>
                </a:solidFill>
              </a:rPr>
              <a:t>こんにちは</a:t>
            </a:r>
            <a:r>
              <a:rPr lang="en-US" altLang="ja-JP" dirty="0">
                <a:solidFill>
                  <a:schemeClr val="accent1"/>
                </a:solidFill>
              </a:rPr>
              <a:t>\n”);</a:t>
            </a:r>
            <a:endParaRPr lang="en-US" altLang="ja-JP" dirty="0"/>
          </a:p>
          <a:p>
            <a:r>
              <a:rPr lang="en-US" altLang="ja-JP" dirty="0"/>
              <a:t>  return 0;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9C9C21F-87F2-488A-A575-1FB9D17AA5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47067" y="3699843"/>
            <a:ext cx="1066801" cy="1258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2F2529-7BEA-421B-80C0-FD24E698DE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547067" y="2383971"/>
            <a:ext cx="1066802" cy="13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987C956-2348-4F89-B8B3-7B68CB32C9C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578132" y="2383971"/>
            <a:ext cx="1066803" cy="1180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FD1BDAD-08EC-46A1-B054-A06623D6E3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578131" y="3564421"/>
            <a:ext cx="1066804" cy="13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08A7-0BCD-4809-9937-6E3745E9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9B70E-9DF7-44B6-A970-3AE98329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http://git-scm.com/downloads</a:t>
            </a:r>
            <a:r>
              <a:rPr kumimoji="1" lang="ja-JP" altLang="en-US" dirty="0"/>
              <a:t>へ移動</a:t>
            </a:r>
          </a:p>
        </p:txBody>
      </p:sp>
      <p:pic>
        <p:nvPicPr>
          <p:cNvPr id="7" name="図 6" descr="グラフィカル ユーザー インターフェイス, アプリケーション, Web サイト&#10;&#10;自動的に生成された説明">
            <a:extLst>
              <a:ext uri="{FF2B5EF4-FFF2-40B4-BE49-F238E27FC236}">
                <a16:creationId xmlns:a16="http://schemas.microsoft.com/office/drawing/2014/main" id="{32EEF703-B33D-4C71-8B13-561C44744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00" y="2386082"/>
            <a:ext cx="6695085" cy="435133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A3C155-F2A3-4C05-BC84-D7B3B2CC77EC}"/>
              </a:ext>
            </a:extLst>
          </p:cNvPr>
          <p:cNvSpPr/>
          <p:nvPr/>
        </p:nvSpPr>
        <p:spPr>
          <a:xfrm>
            <a:off x="9822813" y="3971786"/>
            <a:ext cx="2189616" cy="73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ここをクリック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DFF447-D157-491F-81C7-1037A2535872}"/>
              </a:ext>
            </a:extLst>
          </p:cNvPr>
          <p:cNvSpPr/>
          <p:nvPr/>
        </p:nvSpPr>
        <p:spPr>
          <a:xfrm>
            <a:off x="6822831" y="4189962"/>
            <a:ext cx="1828800" cy="3717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FE7CB29D-8160-447C-B494-66DD338C80F4}"/>
              </a:ext>
            </a:extLst>
          </p:cNvPr>
          <p:cNvSpPr/>
          <p:nvPr/>
        </p:nvSpPr>
        <p:spPr>
          <a:xfrm>
            <a:off x="8774904" y="4189962"/>
            <a:ext cx="978408" cy="29738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4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D576D-7DD2-41CC-9065-626A4778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(Mac)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19445-E36C-45E9-A68F-26C3BC23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デフォルトでインストールされてるらしいです。。。</a:t>
            </a:r>
          </a:p>
        </p:txBody>
      </p:sp>
    </p:spTree>
    <p:extLst>
      <p:ext uri="{BB962C8B-B14F-4D97-AF65-F5344CB8AC3E}">
        <p14:creationId xmlns:p14="http://schemas.microsoft.com/office/powerpoint/2010/main" val="798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F6FC3-B736-4FB5-AA0A-D4C2C41C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6C527-FA03-4384-886B-883E22D9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ダウンロードした実行ファイルを実行する。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Git-2.32.0.2-64-bit.exe</a:t>
            </a:r>
            <a:endParaRPr lang="en-US" altLang="ja-JP" dirty="0"/>
          </a:p>
          <a:p>
            <a:pPr lvl="1"/>
            <a:r>
              <a:rPr kumimoji="1" lang="ja-JP" altLang="en-US" dirty="0"/>
              <a:t>「このアプリが</a:t>
            </a:r>
            <a:r>
              <a:rPr kumimoji="1" lang="en-US" altLang="ja-JP" dirty="0"/>
              <a:t>…</a:t>
            </a:r>
            <a:r>
              <a:rPr kumimoji="1" lang="ja-JP" altLang="en-US" dirty="0"/>
              <a:t>許可しますか</a:t>
            </a:r>
            <a:r>
              <a:rPr kumimoji="1" lang="en-US" altLang="ja-JP" dirty="0"/>
              <a:t>?</a:t>
            </a:r>
            <a:r>
              <a:rPr kumimoji="1" lang="ja-JP" altLang="en-US" dirty="0"/>
              <a:t>」みたいなポップアップが出てきたら、「はい」を選択する。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26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1BE2D-83CB-4847-B729-D0585314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F07F06F-B0ED-466B-8154-B41311E4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2164715"/>
            <a:ext cx="4435224" cy="3673158"/>
          </a:xfr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C1D412-3147-4C72-9709-9C720C0B41C3}"/>
              </a:ext>
            </a:extLst>
          </p:cNvPr>
          <p:cNvSpPr/>
          <p:nvPr/>
        </p:nvSpPr>
        <p:spPr>
          <a:xfrm>
            <a:off x="8727543" y="5104142"/>
            <a:ext cx="2189616" cy="73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Next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84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647</Words>
  <Application>Microsoft Office PowerPoint</Application>
  <PresentationFormat>ワイド画面</PresentationFormat>
  <Paragraphs>96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Gitのインストール方法</vt:lpstr>
      <vt:lpstr>目次</vt:lpstr>
      <vt:lpstr>Gitインストール</vt:lpstr>
      <vt:lpstr>Gitとは?</vt:lpstr>
      <vt:lpstr>Gitとは?</vt:lpstr>
      <vt:lpstr>インストール</vt:lpstr>
      <vt:lpstr>インストール(Mac)</vt:lpstr>
      <vt:lpstr>インストール(Windows)</vt:lpstr>
      <vt:lpstr>インストール(Windows)</vt:lpstr>
      <vt:lpstr>インストール(Windows)</vt:lpstr>
      <vt:lpstr>インストール(Windows)</vt:lpstr>
      <vt:lpstr>インストール(Windows)</vt:lpstr>
      <vt:lpstr>インストール(Windows)</vt:lpstr>
      <vt:lpstr>インストール(Windows)</vt:lpstr>
      <vt:lpstr>初期設定</vt:lpstr>
      <vt:lpstr>GitHubアカウント登録</vt:lpstr>
      <vt:lpstr>GitHubとは</vt:lpstr>
      <vt:lpstr>アカウント登録</vt:lpstr>
      <vt:lpstr>アカウント登録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環境構築</dc:title>
  <dc:creator>健太郎 弓田</dc:creator>
  <cp:lastModifiedBy>健太郎 弓田</cp:lastModifiedBy>
  <cp:revision>89</cp:revision>
  <dcterms:created xsi:type="dcterms:W3CDTF">2021-08-06T12:12:24Z</dcterms:created>
  <dcterms:modified xsi:type="dcterms:W3CDTF">2021-08-06T14:12:40Z</dcterms:modified>
</cp:coreProperties>
</file>