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9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75E36-F07B-41A8-9490-A0C6D50036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C7ED11-9195-4124-B771-D64D2ED5CE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F0838C-C9C7-4937-8825-A0FDEEB549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AD75D3-4E40-4497-AB13-063C0E9480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5F0234-D3A9-40B3-BFE5-501A8AB107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60A1D6-53F2-45D3-B5CA-BD13A0F69C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BC387-2EE4-4F9A-A471-83574C8783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D68D82-8276-4E7B-B4DD-BBC13403CB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471C14-D7A2-4BD1-B4DA-35AD5D6EA0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9EA426C-6E29-448F-B16C-F78524085F76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093F8D00-0470-4456-9DF6-A71DB62FF334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C3E2D030-351E-49B6-87DA-ADCC680C9F13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41403843-2662-470E-BC88-E9432A4C8239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87320"/>
            <a:ext cx="9071640" cy="134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Joystix Monospace"/>
              </a:rPr>
              <a:t>Drive. Smash. Score. Live. </a:t>
            </a:r>
            <a:endParaRPr b="0" lang="en-US" sz="4400" strike="noStrike" u="none">
              <a:solidFill>
                <a:srgbClr val="ffffff"/>
              </a:solidFill>
              <a:uFillTx/>
              <a:latin typeface="Joystix Monospace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trike="noStrike" u="none">
                <a:solidFill>
                  <a:srgbClr val="1c1c1c"/>
                </a:solidFill>
                <a:uFillTx/>
                <a:latin typeface="Joystix Monospace"/>
              </a:rPr>
              <a:t>Transform the high-octane car soccer mechanics of Rocket League into a live, physical arena event using real (but possibly modded or scaled-down) vehicles, merging gaming with physical stunts for viral entertainment. </a:t>
            </a:r>
            <a:endParaRPr b="0" lang="en-US" sz="1800" strike="noStrike" u="none">
              <a:solidFill>
                <a:srgbClr val="1c1c1c"/>
              </a:solidFill>
              <a:uFillTx/>
              <a:latin typeface="Joystix Monosp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Additional Setup Features:</a:t>
            </a:r>
            <a:br>
              <a:rPr sz="3300"/>
            </a:b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(Missing or Expandable)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Safety Infrastructure: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Emergency Stop System: Remote kill switch for all vehicles in case of tech failure.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Fireproof Barriers &amp; Extinguishers: Especially if using electric or boost-powered vehicles.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Mic System: Allows streamers to interact with the audience.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Modular Stadium Design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Expandable Walls: To allow resizing the arena quickly.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Weather-Proofing (if outdoors): Rain-proof covers, drainage, or climate controls if indoors.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Additional Setup Features: </a:t>
            </a:r>
            <a:br>
              <a:rPr sz="3300"/>
            </a:b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(Missing or Expandable) Part 2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Enhanced Tracking &amp; Scoring System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Augmented Reality (AR) Overlays: Real-time effects for viewers — trail boost, ball trajectory, scoreboards.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Ball Sensors + Smart Goals: Instant scoring confirmation and replays.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Players and Audience Experience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Interactive Apps: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Tap to vote on power-ups or effects.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Fan Cam Integration: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Players appear live on the stream feed.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Additional Setup Features: </a:t>
            </a:r>
            <a:br>
              <a:rPr sz="3300"/>
            </a:b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(Missing or Expandable) Part 3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Competitive &amp; Long-Term Play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Players can choose a team they like to play as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Fans or players can vote on team drafts per game. Each region has its own teams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Replay Highlights: auto-generated highlights with twitch-style memes, slow-mo replays, and announcer-style narration.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Partnerships &amp; Brand Opportunities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Vehicles or ball branded with temporary skins.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Game Flow Mechanics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match timer countdown with visual effects.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a vehicle flips, stalls, or exits bounds, a crew returns them to a start zone.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Penalty Box / Time-Outs: For rule violations or balance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Reconnection: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case of network disconnect other players or an audience can choose to join in the game until a reconnect happens.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Power Management: Dedicated lines and backups to prevent shutdowns mid-match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Arena DJ or SFX Operator: Triggering music cues, vehicle sounds, crowd prompts.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Amateur Leagues or Tryouts: Fans can train or qualify for special exhibition matches or “Fan Friday” events.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Seasonal Themes or Arenas: e.g. Space Arena, Tokyo Neon, Desert Storm — swap visuals, music, or terrain.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638080" y="2734200"/>
            <a:ext cx="4848840" cy="2318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</a:rPr>
              <a:t>Arena DJ or SFX Operator: Triggering music cues, vehicle sounds, crowd prompts. 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Game Flow Mechanics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7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>
        <p14:glitter dir="l"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Stadium Setup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Shape: Rectangular, enclosed arena with curved corners (like a Rocket League field).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Surface: Durable, low-friction material (or just asphalt) for drift and stunt driving.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Walls/Barriers: Transparent or mesh barriers to prevent vehicles from leaving.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Size: Start small (e.g. 30m x 15m) for control and upgrade to larger sizes for more chaos.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Vehicles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Type: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Modded electric vehicles or RC cars (e.g. bumper cars, drift cars)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Entrance (optional):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Create an area for vehicle to park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Encourage them to explore Encourage them to explore the various options available before entering the stadium, including interactive light displays.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</a:rPr>
              <a:t>Customization: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Boost mechanism: compressed air, mini thrusters, or short electric overdrive.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Cosmetic mods: LED lights, team colors, anime-style streamer personalization.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Camera mounts for live POV streaming.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Ball Mechanics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Ball: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Oversized foam or inflatable ball for visibility and safety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Tracking: </a:t>
            </a: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Use drones or overhead cams to trackball location and score detection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Teams and gameplay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2 v 2 format to start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Games last 5-10 minutes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Points are awarded by pushing the ball into the opposing goal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Optional: add bonus powers (e.g. mini ramps, temporary “boost”)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Streamer Integration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Control RC or the modded vehicle via remote control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React/comment live from their vehicle via a display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Engage in “chaos challenges” mid-game (e.g. sudden fog, lights-out more)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Entertainment/Chaos Additions:</a:t>
            </a:r>
            <a:br>
              <a:rPr sz="3300"/>
            </a:b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Later upgrades to increase chaos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Obstacles spawn mid-game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Moving walls or gates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Golden Ball” rounds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Hover-Drone distractions or fake power-up options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Monetization &amp; Content Creation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Live-streamed matches on platforms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Behind-the-scenes setup, steamer training and reaction videos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Interactive audience votes (e.g. vote to drop a ramp)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Partnerships &amp; Brand Opportunities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Optional Gameplay Features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Rotating Area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The entire plaform slightly rotates or tilts during the match to disorient players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Vehicle Perks / Loadouts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Assign special abilities like “speed boost”, “shield”, or “magnet pull”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2025-05-11T17:07:55Z</dcterms:created>
  <dc:creator/>
  <dc:description/>
  <dc:language>en-US</dc:language>
  <cp:lastModifiedBy/>
  <dcterms:modified xsi:type="dcterms:W3CDTF">2025-05-11T17:52:23Z</dcterms:modified>
  <cp:revision>2</cp:revision>
  <dc:subject/>
  <dc:title>Blueprint Plans</dc:title>
</cp:coreProperties>
</file>