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BF5B1-E7BA-4790-A907-637A30788A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1AFA7E7-37BA-4568-8B5F-E9C5B75132BA}">
      <dgm:prSet/>
      <dgm:spPr/>
      <dgm:t>
        <a:bodyPr/>
        <a:lstStyle/>
        <a:p>
          <a:r>
            <a:rPr lang="en-US" b="0" i="0"/>
            <a:t>This plan outlines a dedicated office space designed specifically for gamers, particularly those engaged in gold coin farming in games like World of Warcraft. The environment aims to enhance productivity, foster collaboration, and meet the unique needs of this community.</a:t>
          </a:r>
          <a:endParaRPr lang="en-US"/>
        </a:p>
      </dgm:t>
    </dgm:pt>
    <dgm:pt modelId="{EAF7D75B-F5EF-4E64-8B7C-6C9E563030A9}" type="parTrans" cxnId="{3AEDA176-1F6D-40D9-BC2C-B9ED158B4656}">
      <dgm:prSet/>
      <dgm:spPr/>
      <dgm:t>
        <a:bodyPr/>
        <a:lstStyle/>
        <a:p>
          <a:endParaRPr lang="en-US"/>
        </a:p>
      </dgm:t>
    </dgm:pt>
    <dgm:pt modelId="{2E59900F-E652-4C27-B19C-BAAA4507AB2F}" type="sibTrans" cxnId="{3AEDA176-1F6D-40D9-BC2C-B9ED158B4656}">
      <dgm:prSet/>
      <dgm:spPr/>
      <dgm:t>
        <a:bodyPr/>
        <a:lstStyle/>
        <a:p>
          <a:endParaRPr lang="en-US"/>
        </a:p>
      </dgm:t>
    </dgm:pt>
    <dgm:pt modelId="{1056085A-DB6A-4F9D-95BE-A16788A0C416}" type="pres">
      <dgm:prSet presAssocID="{76BBF5B1-E7BA-4790-A907-637A30788A51}" presName="linear" presStyleCnt="0">
        <dgm:presLayoutVars>
          <dgm:animLvl val="lvl"/>
          <dgm:resizeHandles val="exact"/>
        </dgm:presLayoutVars>
      </dgm:prSet>
      <dgm:spPr/>
    </dgm:pt>
    <dgm:pt modelId="{D453879A-0E0C-4408-9E04-4A1E0BD9721D}" type="pres">
      <dgm:prSet presAssocID="{41AFA7E7-37BA-4568-8B5F-E9C5B75132BA}" presName="parentText" presStyleLbl="node1" presStyleIdx="0" presStyleCnt="1">
        <dgm:presLayoutVars>
          <dgm:chMax val="0"/>
          <dgm:bulletEnabled val="1"/>
        </dgm:presLayoutVars>
      </dgm:prSet>
      <dgm:spPr/>
    </dgm:pt>
  </dgm:ptLst>
  <dgm:cxnLst>
    <dgm:cxn modelId="{C6618B16-98F0-4447-85EF-C65B63145D61}" type="presOf" srcId="{76BBF5B1-E7BA-4790-A907-637A30788A51}" destId="{1056085A-DB6A-4F9D-95BE-A16788A0C416}" srcOrd="0" destOrd="0" presId="urn:microsoft.com/office/officeart/2005/8/layout/vList2"/>
    <dgm:cxn modelId="{3AEDA176-1F6D-40D9-BC2C-B9ED158B4656}" srcId="{76BBF5B1-E7BA-4790-A907-637A30788A51}" destId="{41AFA7E7-37BA-4568-8B5F-E9C5B75132BA}" srcOrd="0" destOrd="0" parTransId="{EAF7D75B-F5EF-4E64-8B7C-6C9E563030A9}" sibTransId="{2E59900F-E652-4C27-B19C-BAAA4507AB2F}"/>
    <dgm:cxn modelId="{147801AD-383D-49E4-ACC8-51C08EA3569D}" type="presOf" srcId="{41AFA7E7-37BA-4568-8B5F-E9C5B75132BA}" destId="{D453879A-0E0C-4408-9E04-4A1E0BD9721D}" srcOrd="0" destOrd="0" presId="urn:microsoft.com/office/officeart/2005/8/layout/vList2"/>
    <dgm:cxn modelId="{70CCE87E-545C-4BF6-BAF0-AC327D771ADA}" type="presParOf" srcId="{1056085A-DB6A-4F9D-95BE-A16788A0C416}" destId="{D453879A-0E0C-4408-9E04-4A1E0BD9721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E3C9743-6A1A-4471-B2A4-ECE2FF784D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E6D5DD6-9F9F-4C46-BC73-9A1499F90AEA}">
      <dgm:prSet/>
      <dgm:spPr/>
      <dgm:t>
        <a:bodyPr/>
        <a:lstStyle/>
        <a:p>
          <a:r>
            <a:rPr lang="en-US" b="1" i="0"/>
            <a:t>Description</a:t>
          </a:r>
          <a:r>
            <a:rPr lang="en-US" b="0" i="0"/>
            <a:t>: </a:t>
          </a:r>
          <a:endParaRPr lang="en-US"/>
        </a:p>
      </dgm:t>
    </dgm:pt>
    <dgm:pt modelId="{66A82E1C-4765-423C-8E4A-BB37B2E7E2B5}" type="parTrans" cxnId="{5F1E12EB-3EA6-4EBC-AD2F-337601EF7194}">
      <dgm:prSet/>
      <dgm:spPr/>
      <dgm:t>
        <a:bodyPr/>
        <a:lstStyle/>
        <a:p>
          <a:endParaRPr lang="en-US"/>
        </a:p>
      </dgm:t>
    </dgm:pt>
    <dgm:pt modelId="{E402D4DB-3E37-4BD7-9F0B-9B903D142E4D}" type="sibTrans" cxnId="{5F1E12EB-3EA6-4EBC-AD2F-337601EF7194}">
      <dgm:prSet/>
      <dgm:spPr/>
      <dgm:t>
        <a:bodyPr/>
        <a:lstStyle/>
        <a:p>
          <a:endParaRPr lang="en-US"/>
        </a:p>
      </dgm:t>
    </dgm:pt>
    <dgm:pt modelId="{D2F575DE-BE63-4DE1-B466-E19BD3E8B009}">
      <dgm:prSet/>
      <dgm:spPr/>
      <dgm:t>
        <a:bodyPr/>
        <a:lstStyle/>
        <a:p>
          <a:r>
            <a:rPr lang="en-US" b="0" i="0"/>
            <a:t>A comfortable lounge with bean bags, gaming consoles, and a snack bar. This area encourages downtime and social interaction among gamers, fostering community and collaboration.</a:t>
          </a:r>
          <a:endParaRPr lang="en-US"/>
        </a:p>
      </dgm:t>
    </dgm:pt>
    <dgm:pt modelId="{A60BD74F-FB3B-4CFB-BA97-DB3A91D7AC63}" type="parTrans" cxnId="{912E9DA0-C0F8-4710-8C0B-7F93B492A4B2}">
      <dgm:prSet/>
      <dgm:spPr/>
      <dgm:t>
        <a:bodyPr/>
        <a:lstStyle/>
        <a:p>
          <a:endParaRPr lang="en-US"/>
        </a:p>
      </dgm:t>
    </dgm:pt>
    <dgm:pt modelId="{AFFCEFB6-5CCD-4D0C-9EB3-255C636A33DC}" type="sibTrans" cxnId="{912E9DA0-C0F8-4710-8C0B-7F93B492A4B2}">
      <dgm:prSet/>
      <dgm:spPr/>
      <dgm:t>
        <a:bodyPr/>
        <a:lstStyle/>
        <a:p>
          <a:endParaRPr lang="en-US"/>
        </a:p>
      </dgm:t>
    </dgm:pt>
    <dgm:pt modelId="{D0620069-4ED8-4454-8E95-E30453FCCBB0}" type="pres">
      <dgm:prSet presAssocID="{CE3C9743-6A1A-4471-B2A4-ECE2FF784DA6}" presName="linear" presStyleCnt="0">
        <dgm:presLayoutVars>
          <dgm:animLvl val="lvl"/>
          <dgm:resizeHandles val="exact"/>
        </dgm:presLayoutVars>
      </dgm:prSet>
      <dgm:spPr/>
    </dgm:pt>
    <dgm:pt modelId="{9CDBC1B7-5C3D-4B35-805D-7C3080A72B62}" type="pres">
      <dgm:prSet presAssocID="{8E6D5DD6-9F9F-4C46-BC73-9A1499F90AEA}" presName="parentText" presStyleLbl="node1" presStyleIdx="0" presStyleCnt="1">
        <dgm:presLayoutVars>
          <dgm:chMax val="0"/>
          <dgm:bulletEnabled val="1"/>
        </dgm:presLayoutVars>
      </dgm:prSet>
      <dgm:spPr/>
    </dgm:pt>
    <dgm:pt modelId="{B12E3029-E35C-4CE6-98C0-57C58BD63EA5}" type="pres">
      <dgm:prSet presAssocID="{8E6D5DD6-9F9F-4C46-BC73-9A1499F90AEA}" presName="childText" presStyleLbl="revTx" presStyleIdx="0" presStyleCnt="1">
        <dgm:presLayoutVars>
          <dgm:bulletEnabled val="1"/>
        </dgm:presLayoutVars>
      </dgm:prSet>
      <dgm:spPr/>
    </dgm:pt>
  </dgm:ptLst>
  <dgm:cxnLst>
    <dgm:cxn modelId="{3579026E-477A-455A-A062-02A12CF8C892}" type="presOf" srcId="{8E6D5DD6-9F9F-4C46-BC73-9A1499F90AEA}" destId="{9CDBC1B7-5C3D-4B35-805D-7C3080A72B62}" srcOrd="0" destOrd="0" presId="urn:microsoft.com/office/officeart/2005/8/layout/vList2"/>
    <dgm:cxn modelId="{554AAC95-CD5B-4088-83A5-E1139A0F8C32}" type="presOf" srcId="{D2F575DE-BE63-4DE1-B466-E19BD3E8B009}" destId="{B12E3029-E35C-4CE6-98C0-57C58BD63EA5}" srcOrd="0" destOrd="0" presId="urn:microsoft.com/office/officeart/2005/8/layout/vList2"/>
    <dgm:cxn modelId="{AC3EEA9E-7E4E-4BB8-AE96-02056FE3E98E}" type="presOf" srcId="{CE3C9743-6A1A-4471-B2A4-ECE2FF784DA6}" destId="{D0620069-4ED8-4454-8E95-E30453FCCBB0}" srcOrd="0" destOrd="0" presId="urn:microsoft.com/office/officeart/2005/8/layout/vList2"/>
    <dgm:cxn modelId="{912E9DA0-C0F8-4710-8C0B-7F93B492A4B2}" srcId="{8E6D5DD6-9F9F-4C46-BC73-9A1499F90AEA}" destId="{D2F575DE-BE63-4DE1-B466-E19BD3E8B009}" srcOrd="0" destOrd="0" parTransId="{A60BD74F-FB3B-4CFB-BA97-DB3A91D7AC63}" sibTransId="{AFFCEFB6-5CCD-4D0C-9EB3-255C636A33DC}"/>
    <dgm:cxn modelId="{5F1E12EB-3EA6-4EBC-AD2F-337601EF7194}" srcId="{CE3C9743-6A1A-4471-B2A4-ECE2FF784DA6}" destId="{8E6D5DD6-9F9F-4C46-BC73-9A1499F90AEA}" srcOrd="0" destOrd="0" parTransId="{66A82E1C-4765-423C-8E4A-BB37B2E7E2B5}" sibTransId="{E402D4DB-3E37-4BD7-9F0B-9B903D142E4D}"/>
    <dgm:cxn modelId="{CB42D5E8-67BB-4CAE-A4B3-16D4EB4813FA}" type="presParOf" srcId="{D0620069-4ED8-4454-8E95-E30453FCCBB0}" destId="{9CDBC1B7-5C3D-4B35-805D-7C3080A72B62}" srcOrd="0" destOrd="0" presId="urn:microsoft.com/office/officeart/2005/8/layout/vList2"/>
    <dgm:cxn modelId="{03DE89DE-5FAD-4906-B597-08BEE0F4E5CF}" type="presParOf" srcId="{D0620069-4ED8-4454-8E95-E30453FCCBB0}" destId="{B12E3029-E35C-4CE6-98C0-57C58BD63EA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D8FF47F-3843-402D-8131-3F85330C41A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583F99-A6D1-4CB3-BBFB-0F6BA7A09251}">
      <dgm:prSet/>
      <dgm:spPr/>
      <dgm:t>
        <a:bodyPr/>
        <a:lstStyle/>
        <a:p>
          <a:r>
            <a:rPr lang="en-US" b="1" i="0"/>
            <a:t>Community Building</a:t>
          </a:r>
          <a:r>
            <a:rPr lang="en-US" b="0" i="0"/>
            <a:t>: </a:t>
          </a:r>
          <a:endParaRPr lang="en-US"/>
        </a:p>
      </dgm:t>
    </dgm:pt>
    <dgm:pt modelId="{E6911402-BE26-4D45-A9C7-1FB055502161}" type="parTrans" cxnId="{EE83CFCD-D3DA-4F01-AC43-21C1D7B613C2}">
      <dgm:prSet/>
      <dgm:spPr/>
      <dgm:t>
        <a:bodyPr/>
        <a:lstStyle/>
        <a:p>
          <a:endParaRPr lang="en-US"/>
        </a:p>
      </dgm:t>
    </dgm:pt>
    <dgm:pt modelId="{1A42E055-DE04-4F09-B189-03AF1D9A2227}" type="sibTrans" cxnId="{EE83CFCD-D3DA-4F01-AC43-21C1D7B613C2}">
      <dgm:prSet/>
      <dgm:spPr/>
      <dgm:t>
        <a:bodyPr/>
        <a:lstStyle/>
        <a:p>
          <a:endParaRPr lang="en-US"/>
        </a:p>
      </dgm:t>
    </dgm:pt>
    <dgm:pt modelId="{0899D7F1-D008-4025-97B4-55DF96C829C5}">
      <dgm:prSet/>
      <dgm:spPr/>
      <dgm:t>
        <a:bodyPr/>
        <a:lstStyle/>
        <a:p>
          <a:r>
            <a:rPr lang="en-US" b="0" i="0"/>
            <a:t>The layout encourages interaction, fostering relationships among gamers and enhancing team dynamics.</a:t>
          </a:r>
          <a:endParaRPr lang="en-US"/>
        </a:p>
      </dgm:t>
    </dgm:pt>
    <dgm:pt modelId="{26F07D1A-45AF-4880-B2C9-C40DCB5A4FF4}" type="parTrans" cxnId="{65C989C5-EDF6-428A-9443-0FC9B5B73C86}">
      <dgm:prSet/>
      <dgm:spPr/>
      <dgm:t>
        <a:bodyPr/>
        <a:lstStyle/>
        <a:p>
          <a:endParaRPr lang="en-US"/>
        </a:p>
      </dgm:t>
    </dgm:pt>
    <dgm:pt modelId="{4B1A0D92-86DE-4CC1-A565-9DF615113D27}" type="sibTrans" cxnId="{65C989C5-EDF6-428A-9443-0FC9B5B73C86}">
      <dgm:prSet/>
      <dgm:spPr/>
      <dgm:t>
        <a:bodyPr/>
        <a:lstStyle/>
        <a:p>
          <a:endParaRPr lang="en-US"/>
        </a:p>
      </dgm:t>
    </dgm:pt>
    <dgm:pt modelId="{F1D61EDA-CEC6-4EAB-B661-A81BDFC5E77B}">
      <dgm:prSet/>
      <dgm:spPr/>
      <dgm:t>
        <a:bodyPr/>
        <a:lstStyle/>
        <a:p>
          <a:r>
            <a:rPr lang="en-US" b="1" i="0"/>
            <a:t>Enhanced Gaming Performance</a:t>
          </a:r>
          <a:r>
            <a:rPr lang="en-US" b="0" i="0"/>
            <a:t>: </a:t>
          </a:r>
          <a:endParaRPr lang="en-US"/>
        </a:p>
      </dgm:t>
    </dgm:pt>
    <dgm:pt modelId="{FC616B56-B4AD-4858-B832-6136880F2AB0}" type="parTrans" cxnId="{20553CA9-0480-474D-B414-690891850358}">
      <dgm:prSet/>
      <dgm:spPr/>
      <dgm:t>
        <a:bodyPr/>
        <a:lstStyle/>
        <a:p>
          <a:endParaRPr lang="en-US"/>
        </a:p>
      </dgm:t>
    </dgm:pt>
    <dgm:pt modelId="{0519D658-43C9-4682-8424-7ABDF8D56946}" type="sibTrans" cxnId="{20553CA9-0480-474D-B414-690891850358}">
      <dgm:prSet/>
      <dgm:spPr/>
      <dgm:t>
        <a:bodyPr/>
        <a:lstStyle/>
        <a:p>
          <a:endParaRPr lang="en-US"/>
        </a:p>
      </dgm:t>
    </dgm:pt>
    <dgm:pt modelId="{969A8461-6A62-40A7-A595-D50D98765FB4}">
      <dgm:prSet/>
      <dgm:spPr/>
      <dgm:t>
        <a:bodyPr/>
        <a:lstStyle/>
        <a:p>
          <a:r>
            <a:rPr lang="en-US" b="0" i="0"/>
            <a:t>Ergonomic designs and high-quality equipment improve comfort and efficiency, leading to better performance in games.</a:t>
          </a:r>
          <a:endParaRPr lang="en-US"/>
        </a:p>
      </dgm:t>
    </dgm:pt>
    <dgm:pt modelId="{0867E2B8-82A2-4F1C-9AE5-328A35456DC0}" type="parTrans" cxnId="{383DB304-13C8-49D6-8DFB-A3DEB13E15B9}">
      <dgm:prSet/>
      <dgm:spPr/>
      <dgm:t>
        <a:bodyPr/>
        <a:lstStyle/>
        <a:p>
          <a:endParaRPr lang="en-US"/>
        </a:p>
      </dgm:t>
    </dgm:pt>
    <dgm:pt modelId="{941880CC-7A66-49BD-A3EB-F53D0866A7E2}" type="sibTrans" cxnId="{383DB304-13C8-49D6-8DFB-A3DEB13E15B9}">
      <dgm:prSet/>
      <dgm:spPr/>
      <dgm:t>
        <a:bodyPr/>
        <a:lstStyle/>
        <a:p>
          <a:endParaRPr lang="en-US"/>
        </a:p>
      </dgm:t>
    </dgm:pt>
    <dgm:pt modelId="{3F4A31A0-B48E-4453-8595-0DD0383031C9}">
      <dgm:prSet/>
      <dgm:spPr/>
      <dgm:t>
        <a:bodyPr/>
        <a:lstStyle/>
        <a:p>
          <a:r>
            <a:rPr lang="en-US" b="1" i="0"/>
            <a:t>Focus on Unique Needs</a:t>
          </a:r>
          <a:r>
            <a:rPr lang="en-US" b="0" i="0"/>
            <a:t>: </a:t>
          </a:r>
          <a:endParaRPr lang="en-US"/>
        </a:p>
      </dgm:t>
    </dgm:pt>
    <dgm:pt modelId="{120AA808-3B08-40F6-B3B2-697526DD276F}" type="parTrans" cxnId="{C02BAEC5-9DD9-4281-8135-FFB9BCDA5515}">
      <dgm:prSet/>
      <dgm:spPr/>
      <dgm:t>
        <a:bodyPr/>
        <a:lstStyle/>
        <a:p>
          <a:endParaRPr lang="en-US"/>
        </a:p>
      </dgm:t>
    </dgm:pt>
    <dgm:pt modelId="{59AAB2DD-DA3D-4ABE-9F09-21C9680053DC}" type="sibTrans" cxnId="{C02BAEC5-9DD9-4281-8135-FFB9BCDA5515}">
      <dgm:prSet/>
      <dgm:spPr/>
      <dgm:t>
        <a:bodyPr/>
        <a:lstStyle/>
        <a:p>
          <a:endParaRPr lang="en-US"/>
        </a:p>
      </dgm:t>
    </dgm:pt>
    <dgm:pt modelId="{2AC5699F-107E-4ACA-9FDB-B25A2C8ECE57}">
      <dgm:prSet/>
      <dgm:spPr/>
      <dgm:t>
        <a:bodyPr/>
        <a:lstStyle/>
        <a:p>
          <a:r>
            <a:rPr lang="en-US" b="0" i="0"/>
            <a:t>Features like soundproof rooms and collaboration areas specifically cater to the requirements of gold coin farmers, allowing them to strategize and execute their gameplay effectively.</a:t>
          </a:r>
          <a:endParaRPr lang="en-US"/>
        </a:p>
      </dgm:t>
    </dgm:pt>
    <dgm:pt modelId="{C4BA7765-3E82-4760-A978-F537F7F89CDF}" type="parTrans" cxnId="{25F3D1B3-AAED-4611-A3EE-43233D7BEC48}">
      <dgm:prSet/>
      <dgm:spPr/>
      <dgm:t>
        <a:bodyPr/>
        <a:lstStyle/>
        <a:p>
          <a:endParaRPr lang="en-US"/>
        </a:p>
      </dgm:t>
    </dgm:pt>
    <dgm:pt modelId="{E2181666-A705-4CE3-B097-F472D2AC5AEA}" type="sibTrans" cxnId="{25F3D1B3-AAED-4611-A3EE-43233D7BEC48}">
      <dgm:prSet/>
      <dgm:spPr/>
      <dgm:t>
        <a:bodyPr/>
        <a:lstStyle/>
        <a:p>
          <a:endParaRPr lang="en-US"/>
        </a:p>
      </dgm:t>
    </dgm:pt>
    <dgm:pt modelId="{36C17ADF-A62C-4DC4-A13D-39237BB39D87}">
      <dgm:prSet/>
      <dgm:spPr/>
      <dgm:t>
        <a:bodyPr/>
        <a:lstStyle/>
        <a:p>
          <a:r>
            <a:rPr lang="en-US" b="1" i="0"/>
            <a:t>Social Engagement</a:t>
          </a:r>
          <a:r>
            <a:rPr lang="en-US" b="0" i="0"/>
            <a:t>: </a:t>
          </a:r>
          <a:endParaRPr lang="en-US"/>
        </a:p>
      </dgm:t>
    </dgm:pt>
    <dgm:pt modelId="{02D06DDB-6D81-4EB9-B057-923DBA95BF6B}" type="parTrans" cxnId="{F7538936-0645-4282-8CDC-DD85B77C0BD7}">
      <dgm:prSet/>
      <dgm:spPr/>
      <dgm:t>
        <a:bodyPr/>
        <a:lstStyle/>
        <a:p>
          <a:endParaRPr lang="en-US"/>
        </a:p>
      </dgm:t>
    </dgm:pt>
    <dgm:pt modelId="{D9D66D1B-7CA5-4614-BF85-0011F34BD7A8}" type="sibTrans" cxnId="{F7538936-0645-4282-8CDC-DD85B77C0BD7}">
      <dgm:prSet/>
      <dgm:spPr/>
      <dgm:t>
        <a:bodyPr/>
        <a:lstStyle/>
        <a:p>
          <a:endParaRPr lang="en-US"/>
        </a:p>
      </dgm:t>
    </dgm:pt>
    <dgm:pt modelId="{3DA4642A-6C41-4BC6-BE86-3CD63E2F41A5}">
      <dgm:prSet/>
      <dgm:spPr/>
      <dgm:t>
        <a:bodyPr/>
        <a:lstStyle/>
        <a:p>
          <a:r>
            <a:rPr lang="en-US" b="0" i="0"/>
            <a:t>Relaxation areas provide a space for gamers to unwind and socialize, promoting a balanced gaming lifestyle.</a:t>
          </a:r>
          <a:endParaRPr lang="en-US"/>
        </a:p>
      </dgm:t>
    </dgm:pt>
    <dgm:pt modelId="{28CCB8AA-0D8B-4213-A0E2-CC60CB6439F6}" type="parTrans" cxnId="{48F98661-38A8-4E0E-8F8D-128630365747}">
      <dgm:prSet/>
      <dgm:spPr/>
      <dgm:t>
        <a:bodyPr/>
        <a:lstStyle/>
        <a:p>
          <a:endParaRPr lang="en-US"/>
        </a:p>
      </dgm:t>
    </dgm:pt>
    <dgm:pt modelId="{9A1848F2-77FE-4D00-B0D5-38D0BDF8A917}" type="sibTrans" cxnId="{48F98661-38A8-4E0E-8F8D-128630365747}">
      <dgm:prSet/>
      <dgm:spPr/>
      <dgm:t>
        <a:bodyPr/>
        <a:lstStyle/>
        <a:p>
          <a:endParaRPr lang="en-US"/>
        </a:p>
      </dgm:t>
    </dgm:pt>
    <dgm:pt modelId="{F57B2349-56B6-4E01-8B43-C225971FA774}" type="pres">
      <dgm:prSet presAssocID="{ED8FF47F-3843-402D-8131-3F85330C41A4}" presName="linear" presStyleCnt="0">
        <dgm:presLayoutVars>
          <dgm:animLvl val="lvl"/>
          <dgm:resizeHandles val="exact"/>
        </dgm:presLayoutVars>
      </dgm:prSet>
      <dgm:spPr/>
    </dgm:pt>
    <dgm:pt modelId="{7BFDE05E-0CC6-47A9-8B6C-640D5150F08F}" type="pres">
      <dgm:prSet presAssocID="{0F583F99-A6D1-4CB3-BBFB-0F6BA7A09251}" presName="parentText" presStyleLbl="node1" presStyleIdx="0" presStyleCnt="4">
        <dgm:presLayoutVars>
          <dgm:chMax val="0"/>
          <dgm:bulletEnabled val="1"/>
        </dgm:presLayoutVars>
      </dgm:prSet>
      <dgm:spPr/>
    </dgm:pt>
    <dgm:pt modelId="{8D6DE10A-95DD-45D7-A8F8-CAF6350839D3}" type="pres">
      <dgm:prSet presAssocID="{0F583F99-A6D1-4CB3-BBFB-0F6BA7A09251}" presName="childText" presStyleLbl="revTx" presStyleIdx="0" presStyleCnt="4">
        <dgm:presLayoutVars>
          <dgm:bulletEnabled val="1"/>
        </dgm:presLayoutVars>
      </dgm:prSet>
      <dgm:spPr/>
    </dgm:pt>
    <dgm:pt modelId="{C0608138-3B39-4797-A909-E714D73C51F2}" type="pres">
      <dgm:prSet presAssocID="{F1D61EDA-CEC6-4EAB-B661-A81BDFC5E77B}" presName="parentText" presStyleLbl="node1" presStyleIdx="1" presStyleCnt="4">
        <dgm:presLayoutVars>
          <dgm:chMax val="0"/>
          <dgm:bulletEnabled val="1"/>
        </dgm:presLayoutVars>
      </dgm:prSet>
      <dgm:spPr/>
    </dgm:pt>
    <dgm:pt modelId="{7F646073-DCE3-4635-865C-5792492B4B64}" type="pres">
      <dgm:prSet presAssocID="{F1D61EDA-CEC6-4EAB-B661-A81BDFC5E77B}" presName="childText" presStyleLbl="revTx" presStyleIdx="1" presStyleCnt="4">
        <dgm:presLayoutVars>
          <dgm:bulletEnabled val="1"/>
        </dgm:presLayoutVars>
      </dgm:prSet>
      <dgm:spPr/>
    </dgm:pt>
    <dgm:pt modelId="{E8574D6D-D7B6-4956-954C-03CEBDB6F556}" type="pres">
      <dgm:prSet presAssocID="{3F4A31A0-B48E-4453-8595-0DD0383031C9}" presName="parentText" presStyleLbl="node1" presStyleIdx="2" presStyleCnt="4">
        <dgm:presLayoutVars>
          <dgm:chMax val="0"/>
          <dgm:bulletEnabled val="1"/>
        </dgm:presLayoutVars>
      </dgm:prSet>
      <dgm:spPr/>
    </dgm:pt>
    <dgm:pt modelId="{299E3551-C528-42A8-87D3-1F7B4D8B440F}" type="pres">
      <dgm:prSet presAssocID="{3F4A31A0-B48E-4453-8595-0DD0383031C9}" presName="childText" presStyleLbl="revTx" presStyleIdx="2" presStyleCnt="4">
        <dgm:presLayoutVars>
          <dgm:bulletEnabled val="1"/>
        </dgm:presLayoutVars>
      </dgm:prSet>
      <dgm:spPr/>
    </dgm:pt>
    <dgm:pt modelId="{390B1D4C-D365-4A5B-B417-E26B7F1C7666}" type="pres">
      <dgm:prSet presAssocID="{36C17ADF-A62C-4DC4-A13D-39237BB39D87}" presName="parentText" presStyleLbl="node1" presStyleIdx="3" presStyleCnt="4">
        <dgm:presLayoutVars>
          <dgm:chMax val="0"/>
          <dgm:bulletEnabled val="1"/>
        </dgm:presLayoutVars>
      </dgm:prSet>
      <dgm:spPr/>
    </dgm:pt>
    <dgm:pt modelId="{CAE0BD8E-B57E-465F-8382-2EE15F4CFC42}" type="pres">
      <dgm:prSet presAssocID="{36C17ADF-A62C-4DC4-A13D-39237BB39D87}" presName="childText" presStyleLbl="revTx" presStyleIdx="3" presStyleCnt="4">
        <dgm:presLayoutVars>
          <dgm:bulletEnabled val="1"/>
        </dgm:presLayoutVars>
      </dgm:prSet>
      <dgm:spPr/>
    </dgm:pt>
  </dgm:ptLst>
  <dgm:cxnLst>
    <dgm:cxn modelId="{383DB304-13C8-49D6-8DFB-A3DEB13E15B9}" srcId="{F1D61EDA-CEC6-4EAB-B661-A81BDFC5E77B}" destId="{969A8461-6A62-40A7-A595-D50D98765FB4}" srcOrd="0" destOrd="0" parTransId="{0867E2B8-82A2-4F1C-9AE5-328A35456DC0}" sibTransId="{941880CC-7A66-49BD-A3EB-F53D0866A7E2}"/>
    <dgm:cxn modelId="{86650709-C767-4B19-AD9F-56669BCF5070}" type="presOf" srcId="{2AC5699F-107E-4ACA-9FDB-B25A2C8ECE57}" destId="{299E3551-C528-42A8-87D3-1F7B4D8B440F}" srcOrd="0" destOrd="0" presId="urn:microsoft.com/office/officeart/2005/8/layout/vList2"/>
    <dgm:cxn modelId="{F8FD720E-AFBA-4E11-A0EA-8ACBC8942D9C}" type="presOf" srcId="{0899D7F1-D008-4025-97B4-55DF96C829C5}" destId="{8D6DE10A-95DD-45D7-A8F8-CAF6350839D3}" srcOrd="0" destOrd="0" presId="urn:microsoft.com/office/officeart/2005/8/layout/vList2"/>
    <dgm:cxn modelId="{F7538936-0645-4282-8CDC-DD85B77C0BD7}" srcId="{ED8FF47F-3843-402D-8131-3F85330C41A4}" destId="{36C17ADF-A62C-4DC4-A13D-39237BB39D87}" srcOrd="3" destOrd="0" parTransId="{02D06DDB-6D81-4EB9-B057-923DBA95BF6B}" sibTransId="{D9D66D1B-7CA5-4614-BF85-0011F34BD7A8}"/>
    <dgm:cxn modelId="{7C3EB63A-1E6A-4856-9FFD-26CD5F555890}" type="presOf" srcId="{969A8461-6A62-40A7-A595-D50D98765FB4}" destId="{7F646073-DCE3-4635-865C-5792492B4B64}" srcOrd="0" destOrd="0" presId="urn:microsoft.com/office/officeart/2005/8/layout/vList2"/>
    <dgm:cxn modelId="{48F98661-38A8-4E0E-8F8D-128630365747}" srcId="{36C17ADF-A62C-4DC4-A13D-39237BB39D87}" destId="{3DA4642A-6C41-4BC6-BE86-3CD63E2F41A5}" srcOrd="0" destOrd="0" parTransId="{28CCB8AA-0D8B-4213-A0E2-CC60CB6439F6}" sibTransId="{9A1848F2-77FE-4D00-B0D5-38D0BDF8A917}"/>
    <dgm:cxn modelId="{B1710A62-451A-4679-A333-0502C7E34707}" type="presOf" srcId="{36C17ADF-A62C-4DC4-A13D-39237BB39D87}" destId="{390B1D4C-D365-4A5B-B417-E26B7F1C7666}" srcOrd="0" destOrd="0" presId="urn:microsoft.com/office/officeart/2005/8/layout/vList2"/>
    <dgm:cxn modelId="{719F966B-4926-44F6-98E6-74E9EA4FFCAD}" type="presOf" srcId="{ED8FF47F-3843-402D-8131-3F85330C41A4}" destId="{F57B2349-56B6-4E01-8B43-C225971FA774}" srcOrd="0" destOrd="0" presId="urn:microsoft.com/office/officeart/2005/8/layout/vList2"/>
    <dgm:cxn modelId="{62684C84-B024-4C31-A78F-5AFF5B7E951D}" type="presOf" srcId="{3DA4642A-6C41-4BC6-BE86-3CD63E2F41A5}" destId="{CAE0BD8E-B57E-465F-8382-2EE15F4CFC42}" srcOrd="0" destOrd="0" presId="urn:microsoft.com/office/officeart/2005/8/layout/vList2"/>
    <dgm:cxn modelId="{20553CA9-0480-474D-B414-690891850358}" srcId="{ED8FF47F-3843-402D-8131-3F85330C41A4}" destId="{F1D61EDA-CEC6-4EAB-B661-A81BDFC5E77B}" srcOrd="1" destOrd="0" parTransId="{FC616B56-B4AD-4858-B832-6136880F2AB0}" sibTransId="{0519D658-43C9-4682-8424-7ABDF8D56946}"/>
    <dgm:cxn modelId="{3DED34AB-6B4F-43A3-B9DD-7C10C1E64C2F}" type="presOf" srcId="{F1D61EDA-CEC6-4EAB-B661-A81BDFC5E77B}" destId="{C0608138-3B39-4797-A909-E714D73C51F2}" srcOrd="0" destOrd="0" presId="urn:microsoft.com/office/officeart/2005/8/layout/vList2"/>
    <dgm:cxn modelId="{25F3D1B3-AAED-4611-A3EE-43233D7BEC48}" srcId="{3F4A31A0-B48E-4453-8595-0DD0383031C9}" destId="{2AC5699F-107E-4ACA-9FDB-B25A2C8ECE57}" srcOrd="0" destOrd="0" parTransId="{C4BA7765-3E82-4760-A978-F537F7F89CDF}" sibTransId="{E2181666-A705-4CE3-B097-F472D2AC5AEA}"/>
    <dgm:cxn modelId="{65C989C5-EDF6-428A-9443-0FC9B5B73C86}" srcId="{0F583F99-A6D1-4CB3-BBFB-0F6BA7A09251}" destId="{0899D7F1-D008-4025-97B4-55DF96C829C5}" srcOrd="0" destOrd="0" parTransId="{26F07D1A-45AF-4880-B2C9-C40DCB5A4FF4}" sibTransId="{4B1A0D92-86DE-4CC1-A565-9DF615113D27}"/>
    <dgm:cxn modelId="{C02BAEC5-9DD9-4281-8135-FFB9BCDA5515}" srcId="{ED8FF47F-3843-402D-8131-3F85330C41A4}" destId="{3F4A31A0-B48E-4453-8595-0DD0383031C9}" srcOrd="2" destOrd="0" parTransId="{120AA808-3B08-40F6-B3B2-697526DD276F}" sibTransId="{59AAB2DD-DA3D-4ABE-9F09-21C9680053DC}"/>
    <dgm:cxn modelId="{EE83CFCD-D3DA-4F01-AC43-21C1D7B613C2}" srcId="{ED8FF47F-3843-402D-8131-3F85330C41A4}" destId="{0F583F99-A6D1-4CB3-BBFB-0F6BA7A09251}" srcOrd="0" destOrd="0" parTransId="{E6911402-BE26-4D45-A9C7-1FB055502161}" sibTransId="{1A42E055-DE04-4F09-B189-03AF1D9A2227}"/>
    <dgm:cxn modelId="{94A37CE4-EBCB-4E74-93CD-28C756B2EBEF}" type="presOf" srcId="{0F583F99-A6D1-4CB3-BBFB-0F6BA7A09251}" destId="{7BFDE05E-0CC6-47A9-8B6C-640D5150F08F}" srcOrd="0" destOrd="0" presId="urn:microsoft.com/office/officeart/2005/8/layout/vList2"/>
    <dgm:cxn modelId="{75E9C4F3-E71D-4807-B09F-722937C3F3C0}" type="presOf" srcId="{3F4A31A0-B48E-4453-8595-0DD0383031C9}" destId="{E8574D6D-D7B6-4956-954C-03CEBDB6F556}" srcOrd="0" destOrd="0" presId="urn:microsoft.com/office/officeart/2005/8/layout/vList2"/>
    <dgm:cxn modelId="{353D9035-FE40-4D38-9683-573D299D0A3A}" type="presParOf" srcId="{F57B2349-56B6-4E01-8B43-C225971FA774}" destId="{7BFDE05E-0CC6-47A9-8B6C-640D5150F08F}" srcOrd="0" destOrd="0" presId="urn:microsoft.com/office/officeart/2005/8/layout/vList2"/>
    <dgm:cxn modelId="{51A30FFD-2FF9-4E90-9B8A-CE4AAB499100}" type="presParOf" srcId="{F57B2349-56B6-4E01-8B43-C225971FA774}" destId="{8D6DE10A-95DD-45D7-A8F8-CAF6350839D3}" srcOrd="1" destOrd="0" presId="urn:microsoft.com/office/officeart/2005/8/layout/vList2"/>
    <dgm:cxn modelId="{3404E9F6-FA3A-4D2E-A3DE-2E807F2A365F}" type="presParOf" srcId="{F57B2349-56B6-4E01-8B43-C225971FA774}" destId="{C0608138-3B39-4797-A909-E714D73C51F2}" srcOrd="2" destOrd="0" presId="urn:microsoft.com/office/officeart/2005/8/layout/vList2"/>
    <dgm:cxn modelId="{FC436729-F44C-472B-8AE8-3A5AA726E4E5}" type="presParOf" srcId="{F57B2349-56B6-4E01-8B43-C225971FA774}" destId="{7F646073-DCE3-4635-865C-5792492B4B64}" srcOrd="3" destOrd="0" presId="urn:microsoft.com/office/officeart/2005/8/layout/vList2"/>
    <dgm:cxn modelId="{179A4253-238B-4885-96E6-7A8B46258529}" type="presParOf" srcId="{F57B2349-56B6-4E01-8B43-C225971FA774}" destId="{E8574D6D-D7B6-4956-954C-03CEBDB6F556}" srcOrd="4" destOrd="0" presId="urn:microsoft.com/office/officeart/2005/8/layout/vList2"/>
    <dgm:cxn modelId="{C1272B1D-5BA7-45EA-9EE9-E43BD9FB7AAF}" type="presParOf" srcId="{F57B2349-56B6-4E01-8B43-C225971FA774}" destId="{299E3551-C528-42A8-87D3-1F7B4D8B440F}" srcOrd="5" destOrd="0" presId="urn:microsoft.com/office/officeart/2005/8/layout/vList2"/>
    <dgm:cxn modelId="{1FFA891B-31FC-4E1B-8F3B-C1B49274933A}" type="presParOf" srcId="{F57B2349-56B6-4E01-8B43-C225971FA774}" destId="{390B1D4C-D365-4A5B-B417-E26B7F1C7666}" srcOrd="6" destOrd="0" presId="urn:microsoft.com/office/officeart/2005/8/layout/vList2"/>
    <dgm:cxn modelId="{B4751412-3E71-4C70-A8F3-B64495852117}" type="presParOf" srcId="{F57B2349-56B6-4E01-8B43-C225971FA774}" destId="{CAE0BD8E-B57E-465F-8382-2EE15F4CFC4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EA4C25-1B34-466A-81D4-A23280F544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7C18B79-0166-483A-A665-6F33A19336C6}">
      <dgm:prSet/>
      <dgm:spPr/>
      <dgm:t>
        <a:bodyPr/>
        <a:lstStyle/>
        <a:p>
          <a:r>
            <a:rPr lang="en-US" b="1" i="0"/>
            <a:t>Initial Setup Costs</a:t>
          </a:r>
          <a:endParaRPr lang="en-US"/>
        </a:p>
      </dgm:t>
    </dgm:pt>
    <dgm:pt modelId="{4C367909-6D59-4A1B-A0CF-00CE230BB704}" type="parTrans" cxnId="{0FDD6B26-9D5F-452E-A77C-E6E8C31148DE}">
      <dgm:prSet/>
      <dgm:spPr/>
      <dgm:t>
        <a:bodyPr/>
        <a:lstStyle/>
        <a:p>
          <a:endParaRPr lang="en-US"/>
        </a:p>
      </dgm:t>
    </dgm:pt>
    <dgm:pt modelId="{5FB06D16-B4FA-4975-B63B-0DEAEC79E2C6}" type="sibTrans" cxnId="{0FDD6B26-9D5F-452E-A77C-E6E8C31148DE}">
      <dgm:prSet/>
      <dgm:spPr/>
      <dgm:t>
        <a:bodyPr/>
        <a:lstStyle/>
        <a:p>
          <a:endParaRPr lang="en-US"/>
        </a:p>
      </dgm:t>
    </dgm:pt>
    <dgm:pt modelId="{B245AFF2-D676-47D0-80CE-8E10B72BEC59}">
      <dgm:prSet/>
      <dgm:spPr/>
      <dgm:t>
        <a:bodyPr/>
        <a:lstStyle/>
        <a:p>
          <a:r>
            <a:rPr lang="en-US" b="1" i="0"/>
            <a:t>Workstation PC Systems</a:t>
          </a:r>
          <a:r>
            <a:rPr lang="en-US" b="0" i="0"/>
            <a:t>: $36,000 </a:t>
          </a:r>
          <a:endParaRPr lang="en-US"/>
        </a:p>
      </dgm:t>
    </dgm:pt>
    <dgm:pt modelId="{BC21AC8F-D713-4923-8D1B-0A55318BDB73}" type="parTrans" cxnId="{7893E90D-5560-4FA4-BF9B-4D3EAA46BE01}">
      <dgm:prSet/>
      <dgm:spPr/>
      <dgm:t>
        <a:bodyPr/>
        <a:lstStyle/>
        <a:p>
          <a:endParaRPr lang="en-US"/>
        </a:p>
      </dgm:t>
    </dgm:pt>
    <dgm:pt modelId="{017AC03F-162B-46D5-ADEB-BB7B6A5BF565}" type="sibTrans" cxnId="{7893E90D-5560-4FA4-BF9B-4D3EAA46BE01}">
      <dgm:prSet/>
      <dgm:spPr/>
      <dgm:t>
        <a:bodyPr/>
        <a:lstStyle/>
        <a:p>
          <a:endParaRPr lang="en-US"/>
        </a:p>
      </dgm:t>
    </dgm:pt>
    <dgm:pt modelId="{AC52A6EE-F366-414E-8587-0EF640AEEB1A}">
      <dgm:prSet/>
      <dgm:spPr/>
      <dgm:t>
        <a:bodyPr/>
        <a:lstStyle/>
        <a:p>
          <a:r>
            <a:rPr lang="en-US" b="1" i="0"/>
            <a:t>Justification</a:t>
          </a:r>
          <a:r>
            <a:rPr lang="en-US" b="0" i="0"/>
            <a:t>: 15-20 high-performance gaming setups are necessary to run the latest games smoothly. Each setup will include: </a:t>
          </a:r>
          <a:endParaRPr lang="en-US"/>
        </a:p>
      </dgm:t>
    </dgm:pt>
    <dgm:pt modelId="{35E57210-C4DF-4E06-8784-24A949556F48}" type="parTrans" cxnId="{91AAA92D-7610-4768-89EF-24132D1AC371}">
      <dgm:prSet/>
      <dgm:spPr/>
      <dgm:t>
        <a:bodyPr/>
        <a:lstStyle/>
        <a:p>
          <a:endParaRPr lang="en-US"/>
        </a:p>
      </dgm:t>
    </dgm:pt>
    <dgm:pt modelId="{1A3807F0-D282-42CF-BB36-B063CC3A417F}" type="sibTrans" cxnId="{91AAA92D-7610-4768-89EF-24132D1AC371}">
      <dgm:prSet/>
      <dgm:spPr/>
      <dgm:t>
        <a:bodyPr/>
        <a:lstStyle/>
        <a:p>
          <a:endParaRPr lang="en-US"/>
        </a:p>
      </dgm:t>
    </dgm:pt>
    <dgm:pt modelId="{8B2949C4-D674-4E95-AAE1-D1D40EECAB4A}">
      <dgm:prSet/>
      <dgm:spPr/>
      <dgm:t>
        <a:bodyPr/>
        <a:lstStyle/>
        <a:p>
          <a:r>
            <a:rPr lang="en-US" b="1" i="0"/>
            <a:t>CPU</a:t>
          </a:r>
          <a:r>
            <a:rPr lang="en-US" b="0" i="0"/>
            <a:t>: AMD Ryzen 7 or Intel i7</a:t>
          </a:r>
          <a:endParaRPr lang="en-US"/>
        </a:p>
      </dgm:t>
    </dgm:pt>
    <dgm:pt modelId="{C66B6BAE-76F7-4383-B631-E5FB6926C4B2}" type="parTrans" cxnId="{0AE76BF5-D82A-4F9C-89F9-7BD647E7EFB1}">
      <dgm:prSet/>
      <dgm:spPr/>
      <dgm:t>
        <a:bodyPr/>
        <a:lstStyle/>
        <a:p>
          <a:endParaRPr lang="en-US"/>
        </a:p>
      </dgm:t>
    </dgm:pt>
    <dgm:pt modelId="{21188B32-7C90-43D3-AFD1-8F13CB3C913D}" type="sibTrans" cxnId="{0AE76BF5-D82A-4F9C-89F9-7BD647E7EFB1}">
      <dgm:prSet/>
      <dgm:spPr/>
      <dgm:t>
        <a:bodyPr/>
        <a:lstStyle/>
        <a:p>
          <a:endParaRPr lang="en-US"/>
        </a:p>
      </dgm:t>
    </dgm:pt>
    <dgm:pt modelId="{A80A59EF-1671-4BEE-85B6-AFBECD4CF056}">
      <dgm:prSet/>
      <dgm:spPr/>
      <dgm:t>
        <a:bodyPr/>
        <a:lstStyle/>
        <a:p>
          <a:r>
            <a:rPr lang="en-US" b="1" i="0" dirty="0"/>
            <a:t>GPU</a:t>
          </a:r>
          <a:r>
            <a:rPr lang="en-US" b="0" i="0" dirty="0"/>
            <a:t>: NVIDIA RTX 3070 or equivalent</a:t>
          </a:r>
          <a:endParaRPr lang="en-US" dirty="0"/>
        </a:p>
      </dgm:t>
    </dgm:pt>
    <dgm:pt modelId="{BE46AC97-0841-48F3-8CD4-A1A955264C97}" type="parTrans" cxnId="{73DC83AE-3A0A-44E4-8B72-4D0E5A324DC5}">
      <dgm:prSet/>
      <dgm:spPr/>
      <dgm:t>
        <a:bodyPr/>
        <a:lstStyle/>
        <a:p>
          <a:endParaRPr lang="en-US"/>
        </a:p>
      </dgm:t>
    </dgm:pt>
    <dgm:pt modelId="{FAC6D0BF-E769-4356-BEF9-BECD8D47E86B}" type="sibTrans" cxnId="{73DC83AE-3A0A-44E4-8B72-4D0E5A324DC5}">
      <dgm:prSet/>
      <dgm:spPr/>
      <dgm:t>
        <a:bodyPr/>
        <a:lstStyle/>
        <a:p>
          <a:endParaRPr lang="en-US"/>
        </a:p>
      </dgm:t>
    </dgm:pt>
    <dgm:pt modelId="{6DE9C645-BACA-4403-8630-4B579281F81B}">
      <dgm:prSet/>
      <dgm:spPr/>
      <dgm:t>
        <a:bodyPr/>
        <a:lstStyle/>
        <a:p>
          <a:r>
            <a:rPr lang="en-US" b="1" i="0"/>
            <a:t>RAM</a:t>
          </a:r>
          <a:r>
            <a:rPr lang="en-US" b="0" i="0"/>
            <a:t>: 16GB DDR4</a:t>
          </a:r>
          <a:endParaRPr lang="en-US"/>
        </a:p>
      </dgm:t>
    </dgm:pt>
    <dgm:pt modelId="{73BAE1C6-5301-493E-B83B-7AF50AB53A6F}" type="parTrans" cxnId="{D4BEBE00-152C-476B-89BA-D7DF74FD5BEF}">
      <dgm:prSet/>
      <dgm:spPr/>
      <dgm:t>
        <a:bodyPr/>
        <a:lstStyle/>
        <a:p>
          <a:endParaRPr lang="en-US"/>
        </a:p>
      </dgm:t>
    </dgm:pt>
    <dgm:pt modelId="{358FB80A-E02A-4425-9ED5-ED2762FF2874}" type="sibTrans" cxnId="{D4BEBE00-152C-476B-89BA-D7DF74FD5BEF}">
      <dgm:prSet/>
      <dgm:spPr/>
      <dgm:t>
        <a:bodyPr/>
        <a:lstStyle/>
        <a:p>
          <a:endParaRPr lang="en-US"/>
        </a:p>
      </dgm:t>
    </dgm:pt>
    <dgm:pt modelId="{4D40B316-E7C4-4661-8779-1A0DCD02C487}">
      <dgm:prSet/>
      <dgm:spPr/>
      <dgm:t>
        <a:bodyPr/>
        <a:lstStyle/>
        <a:p>
          <a:r>
            <a:rPr lang="en-US" b="1" i="0"/>
            <a:t>Storage</a:t>
          </a:r>
          <a:r>
            <a:rPr lang="en-US" b="0" i="0"/>
            <a:t>: 1TB SSD for fast load times</a:t>
          </a:r>
          <a:endParaRPr lang="en-US"/>
        </a:p>
      </dgm:t>
    </dgm:pt>
    <dgm:pt modelId="{FB188A69-3A80-48CC-8F6B-86BFB36ED4F9}" type="parTrans" cxnId="{069D0F8E-550A-43A2-A4F3-85378E3BBD28}">
      <dgm:prSet/>
      <dgm:spPr/>
      <dgm:t>
        <a:bodyPr/>
        <a:lstStyle/>
        <a:p>
          <a:endParaRPr lang="en-US"/>
        </a:p>
      </dgm:t>
    </dgm:pt>
    <dgm:pt modelId="{334889A7-DAF9-4F26-9168-0336015BB42B}" type="sibTrans" cxnId="{069D0F8E-550A-43A2-A4F3-85378E3BBD28}">
      <dgm:prSet/>
      <dgm:spPr/>
      <dgm:t>
        <a:bodyPr/>
        <a:lstStyle/>
        <a:p>
          <a:endParaRPr lang="en-US"/>
        </a:p>
      </dgm:t>
    </dgm:pt>
    <dgm:pt modelId="{5A2A646E-2D88-4A9D-9688-E1B463673188}" type="pres">
      <dgm:prSet presAssocID="{3EEA4C25-1B34-466A-81D4-A23280F54446}" presName="linear" presStyleCnt="0">
        <dgm:presLayoutVars>
          <dgm:animLvl val="lvl"/>
          <dgm:resizeHandles val="exact"/>
        </dgm:presLayoutVars>
      </dgm:prSet>
      <dgm:spPr/>
    </dgm:pt>
    <dgm:pt modelId="{E2E37938-56F4-4460-864C-69601CD6FFBB}" type="pres">
      <dgm:prSet presAssocID="{D7C18B79-0166-483A-A665-6F33A19336C6}" presName="parentText" presStyleLbl="node1" presStyleIdx="0" presStyleCnt="2">
        <dgm:presLayoutVars>
          <dgm:chMax val="0"/>
          <dgm:bulletEnabled val="1"/>
        </dgm:presLayoutVars>
      </dgm:prSet>
      <dgm:spPr/>
    </dgm:pt>
    <dgm:pt modelId="{4C729282-AE0B-4AA3-B17F-AA6790E9D38A}" type="pres">
      <dgm:prSet presAssocID="{5FB06D16-B4FA-4975-B63B-0DEAEC79E2C6}" presName="spacer" presStyleCnt="0"/>
      <dgm:spPr/>
    </dgm:pt>
    <dgm:pt modelId="{CB4A0128-FAA4-4F97-9A8B-54F2BE3773DB}" type="pres">
      <dgm:prSet presAssocID="{B245AFF2-D676-47D0-80CE-8E10B72BEC59}" presName="parentText" presStyleLbl="node1" presStyleIdx="1" presStyleCnt="2">
        <dgm:presLayoutVars>
          <dgm:chMax val="0"/>
          <dgm:bulletEnabled val="1"/>
        </dgm:presLayoutVars>
      </dgm:prSet>
      <dgm:spPr/>
    </dgm:pt>
    <dgm:pt modelId="{DBA84569-D086-41D0-8E41-AFAFD2CDA0CB}" type="pres">
      <dgm:prSet presAssocID="{B245AFF2-D676-47D0-80CE-8E10B72BEC59}" presName="childText" presStyleLbl="revTx" presStyleIdx="0" presStyleCnt="1">
        <dgm:presLayoutVars>
          <dgm:bulletEnabled val="1"/>
        </dgm:presLayoutVars>
      </dgm:prSet>
      <dgm:spPr/>
    </dgm:pt>
  </dgm:ptLst>
  <dgm:cxnLst>
    <dgm:cxn modelId="{D4BEBE00-152C-476B-89BA-D7DF74FD5BEF}" srcId="{AC52A6EE-F366-414E-8587-0EF640AEEB1A}" destId="{6DE9C645-BACA-4403-8630-4B579281F81B}" srcOrd="2" destOrd="0" parTransId="{73BAE1C6-5301-493E-B83B-7AF50AB53A6F}" sibTransId="{358FB80A-E02A-4425-9ED5-ED2762FF2874}"/>
    <dgm:cxn modelId="{8EFFD20B-7318-4565-9A39-DDCB65E7D642}" type="presOf" srcId="{AC52A6EE-F366-414E-8587-0EF640AEEB1A}" destId="{DBA84569-D086-41D0-8E41-AFAFD2CDA0CB}" srcOrd="0" destOrd="0" presId="urn:microsoft.com/office/officeart/2005/8/layout/vList2"/>
    <dgm:cxn modelId="{7893E90D-5560-4FA4-BF9B-4D3EAA46BE01}" srcId="{3EEA4C25-1B34-466A-81D4-A23280F54446}" destId="{B245AFF2-D676-47D0-80CE-8E10B72BEC59}" srcOrd="1" destOrd="0" parTransId="{BC21AC8F-D713-4923-8D1B-0A55318BDB73}" sibTransId="{017AC03F-162B-46D5-ADEB-BB7B6A5BF565}"/>
    <dgm:cxn modelId="{85EBB70E-A18E-4FE7-A879-3A4379B6281F}" type="presOf" srcId="{8B2949C4-D674-4E95-AAE1-D1D40EECAB4A}" destId="{DBA84569-D086-41D0-8E41-AFAFD2CDA0CB}" srcOrd="0" destOrd="1" presId="urn:microsoft.com/office/officeart/2005/8/layout/vList2"/>
    <dgm:cxn modelId="{0FDD6B26-9D5F-452E-A77C-E6E8C31148DE}" srcId="{3EEA4C25-1B34-466A-81D4-A23280F54446}" destId="{D7C18B79-0166-483A-A665-6F33A19336C6}" srcOrd="0" destOrd="0" parTransId="{4C367909-6D59-4A1B-A0CF-00CE230BB704}" sibTransId="{5FB06D16-B4FA-4975-B63B-0DEAEC79E2C6}"/>
    <dgm:cxn modelId="{AD21E626-EF38-42EB-9228-ED7D90B3F091}" type="presOf" srcId="{D7C18B79-0166-483A-A665-6F33A19336C6}" destId="{E2E37938-56F4-4460-864C-69601CD6FFBB}" srcOrd="0" destOrd="0" presId="urn:microsoft.com/office/officeart/2005/8/layout/vList2"/>
    <dgm:cxn modelId="{91AAA92D-7610-4768-89EF-24132D1AC371}" srcId="{B245AFF2-D676-47D0-80CE-8E10B72BEC59}" destId="{AC52A6EE-F366-414E-8587-0EF640AEEB1A}" srcOrd="0" destOrd="0" parTransId="{35E57210-C4DF-4E06-8784-24A949556F48}" sibTransId="{1A3807F0-D282-42CF-BB36-B063CC3A417F}"/>
    <dgm:cxn modelId="{069D0F8E-550A-43A2-A4F3-85378E3BBD28}" srcId="{AC52A6EE-F366-414E-8587-0EF640AEEB1A}" destId="{4D40B316-E7C4-4661-8779-1A0DCD02C487}" srcOrd="3" destOrd="0" parTransId="{FB188A69-3A80-48CC-8F6B-86BFB36ED4F9}" sibTransId="{334889A7-DAF9-4F26-9168-0336015BB42B}"/>
    <dgm:cxn modelId="{73DC83AE-3A0A-44E4-8B72-4D0E5A324DC5}" srcId="{AC52A6EE-F366-414E-8587-0EF640AEEB1A}" destId="{A80A59EF-1671-4BEE-85B6-AFBECD4CF056}" srcOrd="1" destOrd="0" parTransId="{BE46AC97-0841-48F3-8CD4-A1A955264C97}" sibTransId="{FAC6D0BF-E769-4356-BEF9-BECD8D47E86B}"/>
    <dgm:cxn modelId="{248307B5-F45D-41FD-AC65-CBE9246FA285}" type="presOf" srcId="{6DE9C645-BACA-4403-8630-4B579281F81B}" destId="{DBA84569-D086-41D0-8E41-AFAFD2CDA0CB}" srcOrd="0" destOrd="3" presId="urn:microsoft.com/office/officeart/2005/8/layout/vList2"/>
    <dgm:cxn modelId="{161F8DB8-FEDE-4D1B-98C3-99C398B8AB17}" type="presOf" srcId="{B245AFF2-D676-47D0-80CE-8E10B72BEC59}" destId="{CB4A0128-FAA4-4F97-9A8B-54F2BE3773DB}" srcOrd="0" destOrd="0" presId="urn:microsoft.com/office/officeart/2005/8/layout/vList2"/>
    <dgm:cxn modelId="{B01516BF-CA15-48FB-9971-1AE6862DC66A}" type="presOf" srcId="{A80A59EF-1671-4BEE-85B6-AFBECD4CF056}" destId="{DBA84569-D086-41D0-8E41-AFAFD2CDA0CB}" srcOrd="0" destOrd="2" presId="urn:microsoft.com/office/officeart/2005/8/layout/vList2"/>
    <dgm:cxn modelId="{D4B55EC2-BC8A-49A2-AA4A-EDE91FE1F99D}" type="presOf" srcId="{3EEA4C25-1B34-466A-81D4-A23280F54446}" destId="{5A2A646E-2D88-4A9D-9688-E1B463673188}" srcOrd="0" destOrd="0" presId="urn:microsoft.com/office/officeart/2005/8/layout/vList2"/>
    <dgm:cxn modelId="{728F22D9-3600-4EF6-98F9-1DF2034FB559}" type="presOf" srcId="{4D40B316-E7C4-4661-8779-1A0DCD02C487}" destId="{DBA84569-D086-41D0-8E41-AFAFD2CDA0CB}" srcOrd="0" destOrd="4" presId="urn:microsoft.com/office/officeart/2005/8/layout/vList2"/>
    <dgm:cxn modelId="{0AE76BF5-D82A-4F9C-89F9-7BD647E7EFB1}" srcId="{AC52A6EE-F366-414E-8587-0EF640AEEB1A}" destId="{8B2949C4-D674-4E95-AAE1-D1D40EECAB4A}" srcOrd="0" destOrd="0" parTransId="{C66B6BAE-76F7-4383-B631-E5FB6926C4B2}" sibTransId="{21188B32-7C90-43D3-AFD1-8F13CB3C913D}"/>
    <dgm:cxn modelId="{30394B6C-0562-4DB9-89B4-846BC1819108}" type="presParOf" srcId="{5A2A646E-2D88-4A9D-9688-E1B463673188}" destId="{E2E37938-56F4-4460-864C-69601CD6FFBB}" srcOrd="0" destOrd="0" presId="urn:microsoft.com/office/officeart/2005/8/layout/vList2"/>
    <dgm:cxn modelId="{8FCAE26E-8766-49AA-AF75-BB0ABA8255F9}" type="presParOf" srcId="{5A2A646E-2D88-4A9D-9688-E1B463673188}" destId="{4C729282-AE0B-4AA3-B17F-AA6790E9D38A}" srcOrd="1" destOrd="0" presId="urn:microsoft.com/office/officeart/2005/8/layout/vList2"/>
    <dgm:cxn modelId="{914893C4-4331-4B25-AB09-927F5C3AF6DA}" type="presParOf" srcId="{5A2A646E-2D88-4A9D-9688-E1B463673188}" destId="{CB4A0128-FAA4-4F97-9A8B-54F2BE3773DB}" srcOrd="2" destOrd="0" presId="urn:microsoft.com/office/officeart/2005/8/layout/vList2"/>
    <dgm:cxn modelId="{026D7C79-467B-4AAF-96A9-86FEC6A763E0}" type="presParOf" srcId="{5A2A646E-2D88-4A9D-9688-E1B463673188}" destId="{DBA84569-D086-41D0-8E41-AFAFD2CDA0C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CFF6C5-43F1-4BEA-AD06-5393410DFE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D5CAE4-D982-425C-A2CD-1601EF47B9A3}">
      <dgm:prSet/>
      <dgm:spPr/>
      <dgm:t>
        <a:bodyPr/>
        <a:lstStyle/>
        <a:p>
          <a:r>
            <a:rPr lang="en-US" b="1" i="0"/>
            <a:t>Furniture</a:t>
          </a:r>
          <a:r>
            <a:rPr lang="en-US" b="0" i="0"/>
            <a:t>: $8,500 </a:t>
          </a:r>
          <a:endParaRPr lang="en-US"/>
        </a:p>
      </dgm:t>
    </dgm:pt>
    <dgm:pt modelId="{6DC1129E-86EC-4989-AFCA-E96442E527EA}" type="parTrans" cxnId="{75E00A13-15B5-4127-B195-6F0AC834CD9C}">
      <dgm:prSet/>
      <dgm:spPr/>
      <dgm:t>
        <a:bodyPr/>
        <a:lstStyle/>
        <a:p>
          <a:endParaRPr lang="en-US"/>
        </a:p>
      </dgm:t>
    </dgm:pt>
    <dgm:pt modelId="{BC3FED67-8C49-428A-825D-B620CD171565}" type="sibTrans" cxnId="{75E00A13-15B5-4127-B195-6F0AC834CD9C}">
      <dgm:prSet/>
      <dgm:spPr/>
      <dgm:t>
        <a:bodyPr/>
        <a:lstStyle/>
        <a:p>
          <a:endParaRPr lang="en-US"/>
        </a:p>
      </dgm:t>
    </dgm:pt>
    <dgm:pt modelId="{E93E2AF6-387B-4285-AC35-66F81A06863C}">
      <dgm:prSet/>
      <dgm:spPr/>
      <dgm:t>
        <a:bodyPr/>
        <a:lstStyle/>
        <a:p>
          <a:r>
            <a:rPr lang="en-US" b="1" i="0"/>
            <a:t>Justification</a:t>
          </a:r>
          <a:r>
            <a:rPr lang="en-US" b="0" i="0"/>
            <a:t>: Ergonomic desks and chairs designed for long gaming sessions will enhance comfort and productivity.</a:t>
          </a:r>
          <a:endParaRPr lang="en-US"/>
        </a:p>
      </dgm:t>
    </dgm:pt>
    <dgm:pt modelId="{8899E687-76B5-41CB-942D-5E2DD260E070}" type="parTrans" cxnId="{B1558453-37A7-4EDF-BB30-165368069E6D}">
      <dgm:prSet/>
      <dgm:spPr/>
      <dgm:t>
        <a:bodyPr/>
        <a:lstStyle/>
        <a:p>
          <a:endParaRPr lang="en-US"/>
        </a:p>
      </dgm:t>
    </dgm:pt>
    <dgm:pt modelId="{A87C4B89-AD4F-4142-8417-52DB995B9D28}" type="sibTrans" cxnId="{B1558453-37A7-4EDF-BB30-165368069E6D}">
      <dgm:prSet/>
      <dgm:spPr/>
      <dgm:t>
        <a:bodyPr/>
        <a:lstStyle/>
        <a:p>
          <a:endParaRPr lang="en-US"/>
        </a:p>
      </dgm:t>
    </dgm:pt>
    <dgm:pt modelId="{383DE032-A1F3-49A9-AB69-A183EF3B2BE2}">
      <dgm:prSet/>
      <dgm:spPr/>
      <dgm:t>
        <a:bodyPr/>
        <a:lstStyle/>
        <a:p>
          <a:r>
            <a:rPr lang="en-US" b="1" i="0" dirty="0"/>
            <a:t>Office Space Rent</a:t>
          </a:r>
          <a:r>
            <a:rPr lang="en-US" b="0" i="0" dirty="0"/>
            <a:t>: $800/month </a:t>
          </a:r>
          <a:endParaRPr lang="en-US" dirty="0"/>
        </a:p>
      </dgm:t>
    </dgm:pt>
    <dgm:pt modelId="{DBAA0C76-776C-4558-84A2-CAF769FF4E1D}" type="parTrans" cxnId="{78D23157-328F-453A-90CC-5C9D3691AD99}">
      <dgm:prSet/>
      <dgm:spPr/>
      <dgm:t>
        <a:bodyPr/>
        <a:lstStyle/>
        <a:p>
          <a:endParaRPr lang="en-US"/>
        </a:p>
      </dgm:t>
    </dgm:pt>
    <dgm:pt modelId="{A526753F-78F5-42A8-96BA-8C9E4E279DF3}" type="sibTrans" cxnId="{78D23157-328F-453A-90CC-5C9D3691AD99}">
      <dgm:prSet/>
      <dgm:spPr/>
      <dgm:t>
        <a:bodyPr/>
        <a:lstStyle/>
        <a:p>
          <a:endParaRPr lang="en-US"/>
        </a:p>
      </dgm:t>
    </dgm:pt>
    <dgm:pt modelId="{CDA2007E-7973-478E-83C0-3ECEB077338F}">
      <dgm:prSet/>
      <dgm:spPr/>
      <dgm:t>
        <a:bodyPr/>
        <a:lstStyle/>
        <a:p>
          <a:r>
            <a:rPr lang="en-US" b="1" i="0"/>
            <a:t>Justification</a:t>
          </a:r>
          <a:r>
            <a:rPr lang="en-US" b="0" i="0"/>
            <a:t>: Renting a 1,000 square feet office space in a prime location accessible to the gaming community.</a:t>
          </a:r>
          <a:endParaRPr lang="en-US"/>
        </a:p>
      </dgm:t>
    </dgm:pt>
    <dgm:pt modelId="{7A66D728-2C21-451D-A0F5-CE77D157F795}" type="parTrans" cxnId="{40E34561-0DA8-425D-81C5-FC4FF327004B}">
      <dgm:prSet/>
      <dgm:spPr/>
      <dgm:t>
        <a:bodyPr/>
        <a:lstStyle/>
        <a:p>
          <a:endParaRPr lang="en-US"/>
        </a:p>
      </dgm:t>
    </dgm:pt>
    <dgm:pt modelId="{29F239EA-4DF5-45DF-844C-BF8A94B4209D}" type="sibTrans" cxnId="{40E34561-0DA8-425D-81C5-FC4FF327004B}">
      <dgm:prSet/>
      <dgm:spPr/>
      <dgm:t>
        <a:bodyPr/>
        <a:lstStyle/>
        <a:p>
          <a:endParaRPr lang="en-US"/>
        </a:p>
      </dgm:t>
    </dgm:pt>
    <dgm:pt modelId="{D651FE1A-85F0-4495-B5A8-53C3704A2EE1}">
      <dgm:prSet/>
      <dgm:spPr/>
      <dgm:t>
        <a:bodyPr/>
        <a:lstStyle/>
        <a:p>
          <a:r>
            <a:rPr lang="en-US" b="1" i="0"/>
            <a:t>Miscellaneous Costs</a:t>
          </a:r>
          <a:r>
            <a:rPr lang="en-US" b="0" i="0"/>
            <a:t>: $4,500 </a:t>
          </a:r>
          <a:endParaRPr lang="en-US"/>
        </a:p>
      </dgm:t>
    </dgm:pt>
    <dgm:pt modelId="{88E7721F-024A-4C57-B5A2-6AA9EC5A2FAC}" type="parTrans" cxnId="{BCABD742-5CCD-4D1F-972D-AFC99285B417}">
      <dgm:prSet/>
      <dgm:spPr/>
      <dgm:t>
        <a:bodyPr/>
        <a:lstStyle/>
        <a:p>
          <a:endParaRPr lang="en-US"/>
        </a:p>
      </dgm:t>
    </dgm:pt>
    <dgm:pt modelId="{8A366988-9803-4A7B-84F1-55349D50CE9F}" type="sibTrans" cxnId="{BCABD742-5CCD-4D1F-972D-AFC99285B417}">
      <dgm:prSet/>
      <dgm:spPr/>
      <dgm:t>
        <a:bodyPr/>
        <a:lstStyle/>
        <a:p>
          <a:endParaRPr lang="en-US"/>
        </a:p>
      </dgm:t>
    </dgm:pt>
    <dgm:pt modelId="{32B509D8-577C-44D9-8646-6FEA96CA92C2}">
      <dgm:prSet/>
      <dgm:spPr/>
      <dgm:t>
        <a:bodyPr/>
        <a:lstStyle/>
        <a:p>
          <a:r>
            <a:rPr lang="en-US" b="1" i="0"/>
            <a:t>Justification</a:t>
          </a:r>
          <a:r>
            <a:rPr lang="en-US" b="0" i="0"/>
            <a:t>: Covers installation, networking equipment, power backup solutions, and other unforeseen expenses.</a:t>
          </a:r>
          <a:endParaRPr lang="en-US"/>
        </a:p>
      </dgm:t>
    </dgm:pt>
    <dgm:pt modelId="{BC7B5F72-6273-4573-AEC0-4BD9D131FDA7}" type="parTrans" cxnId="{22AD7E61-EFE5-46B6-B333-7BC9613882FA}">
      <dgm:prSet/>
      <dgm:spPr/>
      <dgm:t>
        <a:bodyPr/>
        <a:lstStyle/>
        <a:p>
          <a:endParaRPr lang="en-US"/>
        </a:p>
      </dgm:t>
    </dgm:pt>
    <dgm:pt modelId="{792EC7AE-E913-4900-814B-A31FF9983084}" type="sibTrans" cxnId="{22AD7E61-EFE5-46B6-B333-7BC9613882FA}">
      <dgm:prSet/>
      <dgm:spPr/>
      <dgm:t>
        <a:bodyPr/>
        <a:lstStyle/>
        <a:p>
          <a:endParaRPr lang="en-US"/>
        </a:p>
      </dgm:t>
    </dgm:pt>
    <dgm:pt modelId="{C9F0E2E7-A8AE-4722-876D-D45F8645E691}" type="pres">
      <dgm:prSet presAssocID="{F9CFF6C5-43F1-4BEA-AD06-5393410DFEFE}" presName="linear" presStyleCnt="0">
        <dgm:presLayoutVars>
          <dgm:animLvl val="lvl"/>
          <dgm:resizeHandles val="exact"/>
        </dgm:presLayoutVars>
      </dgm:prSet>
      <dgm:spPr/>
    </dgm:pt>
    <dgm:pt modelId="{C0AEC278-83C1-4E8D-91FF-D6E14846B91B}" type="pres">
      <dgm:prSet presAssocID="{05D5CAE4-D982-425C-A2CD-1601EF47B9A3}" presName="parentText" presStyleLbl="node1" presStyleIdx="0" presStyleCnt="3">
        <dgm:presLayoutVars>
          <dgm:chMax val="0"/>
          <dgm:bulletEnabled val="1"/>
        </dgm:presLayoutVars>
      </dgm:prSet>
      <dgm:spPr/>
    </dgm:pt>
    <dgm:pt modelId="{3623E2D9-408D-4076-95A8-56F4C5F25A93}" type="pres">
      <dgm:prSet presAssocID="{05D5CAE4-D982-425C-A2CD-1601EF47B9A3}" presName="childText" presStyleLbl="revTx" presStyleIdx="0" presStyleCnt="3">
        <dgm:presLayoutVars>
          <dgm:bulletEnabled val="1"/>
        </dgm:presLayoutVars>
      </dgm:prSet>
      <dgm:spPr/>
    </dgm:pt>
    <dgm:pt modelId="{FC368C64-35BE-49B3-894E-604208B4C8EF}" type="pres">
      <dgm:prSet presAssocID="{383DE032-A1F3-49A9-AB69-A183EF3B2BE2}" presName="parentText" presStyleLbl="node1" presStyleIdx="1" presStyleCnt="3">
        <dgm:presLayoutVars>
          <dgm:chMax val="0"/>
          <dgm:bulletEnabled val="1"/>
        </dgm:presLayoutVars>
      </dgm:prSet>
      <dgm:spPr/>
    </dgm:pt>
    <dgm:pt modelId="{E02EF123-1E8E-41F3-852F-52F8DECCE287}" type="pres">
      <dgm:prSet presAssocID="{383DE032-A1F3-49A9-AB69-A183EF3B2BE2}" presName="childText" presStyleLbl="revTx" presStyleIdx="1" presStyleCnt="3">
        <dgm:presLayoutVars>
          <dgm:bulletEnabled val="1"/>
        </dgm:presLayoutVars>
      </dgm:prSet>
      <dgm:spPr/>
    </dgm:pt>
    <dgm:pt modelId="{978D9D99-EF53-4E9C-A9D7-31345EAC07C7}" type="pres">
      <dgm:prSet presAssocID="{D651FE1A-85F0-4495-B5A8-53C3704A2EE1}" presName="parentText" presStyleLbl="node1" presStyleIdx="2" presStyleCnt="3">
        <dgm:presLayoutVars>
          <dgm:chMax val="0"/>
          <dgm:bulletEnabled val="1"/>
        </dgm:presLayoutVars>
      </dgm:prSet>
      <dgm:spPr/>
    </dgm:pt>
    <dgm:pt modelId="{3152B00F-B878-4115-A4C9-E41FFC8776AF}" type="pres">
      <dgm:prSet presAssocID="{D651FE1A-85F0-4495-B5A8-53C3704A2EE1}" presName="childText" presStyleLbl="revTx" presStyleIdx="2" presStyleCnt="3">
        <dgm:presLayoutVars>
          <dgm:bulletEnabled val="1"/>
        </dgm:presLayoutVars>
      </dgm:prSet>
      <dgm:spPr/>
    </dgm:pt>
  </dgm:ptLst>
  <dgm:cxnLst>
    <dgm:cxn modelId="{0DA96600-3540-432C-BFD9-46C226146C70}" type="presOf" srcId="{383DE032-A1F3-49A9-AB69-A183EF3B2BE2}" destId="{FC368C64-35BE-49B3-894E-604208B4C8EF}" srcOrd="0" destOrd="0" presId="urn:microsoft.com/office/officeart/2005/8/layout/vList2"/>
    <dgm:cxn modelId="{75E00A13-15B5-4127-B195-6F0AC834CD9C}" srcId="{F9CFF6C5-43F1-4BEA-AD06-5393410DFEFE}" destId="{05D5CAE4-D982-425C-A2CD-1601EF47B9A3}" srcOrd="0" destOrd="0" parTransId="{6DC1129E-86EC-4989-AFCA-E96442E527EA}" sibTransId="{BC3FED67-8C49-428A-825D-B620CD171565}"/>
    <dgm:cxn modelId="{4C99D221-29FD-46F4-A9B4-6CD71A053A8E}" type="presOf" srcId="{F9CFF6C5-43F1-4BEA-AD06-5393410DFEFE}" destId="{C9F0E2E7-A8AE-4722-876D-D45F8645E691}" srcOrd="0" destOrd="0" presId="urn:microsoft.com/office/officeart/2005/8/layout/vList2"/>
    <dgm:cxn modelId="{40E34561-0DA8-425D-81C5-FC4FF327004B}" srcId="{383DE032-A1F3-49A9-AB69-A183EF3B2BE2}" destId="{CDA2007E-7973-478E-83C0-3ECEB077338F}" srcOrd="0" destOrd="0" parTransId="{7A66D728-2C21-451D-A0F5-CE77D157F795}" sibTransId="{29F239EA-4DF5-45DF-844C-BF8A94B4209D}"/>
    <dgm:cxn modelId="{22AD7E61-EFE5-46B6-B333-7BC9613882FA}" srcId="{D651FE1A-85F0-4495-B5A8-53C3704A2EE1}" destId="{32B509D8-577C-44D9-8646-6FEA96CA92C2}" srcOrd="0" destOrd="0" parTransId="{BC7B5F72-6273-4573-AEC0-4BD9D131FDA7}" sibTransId="{792EC7AE-E913-4900-814B-A31FF9983084}"/>
    <dgm:cxn modelId="{19EAEC41-928E-4716-A0F7-69AEB516A369}" type="presOf" srcId="{D651FE1A-85F0-4495-B5A8-53C3704A2EE1}" destId="{978D9D99-EF53-4E9C-A9D7-31345EAC07C7}" srcOrd="0" destOrd="0" presId="urn:microsoft.com/office/officeart/2005/8/layout/vList2"/>
    <dgm:cxn modelId="{BCABD742-5CCD-4D1F-972D-AFC99285B417}" srcId="{F9CFF6C5-43F1-4BEA-AD06-5393410DFEFE}" destId="{D651FE1A-85F0-4495-B5A8-53C3704A2EE1}" srcOrd="2" destOrd="0" parTransId="{88E7721F-024A-4C57-B5A2-6AA9EC5A2FAC}" sibTransId="{8A366988-9803-4A7B-84F1-55349D50CE9F}"/>
    <dgm:cxn modelId="{6FED834D-75C9-45B5-B681-F2BAFF462C97}" type="presOf" srcId="{32B509D8-577C-44D9-8646-6FEA96CA92C2}" destId="{3152B00F-B878-4115-A4C9-E41FFC8776AF}" srcOrd="0" destOrd="0" presId="urn:microsoft.com/office/officeart/2005/8/layout/vList2"/>
    <dgm:cxn modelId="{B1558453-37A7-4EDF-BB30-165368069E6D}" srcId="{05D5CAE4-D982-425C-A2CD-1601EF47B9A3}" destId="{E93E2AF6-387B-4285-AC35-66F81A06863C}" srcOrd="0" destOrd="0" parTransId="{8899E687-76B5-41CB-942D-5E2DD260E070}" sibTransId="{A87C4B89-AD4F-4142-8417-52DB995B9D28}"/>
    <dgm:cxn modelId="{78D23157-328F-453A-90CC-5C9D3691AD99}" srcId="{F9CFF6C5-43F1-4BEA-AD06-5393410DFEFE}" destId="{383DE032-A1F3-49A9-AB69-A183EF3B2BE2}" srcOrd="1" destOrd="0" parTransId="{DBAA0C76-776C-4558-84A2-CAF769FF4E1D}" sibTransId="{A526753F-78F5-42A8-96BA-8C9E4E279DF3}"/>
    <dgm:cxn modelId="{9FA8A5AA-C613-410A-BEFB-804BAA1B8C76}" type="presOf" srcId="{E93E2AF6-387B-4285-AC35-66F81A06863C}" destId="{3623E2D9-408D-4076-95A8-56F4C5F25A93}" srcOrd="0" destOrd="0" presId="urn:microsoft.com/office/officeart/2005/8/layout/vList2"/>
    <dgm:cxn modelId="{968704C6-7143-447B-86E8-D5019803D82E}" type="presOf" srcId="{CDA2007E-7973-478E-83C0-3ECEB077338F}" destId="{E02EF123-1E8E-41F3-852F-52F8DECCE287}" srcOrd="0" destOrd="0" presId="urn:microsoft.com/office/officeart/2005/8/layout/vList2"/>
    <dgm:cxn modelId="{24E735ED-334D-415F-926C-35BD64AB381A}" type="presOf" srcId="{05D5CAE4-D982-425C-A2CD-1601EF47B9A3}" destId="{C0AEC278-83C1-4E8D-91FF-D6E14846B91B}" srcOrd="0" destOrd="0" presId="urn:microsoft.com/office/officeart/2005/8/layout/vList2"/>
    <dgm:cxn modelId="{E9C6615E-B9AC-41DB-8F81-07480C6F4A30}" type="presParOf" srcId="{C9F0E2E7-A8AE-4722-876D-D45F8645E691}" destId="{C0AEC278-83C1-4E8D-91FF-D6E14846B91B}" srcOrd="0" destOrd="0" presId="urn:microsoft.com/office/officeart/2005/8/layout/vList2"/>
    <dgm:cxn modelId="{853D72D6-4A2E-4742-8AF8-62ED91238C95}" type="presParOf" srcId="{C9F0E2E7-A8AE-4722-876D-D45F8645E691}" destId="{3623E2D9-408D-4076-95A8-56F4C5F25A93}" srcOrd="1" destOrd="0" presId="urn:microsoft.com/office/officeart/2005/8/layout/vList2"/>
    <dgm:cxn modelId="{C571E0C7-FA31-47A1-8E4F-AD30E956D318}" type="presParOf" srcId="{C9F0E2E7-A8AE-4722-876D-D45F8645E691}" destId="{FC368C64-35BE-49B3-894E-604208B4C8EF}" srcOrd="2" destOrd="0" presId="urn:microsoft.com/office/officeart/2005/8/layout/vList2"/>
    <dgm:cxn modelId="{5A83B35A-5602-45DC-B2B6-C044D7C17809}" type="presParOf" srcId="{C9F0E2E7-A8AE-4722-876D-D45F8645E691}" destId="{E02EF123-1E8E-41F3-852F-52F8DECCE287}" srcOrd="3" destOrd="0" presId="urn:microsoft.com/office/officeart/2005/8/layout/vList2"/>
    <dgm:cxn modelId="{FE324870-D63C-418C-B368-1C77A2E001E8}" type="presParOf" srcId="{C9F0E2E7-A8AE-4722-876D-D45F8645E691}" destId="{978D9D99-EF53-4E9C-A9D7-31345EAC07C7}" srcOrd="4" destOrd="0" presId="urn:microsoft.com/office/officeart/2005/8/layout/vList2"/>
    <dgm:cxn modelId="{B6A7117B-529B-415B-910B-E16C958C641A}" type="presParOf" srcId="{C9F0E2E7-A8AE-4722-876D-D45F8645E691}" destId="{3152B00F-B878-4115-A4C9-E41FFC8776A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45CE2F-04E2-49A7-8320-8A4271F90D4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8AAA51A-8F15-403E-9896-1981508DD49E}">
      <dgm:prSet/>
      <dgm:spPr/>
      <dgm:t>
        <a:bodyPr/>
        <a:lstStyle/>
        <a:p>
          <a:r>
            <a:rPr lang="en-US" b="1" i="0"/>
            <a:t>Total Setup Costs</a:t>
          </a:r>
          <a:r>
            <a:rPr lang="en-US" b="0" i="0"/>
            <a:t>: $50,000 (including first month’s rent)</a:t>
          </a:r>
          <a:endParaRPr lang="en-US"/>
        </a:p>
      </dgm:t>
    </dgm:pt>
    <dgm:pt modelId="{3B22417B-DFCE-4049-A9C4-851A6B962812}" type="parTrans" cxnId="{0E6A31B8-231F-42E1-85A3-DEE09F6EDD5B}">
      <dgm:prSet/>
      <dgm:spPr/>
      <dgm:t>
        <a:bodyPr/>
        <a:lstStyle/>
        <a:p>
          <a:endParaRPr lang="en-US"/>
        </a:p>
      </dgm:t>
    </dgm:pt>
    <dgm:pt modelId="{B23FC002-325E-44C0-9B37-FBAA21FEC6F5}" type="sibTrans" cxnId="{0E6A31B8-231F-42E1-85A3-DEE09F6EDD5B}">
      <dgm:prSet/>
      <dgm:spPr/>
      <dgm:t>
        <a:bodyPr/>
        <a:lstStyle/>
        <a:p>
          <a:endParaRPr lang="en-US"/>
        </a:p>
      </dgm:t>
    </dgm:pt>
    <dgm:pt modelId="{4998DE54-43E2-44E2-BCB2-5AC721333166}" type="pres">
      <dgm:prSet presAssocID="{1545CE2F-04E2-49A7-8320-8A4271F90D4D}" presName="linear" presStyleCnt="0">
        <dgm:presLayoutVars>
          <dgm:animLvl val="lvl"/>
          <dgm:resizeHandles val="exact"/>
        </dgm:presLayoutVars>
      </dgm:prSet>
      <dgm:spPr/>
    </dgm:pt>
    <dgm:pt modelId="{192ED2AC-3950-48DE-9E4D-542317DEF66F}" type="pres">
      <dgm:prSet presAssocID="{28AAA51A-8F15-403E-9896-1981508DD49E}" presName="parentText" presStyleLbl="node1" presStyleIdx="0" presStyleCnt="1">
        <dgm:presLayoutVars>
          <dgm:chMax val="0"/>
          <dgm:bulletEnabled val="1"/>
        </dgm:presLayoutVars>
      </dgm:prSet>
      <dgm:spPr/>
    </dgm:pt>
  </dgm:ptLst>
  <dgm:cxnLst>
    <dgm:cxn modelId="{B1380C0B-C4F1-44F8-BF13-B2A2BE596796}" type="presOf" srcId="{1545CE2F-04E2-49A7-8320-8A4271F90D4D}" destId="{4998DE54-43E2-44E2-BCB2-5AC721333166}" srcOrd="0" destOrd="0" presId="urn:microsoft.com/office/officeart/2005/8/layout/vList2"/>
    <dgm:cxn modelId="{E0A8CB63-FD4D-4529-8EE2-9A9DF0100C65}" type="presOf" srcId="{28AAA51A-8F15-403E-9896-1981508DD49E}" destId="{192ED2AC-3950-48DE-9E4D-542317DEF66F}" srcOrd="0" destOrd="0" presId="urn:microsoft.com/office/officeart/2005/8/layout/vList2"/>
    <dgm:cxn modelId="{0E6A31B8-231F-42E1-85A3-DEE09F6EDD5B}" srcId="{1545CE2F-04E2-49A7-8320-8A4271F90D4D}" destId="{28AAA51A-8F15-403E-9896-1981508DD49E}" srcOrd="0" destOrd="0" parTransId="{3B22417B-DFCE-4049-A9C4-851A6B962812}" sibTransId="{B23FC002-325E-44C0-9B37-FBAA21FEC6F5}"/>
    <dgm:cxn modelId="{90EEA6E3-AB9E-460A-AF9F-E47AC537A660}" type="presParOf" srcId="{4998DE54-43E2-44E2-BCB2-5AC721333166}" destId="{192ED2AC-3950-48DE-9E4D-542317DEF6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3042F67-3334-43F6-BA07-19D80586D3B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D93C2F8-E8D3-4AD1-96BF-4DFE930EACC6}">
      <dgm:prSet/>
      <dgm:spPr/>
      <dgm:t>
        <a:bodyPr/>
        <a:lstStyle/>
        <a:p>
          <a:r>
            <a:rPr lang="en-US" b="1" i="0"/>
            <a:t>Market Analysis</a:t>
          </a:r>
          <a:r>
            <a:rPr lang="en-US" b="0" i="0"/>
            <a:t>: </a:t>
          </a:r>
          <a:endParaRPr lang="en-US"/>
        </a:p>
      </dgm:t>
    </dgm:pt>
    <dgm:pt modelId="{CA484B1F-301F-4629-B819-1F034DAE40F8}" type="parTrans" cxnId="{C7E454EA-5BE6-4422-AEDE-ACD07A41A121}">
      <dgm:prSet/>
      <dgm:spPr/>
      <dgm:t>
        <a:bodyPr/>
        <a:lstStyle/>
        <a:p>
          <a:endParaRPr lang="en-US"/>
        </a:p>
      </dgm:t>
    </dgm:pt>
    <dgm:pt modelId="{A1D3FDFB-B25E-4213-BAA9-182654BB0636}" type="sibTrans" cxnId="{C7E454EA-5BE6-4422-AEDE-ACD07A41A121}">
      <dgm:prSet/>
      <dgm:spPr/>
      <dgm:t>
        <a:bodyPr/>
        <a:lstStyle/>
        <a:p>
          <a:endParaRPr lang="en-US"/>
        </a:p>
      </dgm:t>
    </dgm:pt>
    <dgm:pt modelId="{89F87405-748C-4948-BF98-B8CCAA95DC80}">
      <dgm:prSet/>
      <dgm:spPr/>
      <dgm:t>
        <a:bodyPr/>
        <a:lstStyle/>
        <a:p>
          <a:r>
            <a:rPr lang="en-US" b="0" i="0"/>
            <a:t>The demand for in-game gold is consistently high, with prices ranging from $25 to $50 per 10,000 gold, depending on the game and market conditions.</a:t>
          </a:r>
          <a:endParaRPr lang="en-US"/>
        </a:p>
      </dgm:t>
    </dgm:pt>
    <dgm:pt modelId="{6A16C1EE-4F35-4503-B52C-29203F677FA8}" type="parTrans" cxnId="{0A7BEB77-A0DB-4408-85AD-3A8FD14B25BB}">
      <dgm:prSet/>
      <dgm:spPr/>
      <dgm:t>
        <a:bodyPr/>
        <a:lstStyle/>
        <a:p>
          <a:endParaRPr lang="en-US"/>
        </a:p>
      </dgm:t>
    </dgm:pt>
    <dgm:pt modelId="{16A02CB5-CB64-4DBC-BEDB-E72B4CC7F84E}" type="sibTrans" cxnId="{0A7BEB77-A0DB-4408-85AD-3A8FD14B25BB}">
      <dgm:prSet/>
      <dgm:spPr/>
      <dgm:t>
        <a:bodyPr/>
        <a:lstStyle/>
        <a:p>
          <a:endParaRPr lang="en-US"/>
        </a:p>
      </dgm:t>
    </dgm:pt>
    <dgm:pt modelId="{18F8BE8D-C2AF-446F-959E-650AADF0A008}">
      <dgm:prSet/>
      <dgm:spPr/>
      <dgm:t>
        <a:bodyPr/>
        <a:lstStyle/>
        <a:p>
          <a:r>
            <a:rPr lang="en-US" b="1" i="0"/>
            <a:t>Estimated Gold Farming Output</a:t>
          </a:r>
          <a:r>
            <a:rPr lang="en-US" b="0" i="0"/>
            <a:t>: </a:t>
          </a:r>
          <a:endParaRPr lang="en-US"/>
        </a:p>
      </dgm:t>
    </dgm:pt>
    <dgm:pt modelId="{5F76EB9A-4C01-49A3-880A-E0771ACEA02D}" type="parTrans" cxnId="{AE8C8A64-FF74-4C61-9D20-0CCA77018679}">
      <dgm:prSet/>
      <dgm:spPr/>
      <dgm:t>
        <a:bodyPr/>
        <a:lstStyle/>
        <a:p>
          <a:endParaRPr lang="en-US"/>
        </a:p>
      </dgm:t>
    </dgm:pt>
    <dgm:pt modelId="{2867CB8D-2977-490D-B738-C307BBBBFCA9}" type="sibTrans" cxnId="{AE8C8A64-FF74-4C61-9D20-0CCA77018679}">
      <dgm:prSet/>
      <dgm:spPr/>
      <dgm:t>
        <a:bodyPr/>
        <a:lstStyle/>
        <a:p>
          <a:endParaRPr lang="en-US"/>
        </a:p>
      </dgm:t>
    </dgm:pt>
    <dgm:pt modelId="{22A5C22A-6F8F-44FD-AB3C-C02A0EBC563F}">
      <dgm:prSet/>
      <dgm:spPr/>
      <dgm:t>
        <a:bodyPr/>
        <a:lstStyle/>
        <a:p>
          <a:r>
            <a:rPr lang="en-US" b="0" i="0"/>
            <a:t>With 15-20 workstations, the operation can generate approximately 150,000 gold per day.</a:t>
          </a:r>
          <a:endParaRPr lang="en-US"/>
        </a:p>
      </dgm:t>
    </dgm:pt>
    <dgm:pt modelId="{8906EBC4-914E-49ED-93B7-502D12E7D3D7}" type="parTrans" cxnId="{0B39E8FE-262E-4C0E-B711-ECFDBF26E589}">
      <dgm:prSet/>
      <dgm:spPr/>
      <dgm:t>
        <a:bodyPr/>
        <a:lstStyle/>
        <a:p>
          <a:endParaRPr lang="en-US"/>
        </a:p>
      </dgm:t>
    </dgm:pt>
    <dgm:pt modelId="{D54891F8-690C-47B2-85D9-8D0A0676CA83}" type="sibTrans" cxnId="{0B39E8FE-262E-4C0E-B711-ECFDBF26E589}">
      <dgm:prSet/>
      <dgm:spPr/>
      <dgm:t>
        <a:bodyPr/>
        <a:lstStyle/>
        <a:p>
          <a:endParaRPr lang="en-US"/>
        </a:p>
      </dgm:t>
    </dgm:pt>
    <dgm:pt modelId="{D07B227A-706E-42E7-935F-EE0FED2C4D02}">
      <dgm:prSet/>
      <dgm:spPr/>
      <dgm:t>
        <a:bodyPr/>
        <a:lstStyle/>
        <a:p>
          <a:r>
            <a:rPr lang="en-US" b="0" i="0"/>
            <a:t>Monthly revenue potential: </a:t>
          </a:r>
          <a:endParaRPr lang="en-US"/>
        </a:p>
      </dgm:t>
    </dgm:pt>
    <dgm:pt modelId="{11CC3E95-3CC5-488A-89AE-C317228E836C}" type="parTrans" cxnId="{0DDA154D-15F5-4899-8224-3CD508771BFB}">
      <dgm:prSet/>
      <dgm:spPr/>
      <dgm:t>
        <a:bodyPr/>
        <a:lstStyle/>
        <a:p>
          <a:endParaRPr lang="en-US"/>
        </a:p>
      </dgm:t>
    </dgm:pt>
    <dgm:pt modelId="{43F564A8-D823-4A9B-900C-FA540333F5E3}" type="sibTrans" cxnId="{0DDA154D-15F5-4899-8224-3CD508771BFB}">
      <dgm:prSet/>
      <dgm:spPr/>
      <dgm:t>
        <a:bodyPr/>
        <a:lstStyle/>
        <a:p>
          <a:endParaRPr lang="en-US"/>
        </a:p>
      </dgm:t>
    </dgm:pt>
    <dgm:pt modelId="{7911D94C-C6DE-4DCA-99C0-C9714BEAA761}">
      <dgm:prSet/>
      <dgm:spPr/>
      <dgm:t>
        <a:bodyPr/>
        <a:lstStyle/>
        <a:p>
          <a:r>
            <a:rPr lang="en-US" b="0" i="0"/>
            <a:t>At $40 per 10,000 gold, this translates to $6,000 per month from gold sales.</a:t>
          </a:r>
          <a:endParaRPr lang="en-US"/>
        </a:p>
      </dgm:t>
    </dgm:pt>
    <dgm:pt modelId="{BAD1AFAF-C39D-4245-B162-3C519344F966}" type="parTrans" cxnId="{047BE9C1-576C-45E0-9D90-0BE313A3E7AB}">
      <dgm:prSet/>
      <dgm:spPr/>
      <dgm:t>
        <a:bodyPr/>
        <a:lstStyle/>
        <a:p>
          <a:endParaRPr lang="en-US"/>
        </a:p>
      </dgm:t>
    </dgm:pt>
    <dgm:pt modelId="{5DA46D88-F77F-4F2B-B80F-7DE9AB740E0B}" type="sibTrans" cxnId="{047BE9C1-576C-45E0-9D90-0BE313A3E7AB}">
      <dgm:prSet/>
      <dgm:spPr/>
      <dgm:t>
        <a:bodyPr/>
        <a:lstStyle/>
        <a:p>
          <a:endParaRPr lang="en-US"/>
        </a:p>
      </dgm:t>
    </dgm:pt>
    <dgm:pt modelId="{6F766C77-409D-4A09-BBCE-CE8CCE474A22}" type="pres">
      <dgm:prSet presAssocID="{13042F67-3334-43F6-BA07-19D80586D3B2}" presName="linear" presStyleCnt="0">
        <dgm:presLayoutVars>
          <dgm:animLvl val="lvl"/>
          <dgm:resizeHandles val="exact"/>
        </dgm:presLayoutVars>
      </dgm:prSet>
      <dgm:spPr/>
    </dgm:pt>
    <dgm:pt modelId="{A677FDDA-06D4-4885-9139-B4677378ABCA}" type="pres">
      <dgm:prSet presAssocID="{8D93C2F8-E8D3-4AD1-96BF-4DFE930EACC6}" presName="parentText" presStyleLbl="node1" presStyleIdx="0" presStyleCnt="2">
        <dgm:presLayoutVars>
          <dgm:chMax val="0"/>
          <dgm:bulletEnabled val="1"/>
        </dgm:presLayoutVars>
      </dgm:prSet>
      <dgm:spPr/>
    </dgm:pt>
    <dgm:pt modelId="{7BAEB264-8AD5-437A-91EC-3F4DAC1347AD}" type="pres">
      <dgm:prSet presAssocID="{8D93C2F8-E8D3-4AD1-96BF-4DFE930EACC6}" presName="childText" presStyleLbl="revTx" presStyleIdx="0" presStyleCnt="2">
        <dgm:presLayoutVars>
          <dgm:bulletEnabled val="1"/>
        </dgm:presLayoutVars>
      </dgm:prSet>
      <dgm:spPr/>
    </dgm:pt>
    <dgm:pt modelId="{19C30C60-62CC-43ED-8734-4F32B3BFFCD7}" type="pres">
      <dgm:prSet presAssocID="{18F8BE8D-C2AF-446F-959E-650AADF0A008}" presName="parentText" presStyleLbl="node1" presStyleIdx="1" presStyleCnt="2">
        <dgm:presLayoutVars>
          <dgm:chMax val="0"/>
          <dgm:bulletEnabled val="1"/>
        </dgm:presLayoutVars>
      </dgm:prSet>
      <dgm:spPr/>
    </dgm:pt>
    <dgm:pt modelId="{176F13E9-078B-4746-961C-D3BA3582870A}" type="pres">
      <dgm:prSet presAssocID="{18F8BE8D-C2AF-446F-959E-650AADF0A008}" presName="childText" presStyleLbl="revTx" presStyleIdx="1" presStyleCnt="2">
        <dgm:presLayoutVars>
          <dgm:bulletEnabled val="1"/>
        </dgm:presLayoutVars>
      </dgm:prSet>
      <dgm:spPr/>
    </dgm:pt>
  </dgm:ptLst>
  <dgm:cxnLst>
    <dgm:cxn modelId="{AE8C8A64-FF74-4C61-9D20-0CCA77018679}" srcId="{13042F67-3334-43F6-BA07-19D80586D3B2}" destId="{18F8BE8D-C2AF-446F-959E-650AADF0A008}" srcOrd="1" destOrd="0" parTransId="{5F76EB9A-4C01-49A3-880A-E0771ACEA02D}" sibTransId="{2867CB8D-2977-490D-B738-C307BBBBFCA9}"/>
    <dgm:cxn modelId="{0DDA154D-15F5-4899-8224-3CD508771BFB}" srcId="{18F8BE8D-C2AF-446F-959E-650AADF0A008}" destId="{D07B227A-706E-42E7-935F-EE0FED2C4D02}" srcOrd="1" destOrd="0" parTransId="{11CC3E95-3CC5-488A-89AE-C317228E836C}" sibTransId="{43F564A8-D823-4A9B-900C-FA540333F5E3}"/>
    <dgm:cxn modelId="{8C5D9E52-E1AF-4C25-9500-AEE334FA7FCD}" type="presOf" srcId="{89F87405-748C-4948-BF98-B8CCAA95DC80}" destId="{7BAEB264-8AD5-437A-91EC-3F4DAC1347AD}" srcOrd="0" destOrd="0" presId="urn:microsoft.com/office/officeart/2005/8/layout/vList2"/>
    <dgm:cxn modelId="{0A7BEB77-A0DB-4408-85AD-3A8FD14B25BB}" srcId="{8D93C2F8-E8D3-4AD1-96BF-4DFE930EACC6}" destId="{89F87405-748C-4948-BF98-B8CCAA95DC80}" srcOrd="0" destOrd="0" parTransId="{6A16C1EE-4F35-4503-B52C-29203F677FA8}" sibTransId="{16A02CB5-CB64-4DBC-BEDB-E72B4CC7F84E}"/>
    <dgm:cxn modelId="{ADDCED7F-6FCB-4B21-8234-13CC3F142D8F}" type="presOf" srcId="{7911D94C-C6DE-4DCA-99C0-C9714BEAA761}" destId="{176F13E9-078B-4746-961C-D3BA3582870A}" srcOrd="0" destOrd="2" presId="urn:microsoft.com/office/officeart/2005/8/layout/vList2"/>
    <dgm:cxn modelId="{A4EAE3B6-896F-49CF-B28B-A63029777D1E}" type="presOf" srcId="{8D93C2F8-E8D3-4AD1-96BF-4DFE930EACC6}" destId="{A677FDDA-06D4-4885-9139-B4677378ABCA}" srcOrd="0" destOrd="0" presId="urn:microsoft.com/office/officeart/2005/8/layout/vList2"/>
    <dgm:cxn modelId="{62F433BB-F6E8-41FD-B182-71D82890C072}" type="presOf" srcId="{D07B227A-706E-42E7-935F-EE0FED2C4D02}" destId="{176F13E9-078B-4746-961C-D3BA3582870A}" srcOrd="0" destOrd="1" presId="urn:microsoft.com/office/officeart/2005/8/layout/vList2"/>
    <dgm:cxn modelId="{047BE9C1-576C-45E0-9D90-0BE313A3E7AB}" srcId="{D07B227A-706E-42E7-935F-EE0FED2C4D02}" destId="{7911D94C-C6DE-4DCA-99C0-C9714BEAA761}" srcOrd="0" destOrd="0" parTransId="{BAD1AFAF-C39D-4245-B162-3C519344F966}" sibTransId="{5DA46D88-F77F-4F2B-B80F-7DE9AB740E0B}"/>
    <dgm:cxn modelId="{252EB3CB-C0C1-4AEE-9278-09253CADE76D}" type="presOf" srcId="{18F8BE8D-C2AF-446F-959E-650AADF0A008}" destId="{19C30C60-62CC-43ED-8734-4F32B3BFFCD7}" srcOrd="0" destOrd="0" presId="urn:microsoft.com/office/officeart/2005/8/layout/vList2"/>
    <dgm:cxn modelId="{6B24ADE0-4DDC-46F3-8BD9-A1F3381ED764}" type="presOf" srcId="{22A5C22A-6F8F-44FD-AB3C-C02A0EBC563F}" destId="{176F13E9-078B-4746-961C-D3BA3582870A}" srcOrd="0" destOrd="0" presId="urn:microsoft.com/office/officeart/2005/8/layout/vList2"/>
    <dgm:cxn modelId="{C7E454EA-5BE6-4422-AEDE-ACD07A41A121}" srcId="{13042F67-3334-43F6-BA07-19D80586D3B2}" destId="{8D93C2F8-E8D3-4AD1-96BF-4DFE930EACC6}" srcOrd="0" destOrd="0" parTransId="{CA484B1F-301F-4629-B819-1F034DAE40F8}" sibTransId="{A1D3FDFB-B25E-4213-BAA9-182654BB0636}"/>
    <dgm:cxn modelId="{2B19FDED-66A3-4335-AB37-9B41BAEE474F}" type="presOf" srcId="{13042F67-3334-43F6-BA07-19D80586D3B2}" destId="{6F766C77-409D-4A09-BBCE-CE8CCE474A22}" srcOrd="0" destOrd="0" presId="urn:microsoft.com/office/officeart/2005/8/layout/vList2"/>
    <dgm:cxn modelId="{0B39E8FE-262E-4C0E-B711-ECFDBF26E589}" srcId="{18F8BE8D-C2AF-446F-959E-650AADF0A008}" destId="{22A5C22A-6F8F-44FD-AB3C-C02A0EBC563F}" srcOrd="0" destOrd="0" parTransId="{8906EBC4-914E-49ED-93B7-502D12E7D3D7}" sibTransId="{D54891F8-690C-47B2-85D9-8D0A0676CA83}"/>
    <dgm:cxn modelId="{B95E390D-9BBF-40F5-B990-8F0A19FCC5CD}" type="presParOf" srcId="{6F766C77-409D-4A09-BBCE-CE8CCE474A22}" destId="{A677FDDA-06D4-4885-9139-B4677378ABCA}" srcOrd="0" destOrd="0" presId="urn:microsoft.com/office/officeart/2005/8/layout/vList2"/>
    <dgm:cxn modelId="{31A731F2-9569-4917-A6D1-3DA12E235F9A}" type="presParOf" srcId="{6F766C77-409D-4A09-BBCE-CE8CCE474A22}" destId="{7BAEB264-8AD5-437A-91EC-3F4DAC1347AD}" srcOrd="1" destOrd="0" presId="urn:microsoft.com/office/officeart/2005/8/layout/vList2"/>
    <dgm:cxn modelId="{04E35C4A-E2CE-4656-951A-FD01712E049B}" type="presParOf" srcId="{6F766C77-409D-4A09-BBCE-CE8CCE474A22}" destId="{19C30C60-62CC-43ED-8734-4F32B3BFFCD7}" srcOrd="2" destOrd="0" presId="urn:microsoft.com/office/officeart/2005/8/layout/vList2"/>
    <dgm:cxn modelId="{AA77472B-BC5B-4053-B0AA-28E3FC9DA35B}" type="presParOf" srcId="{6F766C77-409D-4A09-BBCE-CE8CCE474A22}" destId="{176F13E9-078B-4746-961C-D3BA3582870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F7157AC-2CDB-4DF6-B8B0-BD98F9B7C8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1BA6F6-D306-4456-A6BB-3BDF4AA659C1}">
      <dgm:prSet/>
      <dgm:spPr/>
      <dgm:t>
        <a:bodyPr/>
        <a:lstStyle/>
        <a:p>
          <a:r>
            <a:rPr lang="en-US" b="1" i="0"/>
            <a:t>Monthly Operating Costs</a:t>
          </a:r>
          <a:r>
            <a:rPr lang="en-US" b="0" i="0"/>
            <a:t>: </a:t>
          </a:r>
          <a:endParaRPr lang="en-US"/>
        </a:p>
      </dgm:t>
    </dgm:pt>
    <dgm:pt modelId="{157D88D5-824B-4EB1-83F5-AC0C9D0B4CE6}" type="parTrans" cxnId="{BEA6B72B-1B33-444F-ACB4-BC43C1DB41F8}">
      <dgm:prSet/>
      <dgm:spPr/>
      <dgm:t>
        <a:bodyPr/>
        <a:lstStyle/>
        <a:p>
          <a:endParaRPr lang="en-US"/>
        </a:p>
      </dgm:t>
    </dgm:pt>
    <dgm:pt modelId="{320B696C-1116-43A1-BB75-B0E3010C70E6}" type="sibTrans" cxnId="{BEA6B72B-1B33-444F-ACB4-BC43C1DB41F8}">
      <dgm:prSet/>
      <dgm:spPr/>
      <dgm:t>
        <a:bodyPr/>
        <a:lstStyle/>
        <a:p>
          <a:endParaRPr lang="en-US"/>
        </a:p>
      </dgm:t>
    </dgm:pt>
    <dgm:pt modelId="{93E84351-E3C8-4719-BAA8-18598EC62B70}">
      <dgm:prSet/>
      <dgm:spPr/>
      <dgm:t>
        <a:bodyPr/>
        <a:lstStyle/>
        <a:p>
          <a:r>
            <a:rPr lang="en-US" b="0" i="0"/>
            <a:t>Rent: $800</a:t>
          </a:r>
          <a:endParaRPr lang="en-US"/>
        </a:p>
      </dgm:t>
    </dgm:pt>
    <dgm:pt modelId="{4302890B-5443-494A-8972-1F693736CCEB}" type="parTrans" cxnId="{F3486F02-3402-4205-A06D-DE2D2DDA0D15}">
      <dgm:prSet/>
      <dgm:spPr/>
      <dgm:t>
        <a:bodyPr/>
        <a:lstStyle/>
        <a:p>
          <a:endParaRPr lang="en-US"/>
        </a:p>
      </dgm:t>
    </dgm:pt>
    <dgm:pt modelId="{5E723358-32DE-47DA-AB6F-2EBFF6E66D98}" type="sibTrans" cxnId="{F3486F02-3402-4205-A06D-DE2D2DDA0D15}">
      <dgm:prSet/>
      <dgm:spPr/>
      <dgm:t>
        <a:bodyPr/>
        <a:lstStyle/>
        <a:p>
          <a:endParaRPr lang="en-US"/>
        </a:p>
      </dgm:t>
    </dgm:pt>
    <dgm:pt modelId="{6EA5EC10-62D3-4BAC-80D2-491DB9372E53}">
      <dgm:prSet/>
      <dgm:spPr/>
      <dgm:t>
        <a:bodyPr/>
        <a:lstStyle/>
        <a:p>
          <a:r>
            <a:rPr lang="en-US" b="0" i="0"/>
            <a:t>Miscellaneous: $4,500 (including utilities, internet, maintenance)</a:t>
          </a:r>
          <a:endParaRPr lang="en-US"/>
        </a:p>
      </dgm:t>
    </dgm:pt>
    <dgm:pt modelId="{C69D39EB-8C18-40AF-9519-0EA349AF29C9}" type="parTrans" cxnId="{18C21404-9093-4DAB-AC81-875C49FFDC01}">
      <dgm:prSet/>
      <dgm:spPr/>
      <dgm:t>
        <a:bodyPr/>
        <a:lstStyle/>
        <a:p>
          <a:endParaRPr lang="en-US"/>
        </a:p>
      </dgm:t>
    </dgm:pt>
    <dgm:pt modelId="{D42FECEE-90C8-4B0F-8D7F-4CEDCB54CFCA}" type="sibTrans" cxnId="{18C21404-9093-4DAB-AC81-875C49FFDC01}">
      <dgm:prSet/>
      <dgm:spPr/>
      <dgm:t>
        <a:bodyPr/>
        <a:lstStyle/>
        <a:p>
          <a:endParaRPr lang="en-US"/>
        </a:p>
      </dgm:t>
    </dgm:pt>
    <dgm:pt modelId="{5C55510F-8C94-4DC9-B9C7-D18F76C258C7}">
      <dgm:prSet/>
      <dgm:spPr/>
      <dgm:t>
        <a:bodyPr/>
        <a:lstStyle/>
        <a:p>
          <a:r>
            <a:rPr lang="en-US" b="1" i="0"/>
            <a:t>Total Monthly Costs</a:t>
          </a:r>
          <a:r>
            <a:rPr lang="en-US" b="0" i="0"/>
            <a:t>: $5,300</a:t>
          </a:r>
          <a:endParaRPr lang="en-US"/>
        </a:p>
      </dgm:t>
    </dgm:pt>
    <dgm:pt modelId="{E5C5E3F4-3C95-4632-81CA-C26A51356C3B}" type="parTrans" cxnId="{D1390E1F-8FCD-47C0-B366-4D9333AD0016}">
      <dgm:prSet/>
      <dgm:spPr/>
      <dgm:t>
        <a:bodyPr/>
        <a:lstStyle/>
        <a:p>
          <a:endParaRPr lang="en-US"/>
        </a:p>
      </dgm:t>
    </dgm:pt>
    <dgm:pt modelId="{E113B135-CB82-47C4-BC4E-F0D3D828ADDB}" type="sibTrans" cxnId="{D1390E1F-8FCD-47C0-B366-4D9333AD0016}">
      <dgm:prSet/>
      <dgm:spPr/>
      <dgm:t>
        <a:bodyPr/>
        <a:lstStyle/>
        <a:p>
          <a:endParaRPr lang="en-US"/>
        </a:p>
      </dgm:t>
    </dgm:pt>
    <dgm:pt modelId="{3BA98E30-B170-4254-B6F8-ADCEFE231C3F}">
      <dgm:prSet/>
      <dgm:spPr/>
      <dgm:t>
        <a:bodyPr/>
        <a:lstStyle/>
        <a:p>
          <a:r>
            <a:rPr lang="en-US" b="1" i="0"/>
            <a:t>Estimated Monthly Profit</a:t>
          </a:r>
          <a:r>
            <a:rPr lang="en-US" b="0" i="0"/>
            <a:t>: </a:t>
          </a:r>
          <a:endParaRPr lang="en-US"/>
        </a:p>
      </dgm:t>
    </dgm:pt>
    <dgm:pt modelId="{E14DF4D1-4326-4B4C-8745-787D800B364B}" type="parTrans" cxnId="{7F8C1B1A-381B-4B89-BBED-DC0A7192EE23}">
      <dgm:prSet/>
      <dgm:spPr/>
      <dgm:t>
        <a:bodyPr/>
        <a:lstStyle/>
        <a:p>
          <a:endParaRPr lang="en-US"/>
        </a:p>
      </dgm:t>
    </dgm:pt>
    <dgm:pt modelId="{35910302-75FB-4683-90C6-721B9346847F}" type="sibTrans" cxnId="{7F8C1B1A-381B-4B89-BBED-DC0A7192EE23}">
      <dgm:prSet/>
      <dgm:spPr/>
      <dgm:t>
        <a:bodyPr/>
        <a:lstStyle/>
        <a:p>
          <a:endParaRPr lang="en-US"/>
        </a:p>
      </dgm:t>
    </dgm:pt>
    <dgm:pt modelId="{EEA61380-A5C5-4CFE-A53A-DEC54A51B512}">
      <dgm:prSet/>
      <dgm:spPr/>
      <dgm:t>
        <a:bodyPr/>
        <a:lstStyle/>
        <a:p>
          <a:r>
            <a:rPr lang="en-US" b="0" i="0"/>
            <a:t>Revenue ($6,000) - Operating Costs ($5,300) = $700</a:t>
          </a:r>
          <a:endParaRPr lang="en-US"/>
        </a:p>
      </dgm:t>
    </dgm:pt>
    <dgm:pt modelId="{6BD557EC-2A35-4F68-8483-C5C3F915D7BF}" type="parTrans" cxnId="{11E9FBF9-0FDF-4789-8E44-B0040B5C571E}">
      <dgm:prSet/>
      <dgm:spPr/>
      <dgm:t>
        <a:bodyPr/>
        <a:lstStyle/>
        <a:p>
          <a:endParaRPr lang="en-US"/>
        </a:p>
      </dgm:t>
    </dgm:pt>
    <dgm:pt modelId="{EBB9DE77-7362-4F8F-8A8F-1B0F79E6F4EA}" type="sibTrans" cxnId="{11E9FBF9-0FDF-4789-8E44-B0040B5C571E}">
      <dgm:prSet/>
      <dgm:spPr/>
      <dgm:t>
        <a:bodyPr/>
        <a:lstStyle/>
        <a:p>
          <a:endParaRPr lang="en-US"/>
        </a:p>
      </dgm:t>
    </dgm:pt>
    <dgm:pt modelId="{948A7A95-D37D-4A43-AB65-6390A965A2D5}" type="pres">
      <dgm:prSet presAssocID="{3F7157AC-2CDB-4DF6-B8B0-BD98F9B7C8FE}" presName="linear" presStyleCnt="0">
        <dgm:presLayoutVars>
          <dgm:animLvl val="lvl"/>
          <dgm:resizeHandles val="exact"/>
        </dgm:presLayoutVars>
      </dgm:prSet>
      <dgm:spPr/>
    </dgm:pt>
    <dgm:pt modelId="{499162EB-1B11-42BF-8180-18C5954FDBA7}" type="pres">
      <dgm:prSet presAssocID="{441BA6F6-D306-4456-A6BB-3BDF4AA659C1}" presName="parentText" presStyleLbl="node1" presStyleIdx="0" presStyleCnt="3">
        <dgm:presLayoutVars>
          <dgm:chMax val="0"/>
          <dgm:bulletEnabled val="1"/>
        </dgm:presLayoutVars>
      </dgm:prSet>
      <dgm:spPr/>
    </dgm:pt>
    <dgm:pt modelId="{C3E0D976-F206-419F-ADD5-01BBFF41E676}" type="pres">
      <dgm:prSet presAssocID="{441BA6F6-D306-4456-A6BB-3BDF4AA659C1}" presName="childText" presStyleLbl="revTx" presStyleIdx="0" presStyleCnt="2">
        <dgm:presLayoutVars>
          <dgm:bulletEnabled val="1"/>
        </dgm:presLayoutVars>
      </dgm:prSet>
      <dgm:spPr/>
    </dgm:pt>
    <dgm:pt modelId="{F18C243C-A2B0-4462-8791-E611A1D3DE57}" type="pres">
      <dgm:prSet presAssocID="{5C55510F-8C94-4DC9-B9C7-D18F76C258C7}" presName="parentText" presStyleLbl="node1" presStyleIdx="1" presStyleCnt="3">
        <dgm:presLayoutVars>
          <dgm:chMax val="0"/>
          <dgm:bulletEnabled val="1"/>
        </dgm:presLayoutVars>
      </dgm:prSet>
      <dgm:spPr/>
    </dgm:pt>
    <dgm:pt modelId="{AA09CE51-96EA-4EFC-BAE6-1FCAB3C14196}" type="pres">
      <dgm:prSet presAssocID="{E113B135-CB82-47C4-BC4E-F0D3D828ADDB}" presName="spacer" presStyleCnt="0"/>
      <dgm:spPr/>
    </dgm:pt>
    <dgm:pt modelId="{1550C97E-0EC7-41E8-99E2-868A8DB9F1E3}" type="pres">
      <dgm:prSet presAssocID="{3BA98E30-B170-4254-B6F8-ADCEFE231C3F}" presName="parentText" presStyleLbl="node1" presStyleIdx="2" presStyleCnt="3">
        <dgm:presLayoutVars>
          <dgm:chMax val="0"/>
          <dgm:bulletEnabled val="1"/>
        </dgm:presLayoutVars>
      </dgm:prSet>
      <dgm:spPr/>
    </dgm:pt>
    <dgm:pt modelId="{57C677A7-F59D-49A0-9CF4-76A9999AD838}" type="pres">
      <dgm:prSet presAssocID="{3BA98E30-B170-4254-B6F8-ADCEFE231C3F}" presName="childText" presStyleLbl="revTx" presStyleIdx="1" presStyleCnt="2">
        <dgm:presLayoutVars>
          <dgm:bulletEnabled val="1"/>
        </dgm:presLayoutVars>
      </dgm:prSet>
      <dgm:spPr/>
    </dgm:pt>
  </dgm:ptLst>
  <dgm:cxnLst>
    <dgm:cxn modelId="{F3486F02-3402-4205-A06D-DE2D2DDA0D15}" srcId="{441BA6F6-D306-4456-A6BB-3BDF4AA659C1}" destId="{93E84351-E3C8-4719-BAA8-18598EC62B70}" srcOrd="0" destOrd="0" parTransId="{4302890B-5443-494A-8972-1F693736CCEB}" sibTransId="{5E723358-32DE-47DA-AB6F-2EBFF6E66D98}"/>
    <dgm:cxn modelId="{18C21404-9093-4DAB-AC81-875C49FFDC01}" srcId="{441BA6F6-D306-4456-A6BB-3BDF4AA659C1}" destId="{6EA5EC10-62D3-4BAC-80D2-491DB9372E53}" srcOrd="1" destOrd="0" parTransId="{C69D39EB-8C18-40AF-9519-0EA349AF29C9}" sibTransId="{D42FECEE-90C8-4B0F-8D7F-4CEDCB54CFCA}"/>
    <dgm:cxn modelId="{A9056106-B17C-48E1-9C13-1437E8220D6F}" type="presOf" srcId="{3F7157AC-2CDB-4DF6-B8B0-BD98F9B7C8FE}" destId="{948A7A95-D37D-4A43-AB65-6390A965A2D5}" srcOrd="0" destOrd="0" presId="urn:microsoft.com/office/officeart/2005/8/layout/vList2"/>
    <dgm:cxn modelId="{A332370E-35C9-4AE4-A493-8425F0D6CD63}" type="presOf" srcId="{93E84351-E3C8-4719-BAA8-18598EC62B70}" destId="{C3E0D976-F206-419F-ADD5-01BBFF41E676}" srcOrd="0" destOrd="0" presId="urn:microsoft.com/office/officeart/2005/8/layout/vList2"/>
    <dgm:cxn modelId="{E5A34616-2CBE-4A69-95C0-6777D6C20E80}" type="presOf" srcId="{441BA6F6-D306-4456-A6BB-3BDF4AA659C1}" destId="{499162EB-1B11-42BF-8180-18C5954FDBA7}" srcOrd="0" destOrd="0" presId="urn:microsoft.com/office/officeart/2005/8/layout/vList2"/>
    <dgm:cxn modelId="{7F8C1B1A-381B-4B89-BBED-DC0A7192EE23}" srcId="{3F7157AC-2CDB-4DF6-B8B0-BD98F9B7C8FE}" destId="{3BA98E30-B170-4254-B6F8-ADCEFE231C3F}" srcOrd="2" destOrd="0" parTransId="{E14DF4D1-4326-4B4C-8745-787D800B364B}" sibTransId="{35910302-75FB-4683-90C6-721B9346847F}"/>
    <dgm:cxn modelId="{D1390E1F-8FCD-47C0-B366-4D9333AD0016}" srcId="{3F7157AC-2CDB-4DF6-B8B0-BD98F9B7C8FE}" destId="{5C55510F-8C94-4DC9-B9C7-D18F76C258C7}" srcOrd="1" destOrd="0" parTransId="{E5C5E3F4-3C95-4632-81CA-C26A51356C3B}" sibTransId="{E113B135-CB82-47C4-BC4E-F0D3D828ADDB}"/>
    <dgm:cxn modelId="{BEA6B72B-1B33-444F-ACB4-BC43C1DB41F8}" srcId="{3F7157AC-2CDB-4DF6-B8B0-BD98F9B7C8FE}" destId="{441BA6F6-D306-4456-A6BB-3BDF4AA659C1}" srcOrd="0" destOrd="0" parTransId="{157D88D5-824B-4EB1-83F5-AC0C9D0B4CE6}" sibTransId="{320B696C-1116-43A1-BB75-B0E3010C70E6}"/>
    <dgm:cxn modelId="{908E2C37-C5BD-4266-A828-E61A769BFC7C}" type="presOf" srcId="{5C55510F-8C94-4DC9-B9C7-D18F76C258C7}" destId="{F18C243C-A2B0-4462-8791-E611A1D3DE57}" srcOrd="0" destOrd="0" presId="urn:microsoft.com/office/officeart/2005/8/layout/vList2"/>
    <dgm:cxn modelId="{9A94B261-6CD9-4991-B6DD-91FB463A0961}" type="presOf" srcId="{3BA98E30-B170-4254-B6F8-ADCEFE231C3F}" destId="{1550C97E-0EC7-41E8-99E2-868A8DB9F1E3}" srcOrd="0" destOrd="0" presId="urn:microsoft.com/office/officeart/2005/8/layout/vList2"/>
    <dgm:cxn modelId="{48A7F361-A29C-4FE6-834B-746C2D4289E2}" type="presOf" srcId="{EEA61380-A5C5-4CFE-A53A-DEC54A51B512}" destId="{57C677A7-F59D-49A0-9CF4-76A9999AD838}" srcOrd="0" destOrd="0" presId="urn:microsoft.com/office/officeart/2005/8/layout/vList2"/>
    <dgm:cxn modelId="{B87512BD-137D-4840-AECB-1F59AB837C6C}" type="presOf" srcId="{6EA5EC10-62D3-4BAC-80D2-491DB9372E53}" destId="{C3E0D976-F206-419F-ADD5-01BBFF41E676}" srcOrd="0" destOrd="1" presId="urn:microsoft.com/office/officeart/2005/8/layout/vList2"/>
    <dgm:cxn modelId="{11E9FBF9-0FDF-4789-8E44-B0040B5C571E}" srcId="{3BA98E30-B170-4254-B6F8-ADCEFE231C3F}" destId="{EEA61380-A5C5-4CFE-A53A-DEC54A51B512}" srcOrd="0" destOrd="0" parTransId="{6BD557EC-2A35-4F68-8483-C5C3F915D7BF}" sibTransId="{EBB9DE77-7362-4F8F-8A8F-1B0F79E6F4EA}"/>
    <dgm:cxn modelId="{F21146F3-BDF2-4F46-899A-5195F642E977}" type="presParOf" srcId="{948A7A95-D37D-4A43-AB65-6390A965A2D5}" destId="{499162EB-1B11-42BF-8180-18C5954FDBA7}" srcOrd="0" destOrd="0" presId="urn:microsoft.com/office/officeart/2005/8/layout/vList2"/>
    <dgm:cxn modelId="{A9B8361F-A401-4B8C-9730-665E6EFAAB2A}" type="presParOf" srcId="{948A7A95-D37D-4A43-AB65-6390A965A2D5}" destId="{C3E0D976-F206-419F-ADD5-01BBFF41E676}" srcOrd="1" destOrd="0" presId="urn:microsoft.com/office/officeart/2005/8/layout/vList2"/>
    <dgm:cxn modelId="{CF1B62A1-563E-4C81-8D79-5DD229A42E75}" type="presParOf" srcId="{948A7A95-D37D-4A43-AB65-6390A965A2D5}" destId="{F18C243C-A2B0-4462-8791-E611A1D3DE57}" srcOrd="2" destOrd="0" presId="urn:microsoft.com/office/officeart/2005/8/layout/vList2"/>
    <dgm:cxn modelId="{1F6A506B-29A9-4978-BE66-EE362AE7B464}" type="presParOf" srcId="{948A7A95-D37D-4A43-AB65-6390A965A2D5}" destId="{AA09CE51-96EA-4EFC-BAE6-1FCAB3C14196}" srcOrd="3" destOrd="0" presId="urn:microsoft.com/office/officeart/2005/8/layout/vList2"/>
    <dgm:cxn modelId="{41EB1E74-9726-4B27-8A0D-408DD674E149}" type="presParOf" srcId="{948A7A95-D37D-4A43-AB65-6390A965A2D5}" destId="{1550C97E-0EC7-41E8-99E2-868A8DB9F1E3}" srcOrd="4" destOrd="0" presId="urn:microsoft.com/office/officeart/2005/8/layout/vList2"/>
    <dgm:cxn modelId="{BFF1A67E-5F12-4A11-8F1C-AAE41BE9FCB4}" type="presParOf" srcId="{948A7A95-D37D-4A43-AB65-6390A965A2D5}" destId="{57C677A7-F59D-49A0-9CF4-76A9999AD83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94AACC8-B57C-4A47-B3D3-DCFCA173FE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5442CE7-4A92-464A-9283-823D8FBE6E48}">
      <dgm:prSet/>
      <dgm:spPr/>
      <dgm:t>
        <a:bodyPr/>
        <a:lstStyle/>
        <a:p>
          <a:r>
            <a:rPr lang="en-US" b="1" i="0"/>
            <a:t>Why Use It</a:t>
          </a:r>
          <a:r>
            <a:rPr lang="en-US" b="0" i="0"/>
            <a:t>:</a:t>
          </a:r>
          <a:endParaRPr lang="en-US"/>
        </a:p>
      </dgm:t>
    </dgm:pt>
    <dgm:pt modelId="{0F62D2A7-13D5-40E6-AD1A-22D6FD59E012}" type="parTrans" cxnId="{86541B82-44FD-4D72-BA2D-6688C6F2986D}">
      <dgm:prSet/>
      <dgm:spPr/>
      <dgm:t>
        <a:bodyPr/>
        <a:lstStyle/>
        <a:p>
          <a:endParaRPr lang="en-US"/>
        </a:p>
      </dgm:t>
    </dgm:pt>
    <dgm:pt modelId="{DCD40F59-371D-427D-8B4B-821DDCD9D187}" type="sibTrans" cxnId="{86541B82-44FD-4D72-BA2D-6688C6F2986D}">
      <dgm:prSet/>
      <dgm:spPr/>
      <dgm:t>
        <a:bodyPr/>
        <a:lstStyle/>
        <a:p>
          <a:endParaRPr lang="en-US"/>
        </a:p>
      </dgm:t>
    </dgm:pt>
    <dgm:pt modelId="{AD63146C-0939-4174-9701-8F89A2908884}">
      <dgm:prSet/>
      <dgm:spPr/>
      <dgm:t>
        <a:bodyPr/>
        <a:lstStyle/>
        <a:p>
          <a:r>
            <a:rPr lang="en-US" b="0" i="0"/>
            <a:t>Eliminates upfront hardware cost</a:t>
          </a:r>
          <a:endParaRPr lang="en-US"/>
        </a:p>
      </dgm:t>
    </dgm:pt>
    <dgm:pt modelId="{6B9F6020-9531-4658-B8B6-E328CD3A14EE}" type="parTrans" cxnId="{E912B147-6759-47C5-B4CE-D4686057DAE1}">
      <dgm:prSet/>
      <dgm:spPr/>
      <dgm:t>
        <a:bodyPr/>
        <a:lstStyle/>
        <a:p>
          <a:endParaRPr lang="en-US"/>
        </a:p>
      </dgm:t>
    </dgm:pt>
    <dgm:pt modelId="{28C062ED-77EF-4C9D-BA56-79A45456BF30}" type="sibTrans" cxnId="{E912B147-6759-47C5-B4CE-D4686057DAE1}">
      <dgm:prSet/>
      <dgm:spPr/>
      <dgm:t>
        <a:bodyPr/>
        <a:lstStyle/>
        <a:p>
          <a:endParaRPr lang="en-US"/>
        </a:p>
      </dgm:t>
    </dgm:pt>
    <dgm:pt modelId="{F89AA834-264F-40B5-B55F-C3ED82B740E8}">
      <dgm:prSet/>
      <dgm:spPr/>
      <dgm:t>
        <a:bodyPr/>
        <a:lstStyle/>
        <a:p>
          <a:r>
            <a:rPr lang="en-US" b="0" i="0"/>
            <a:t>Allows real-world testing before full investment</a:t>
          </a:r>
          <a:endParaRPr lang="en-US"/>
        </a:p>
      </dgm:t>
    </dgm:pt>
    <dgm:pt modelId="{68BCCBEF-851C-4B81-86BF-C8DC1F0F3B7C}" type="parTrans" cxnId="{18D2F135-63E1-40AD-AE42-E9111E221E4B}">
      <dgm:prSet/>
      <dgm:spPr/>
      <dgm:t>
        <a:bodyPr/>
        <a:lstStyle/>
        <a:p>
          <a:endParaRPr lang="en-US"/>
        </a:p>
      </dgm:t>
    </dgm:pt>
    <dgm:pt modelId="{E22BC127-73CA-4630-8F91-B053A26AB707}" type="sibTrans" cxnId="{18D2F135-63E1-40AD-AE42-E9111E221E4B}">
      <dgm:prSet/>
      <dgm:spPr/>
      <dgm:t>
        <a:bodyPr/>
        <a:lstStyle/>
        <a:p>
          <a:endParaRPr lang="en-US"/>
        </a:p>
      </dgm:t>
    </dgm:pt>
    <dgm:pt modelId="{19817431-4AF9-48B5-964E-CD15CF695ACE}">
      <dgm:prSet/>
      <dgm:spPr/>
      <dgm:t>
        <a:bodyPr/>
        <a:lstStyle/>
        <a:p>
          <a:r>
            <a:rPr lang="en-US" b="0" i="0"/>
            <a:t>Cancel or return equipment with minimal loss if ROI isn’t promising</a:t>
          </a:r>
          <a:endParaRPr lang="en-US"/>
        </a:p>
      </dgm:t>
    </dgm:pt>
    <dgm:pt modelId="{10DF4627-5343-4046-B5FC-3F1A5A1CE1D4}" type="parTrans" cxnId="{A7FCB485-627D-4B6D-B355-E330536266A4}">
      <dgm:prSet/>
      <dgm:spPr/>
      <dgm:t>
        <a:bodyPr/>
        <a:lstStyle/>
        <a:p>
          <a:endParaRPr lang="en-US"/>
        </a:p>
      </dgm:t>
    </dgm:pt>
    <dgm:pt modelId="{76D4250A-DEDA-4492-807D-414B65F50800}" type="sibTrans" cxnId="{A7FCB485-627D-4B6D-B355-E330536266A4}">
      <dgm:prSet/>
      <dgm:spPr/>
      <dgm:t>
        <a:bodyPr/>
        <a:lstStyle/>
        <a:p>
          <a:endParaRPr lang="en-US"/>
        </a:p>
      </dgm:t>
    </dgm:pt>
    <dgm:pt modelId="{F793828F-E3C4-4148-A359-6454DF07AC00}">
      <dgm:prSet/>
      <dgm:spPr/>
      <dgm:t>
        <a:bodyPr/>
        <a:lstStyle/>
        <a:p>
          <a:r>
            <a:rPr lang="en-US" b="1" i="0"/>
            <a:t>Monthly Rental Costs via NZXT Flex (Estimate)</a:t>
          </a:r>
          <a:endParaRPr lang="en-US"/>
        </a:p>
      </dgm:t>
    </dgm:pt>
    <dgm:pt modelId="{2BC2C292-8D4E-4C87-9452-40E90CFCD3D6}" type="parTrans" cxnId="{DA3667A8-9D7C-4696-B5A1-0D3279C227E6}">
      <dgm:prSet/>
      <dgm:spPr/>
      <dgm:t>
        <a:bodyPr/>
        <a:lstStyle/>
        <a:p>
          <a:endParaRPr lang="en-US"/>
        </a:p>
      </dgm:t>
    </dgm:pt>
    <dgm:pt modelId="{2B73F37D-95AC-4D45-9173-00394635FE12}" type="sibTrans" cxnId="{DA3667A8-9D7C-4696-B5A1-0D3279C227E6}">
      <dgm:prSet/>
      <dgm:spPr/>
      <dgm:t>
        <a:bodyPr/>
        <a:lstStyle/>
        <a:p>
          <a:endParaRPr lang="en-US"/>
        </a:p>
      </dgm:t>
    </dgm:pt>
    <dgm:pt modelId="{1BC900D6-7BF8-4749-9939-C648924600BF}">
      <dgm:prSet/>
      <dgm:spPr/>
      <dgm:t>
        <a:bodyPr/>
        <a:lstStyle/>
        <a:p>
          <a:r>
            <a:rPr lang="en-US" b="1" i="0"/>
            <a:t>10 high-performance gaming PCs</a:t>
          </a:r>
          <a:r>
            <a:rPr lang="en-US" b="0" i="0"/>
            <a:t> @ ~$40–$60/week/unit</a:t>
          </a:r>
          <a:endParaRPr lang="en-US"/>
        </a:p>
      </dgm:t>
    </dgm:pt>
    <dgm:pt modelId="{E712EE3C-63EB-49F9-8F2D-310B21BA3BB3}" type="parTrans" cxnId="{DB4F36E7-CF2E-450D-B7E6-CC3ECABD01D9}">
      <dgm:prSet/>
      <dgm:spPr/>
      <dgm:t>
        <a:bodyPr/>
        <a:lstStyle/>
        <a:p>
          <a:endParaRPr lang="en-US"/>
        </a:p>
      </dgm:t>
    </dgm:pt>
    <dgm:pt modelId="{BC0E7C0E-6DE9-466C-812F-B7ECF50ACE94}" type="sibTrans" cxnId="{DB4F36E7-CF2E-450D-B7E6-CC3ECABD01D9}">
      <dgm:prSet/>
      <dgm:spPr/>
      <dgm:t>
        <a:bodyPr/>
        <a:lstStyle/>
        <a:p>
          <a:endParaRPr lang="en-US"/>
        </a:p>
      </dgm:t>
    </dgm:pt>
    <dgm:pt modelId="{E0556502-AA19-41B1-BC39-B44C13544E63}">
      <dgm:prSet/>
      <dgm:spPr/>
      <dgm:t>
        <a:bodyPr/>
        <a:lstStyle/>
        <a:p>
          <a:r>
            <a:rPr lang="en-US" b="0" i="0"/>
            <a:t>Monthly total (assuming $50/unit): </a:t>
          </a:r>
          <a:r>
            <a:rPr lang="en-US" b="1" i="0"/>
            <a:t>$2,000/month</a:t>
          </a:r>
          <a:endParaRPr lang="en-US"/>
        </a:p>
      </dgm:t>
    </dgm:pt>
    <dgm:pt modelId="{28DAFEB3-DDEE-4892-BE84-D57F928940F6}" type="parTrans" cxnId="{E1587514-579A-4397-9EB9-72C613B0353C}">
      <dgm:prSet/>
      <dgm:spPr/>
      <dgm:t>
        <a:bodyPr/>
        <a:lstStyle/>
        <a:p>
          <a:endParaRPr lang="en-US"/>
        </a:p>
      </dgm:t>
    </dgm:pt>
    <dgm:pt modelId="{0A5E523E-E516-4AE4-B4E4-A7159C9ED75E}" type="sibTrans" cxnId="{E1587514-579A-4397-9EB9-72C613B0353C}">
      <dgm:prSet/>
      <dgm:spPr/>
      <dgm:t>
        <a:bodyPr/>
        <a:lstStyle/>
        <a:p>
          <a:endParaRPr lang="en-US"/>
        </a:p>
      </dgm:t>
    </dgm:pt>
    <dgm:pt modelId="{34A55245-E01C-4388-94C5-E2CF111CDC32}" type="pres">
      <dgm:prSet presAssocID="{E94AACC8-B57C-4A47-B3D3-DCFCA173FE42}" presName="linear" presStyleCnt="0">
        <dgm:presLayoutVars>
          <dgm:animLvl val="lvl"/>
          <dgm:resizeHandles val="exact"/>
        </dgm:presLayoutVars>
      </dgm:prSet>
      <dgm:spPr/>
    </dgm:pt>
    <dgm:pt modelId="{D11CECAD-EC15-4036-A020-5219D3E61C5A}" type="pres">
      <dgm:prSet presAssocID="{C5442CE7-4A92-464A-9283-823D8FBE6E48}" presName="parentText" presStyleLbl="node1" presStyleIdx="0" presStyleCnt="2">
        <dgm:presLayoutVars>
          <dgm:chMax val="0"/>
          <dgm:bulletEnabled val="1"/>
        </dgm:presLayoutVars>
      </dgm:prSet>
      <dgm:spPr/>
    </dgm:pt>
    <dgm:pt modelId="{2F7F2664-E2A3-42C7-994A-2DC6F1D8E285}" type="pres">
      <dgm:prSet presAssocID="{C5442CE7-4A92-464A-9283-823D8FBE6E48}" presName="childText" presStyleLbl="revTx" presStyleIdx="0" presStyleCnt="2">
        <dgm:presLayoutVars>
          <dgm:bulletEnabled val="1"/>
        </dgm:presLayoutVars>
      </dgm:prSet>
      <dgm:spPr/>
    </dgm:pt>
    <dgm:pt modelId="{6B3A3BC3-5282-40BF-B267-D5A110A19796}" type="pres">
      <dgm:prSet presAssocID="{F793828F-E3C4-4148-A359-6454DF07AC00}" presName="parentText" presStyleLbl="node1" presStyleIdx="1" presStyleCnt="2">
        <dgm:presLayoutVars>
          <dgm:chMax val="0"/>
          <dgm:bulletEnabled val="1"/>
        </dgm:presLayoutVars>
      </dgm:prSet>
      <dgm:spPr/>
    </dgm:pt>
    <dgm:pt modelId="{688F2921-D3F6-463D-983D-368063E841AC}" type="pres">
      <dgm:prSet presAssocID="{F793828F-E3C4-4148-A359-6454DF07AC00}" presName="childText" presStyleLbl="revTx" presStyleIdx="1" presStyleCnt="2">
        <dgm:presLayoutVars>
          <dgm:bulletEnabled val="1"/>
        </dgm:presLayoutVars>
      </dgm:prSet>
      <dgm:spPr/>
    </dgm:pt>
  </dgm:ptLst>
  <dgm:cxnLst>
    <dgm:cxn modelId="{AE72C401-4309-42C3-A5A2-4579A694BAA6}" type="presOf" srcId="{E94AACC8-B57C-4A47-B3D3-DCFCA173FE42}" destId="{34A55245-E01C-4388-94C5-E2CF111CDC32}" srcOrd="0" destOrd="0" presId="urn:microsoft.com/office/officeart/2005/8/layout/vList2"/>
    <dgm:cxn modelId="{CA2F1E04-8AD3-43FB-9C11-15FC70C66EC9}" type="presOf" srcId="{C5442CE7-4A92-464A-9283-823D8FBE6E48}" destId="{D11CECAD-EC15-4036-A020-5219D3E61C5A}" srcOrd="0" destOrd="0" presId="urn:microsoft.com/office/officeart/2005/8/layout/vList2"/>
    <dgm:cxn modelId="{A3E8090A-62B3-4C0F-B529-F95B9E03C30B}" type="presOf" srcId="{F89AA834-264F-40B5-B55F-C3ED82B740E8}" destId="{2F7F2664-E2A3-42C7-994A-2DC6F1D8E285}" srcOrd="0" destOrd="1" presId="urn:microsoft.com/office/officeart/2005/8/layout/vList2"/>
    <dgm:cxn modelId="{E1587514-579A-4397-9EB9-72C613B0353C}" srcId="{F793828F-E3C4-4148-A359-6454DF07AC00}" destId="{E0556502-AA19-41B1-BC39-B44C13544E63}" srcOrd="1" destOrd="0" parTransId="{28DAFEB3-DDEE-4892-BE84-D57F928940F6}" sibTransId="{0A5E523E-E516-4AE4-B4E4-A7159C9ED75E}"/>
    <dgm:cxn modelId="{18D2F135-63E1-40AD-AE42-E9111E221E4B}" srcId="{C5442CE7-4A92-464A-9283-823D8FBE6E48}" destId="{F89AA834-264F-40B5-B55F-C3ED82B740E8}" srcOrd="1" destOrd="0" parTransId="{68BCCBEF-851C-4B81-86BF-C8DC1F0F3B7C}" sibTransId="{E22BC127-73CA-4630-8F91-B053A26AB707}"/>
    <dgm:cxn modelId="{905CCD5D-A7AA-485F-9688-FA7C4E9A5EC2}" type="presOf" srcId="{AD63146C-0939-4174-9701-8F89A2908884}" destId="{2F7F2664-E2A3-42C7-994A-2DC6F1D8E285}" srcOrd="0" destOrd="0" presId="urn:microsoft.com/office/officeart/2005/8/layout/vList2"/>
    <dgm:cxn modelId="{D1B66F45-53A9-443E-A263-5D90727BB025}" type="presOf" srcId="{19817431-4AF9-48B5-964E-CD15CF695ACE}" destId="{2F7F2664-E2A3-42C7-994A-2DC6F1D8E285}" srcOrd="0" destOrd="2" presId="urn:microsoft.com/office/officeart/2005/8/layout/vList2"/>
    <dgm:cxn modelId="{E912B147-6759-47C5-B4CE-D4686057DAE1}" srcId="{C5442CE7-4A92-464A-9283-823D8FBE6E48}" destId="{AD63146C-0939-4174-9701-8F89A2908884}" srcOrd="0" destOrd="0" parTransId="{6B9F6020-9531-4658-B8B6-E328CD3A14EE}" sibTransId="{28C062ED-77EF-4C9D-BA56-79A45456BF30}"/>
    <dgm:cxn modelId="{DAAC2748-9FA5-4976-8DEA-AEC749099AA1}" type="presOf" srcId="{F793828F-E3C4-4148-A359-6454DF07AC00}" destId="{6B3A3BC3-5282-40BF-B267-D5A110A19796}" srcOrd="0" destOrd="0" presId="urn:microsoft.com/office/officeart/2005/8/layout/vList2"/>
    <dgm:cxn modelId="{86541B82-44FD-4D72-BA2D-6688C6F2986D}" srcId="{E94AACC8-B57C-4A47-B3D3-DCFCA173FE42}" destId="{C5442CE7-4A92-464A-9283-823D8FBE6E48}" srcOrd="0" destOrd="0" parTransId="{0F62D2A7-13D5-40E6-AD1A-22D6FD59E012}" sibTransId="{DCD40F59-371D-427D-8B4B-821DDCD9D187}"/>
    <dgm:cxn modelId="{A7FCB485-627D-4B6D-B355-E330536266A4}" srcId="{C5442CE7-4A92-464A-9283-823D8FBE6E48}" destId="{19817431-4AF9-48B5-964E-CD15CF695ACE}" srcOrd="2" destOrd="0" parTransId="{10DF4627-5343-4046-B5FC-3F1A5A1CE1D4}" sibTransId="{76D4250A-DEDA-4492-807D-414B65F50800}"/>
    <dgm:cxn modelId="{C391F187-A317-47F1-AAAE-BAB6B29382B5}" type="presOf" srcId="{E0556502-AA19-41B1-BC39-B44C13544E63}" destId="{688F2921-D3F6-463D-983D-368063E841AC}" srcOrd="0" destOrd="1" presId="urn:microsoft.com/office/officeart/2005/8/layout/vList2"/>
    <dgm:cxn modelId="{43C322A8-62FB-4851-A311-3E4E3F2242B0}" type="presOf" srcId="{1BC900D6-7BF8-4749-9939-C648924600BF}" destId="{688F2921-D3F6-463D-983D-368063E841AC}" srcOrd="0" destOrd="0" presId="urn:microsoft.com/office/officeart/2005/8/layout/vList2"/>
    <dgm:cxn modelId="{DA3667A8-9D7C-4696-B5A1-0D3279C227E6}" srcId="{E94AACC8-B57C-4A47-B3D3-DCFCA173FE42}" destId="{F793828F-E3C4-4148-A359-6454DF07AC00}" srcOrd="1" destOrd="0" parTransId="{2BC2C292-8D4E-4C87-9452-40E90CFCD3D6}" sibTransId="{2B73F37D-95AC-4D45-9173-00394635FE12}"/>
    <dgm:cxn modelId="{DB4F36E7-CF2E-450D-B7E6-CC3ECABD01D9}" srcId="{F793828F-E3C4-4148-A359-6454DF07AC00}" destId="{1BC900D6-7BF8-4749-9939-C648924600BF}" srcOrd="0" destOrd="0" parTransId="{E712EE3C-63EB-49F9-8F2D-310B21BA3BB3}" sibTransId="{BC0E7C0E-6DE9-466C-812F-B7ECF50ACE94}"/>
    <dgm:cxn modelId="{5D0B12DB-FADD-4EC7-BF28-08AA47EFF0FE}" type="presParOf" srcId="{34A55245-E01C-4388-94C5-E2CF111CDC32}" destId="{D11CECAD-EC15-4036-A020-5219D3E61C5A}" srcOrd="0" destOrd="0" presId="urn:microsoft.com/office/officeart/2005/8/layout/vList2"/>
    <dgm:cxn modelId="{992C6BD8-74CE-49E4-8CB1-7EE69C67C402}" type="presParOf" srcId="{34A55245-E01C-4388-94C5-E2CF111CDC32}" destId="{2F7F2664-E2A3-42C7-994A-2DC6F1D8E285}" srcOrd="1" destOrd="0" presId="urn:microsoft.com/office/officeart/2005/8/layout/vList2"/>
    <dgm:cxn modelId="{4F92FAC4-2CB9-4C47-AF24-FE41CB686D03}" type="presParOf" srcId="{34A55245-E01C-4388-94C5-E2CF111CDC32}" destId="{6B3A3BC3-5282-40BF-B267-D5A110A19796}" srcOrd="2" destOrd="0" presId="urn:microsoft.com/office/officeart/2005/8/layout/vList2"/>
    <dgm:cxn modelId="{D24EBE11-AE68-4EF5-887E-526238B0C34F}" type="presParOf" srcId="{34A55245-E01C-4388-94C5-E2CF111CDC32}" destId="{688F2921-D3F6-463D-983D-368063E841A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A897D29-2074-4D91-8559-A2827F1B75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813BC8B-CF2F-4899-B6C9-D90B7151A211}">
      <dgm:prSet/>
      <dgm:spPr/>
      <dgm:t>
        <a:bodyPr/>
        <a:lstStyle/>
        <a:p>
          <a:r>
            <a:rPr lang="en-US" b="1" i="0"/>
            <a:t>Other Monthly Costs (Same as Traditional Plan)</a:t>
          </a:r>
          <a:endParaRPr lang="en-US"/>
        </a:p>
      </dgm:t>
    </dgm:pt>
    <dgm:pt modelId="{EEE5C2C1-C83F-4453-A719-6525F0A0024A}" type="parTrans" cxnId="{F72BC013-888F-49BA-A5BC-C0FDF2F25509}">
      <dgm:prSet/>
      <dgm:spPr/>
      <dgm:t>
        <a:bodyPr/>
        <a:lstStyle/>
        <a:p>
          <a:endParaRPr lang="en-US"/>
        </a:p>
      </dgm:t>
    </dgm:pt>
    <dgm:pt modelId="{56D32325-072E-454E-9550-999D3CD8D70B}" type="sibTrans" cxnId="{F72BC013-888F-49BA-A5BC-C0FDF2F25509}">
      <dgm:prSet/>
      <dgm:spPr/>
      <dgm:t>
        <a:bodyPr/>
        <a:lstStyle/>
        <a:p>
          <a:endParaRPr lang="en-US"/>
        </a:p>
      </dgm:t>
    </dgm:pt>
    <dgm:pt modelId="{6205D1BB-7CCF-4E87-8DA5-2E2A50B96443}">
      <dgm:prSet/>
      <dgm:spPr/>
      <dgm:t>
        <a:bodyPr/>
        <a:lstStyle/>
        <a:p>
          <a:r>
            <a:rPr lang="en-US" b="0" i="0"/>
            <a:t>Game Subscriptions (15 players): </a:t>
          </a:r>
          <a:r>
            <a:rPr lang="en-US" b="1" i="0"/>
            <a:t>$225</a:t>
          </a:r>
          <a:endParaRPr lang="en-US"/>
        </a:p>
      </dgm:t>
    </dgm:pt>
    <dgm:pt modelId="{A17F1006-AF31-415D-AF29-DDEA1B12826F}" type="parTrans" cxnId="{051F1FFE-FCDA-4ACC-A72E-49802793F776}">
      <dgm:prSet/>
      <dgm:spPr/>
      <dgm:t>
        <a:bodyPr/>
        <a:lstStyle/>
        <a:p>
          <a:endParaRPr lang="en-US"/>
        </a:p>
      </dgm:t>
    </dgm:pt>
    <dgm:pt modelId="{ABFA2528-3519-4C82-9F05-CE749B3CD030}" type="sibTrans" cxnId="{051F1FFE-FCDA-4ACC-A72E-49802793F776}">
      <dgm:prSet/>
      <dgm:spPr/>
      <dgm:t>
        <a:bodyPr/>
        <a:lstStyle/>
        <a:p>
          <a:endParaRPr lang="en-US"/>
        </a:p>
      </dgm:t>
    </dgm:pt>
    <dgm:pt modelId="{3B98B5BE-5B7C-45BF-A2DB-1985C3C4453C}">
      <dgm:prSet/>
      <dgm:spPr/>
      <dgm:t>
        <a:bodyPr/>
        <a:lstStyle/>
        <a:p>
          <a:r>
            <a:rPr lang="en-US" b="0" i="0"/>
            <a:t>Internet/Utilities: </a:t>
          </a:r>
          <a:r>
            <a:rPr lang="en-US" b="1" i="0"/>
            <a:t>$300</a:t>
          </a:r>
          <a:endParaRPr lang="en-US"/>
        </a:p>
      </dgm:t>
    </dgm:pt>
    <dgm:pt modelId="{2EC65ED9-B132-4638-9F6B-3151A36489DF}" type="parTrans" cxnId="{7C296D49-4111-4EE3-9045-FB048A07F1BC}">
      <dgm:prSet/>
      <dgm:spPr/>
      <dgm:t>
        <a:bodyPr/>
        <a:lstStyle/>
        <a:p>
          <a:endParaRPr lang="en-US"/>
        </a:p>
      </dgm:t>
    </dgm:pt>
    <dgm:pt modelId="{EA8BA8D6-0174-420E-AF7A-0E07A5E63689}" type="sibTrans" cxnId="{7C296D49-4111-4EE3-9045-FB048A07F1BC}">
      <dgm:prSet/>
      <dgm:spPr/>
      <dgm:t>
        <a:bodyPr/>
        <a:lstStyle/>
        <a:p>
          <a:endParaRPr lang="en-US"/>
        </a:p>
      </dgm:t>
    </dgm:pt>
    <dgm:pt modelId="{06214327-143B-425D-92F6-B24A810B7C25}">
      <dgm:prSet/>
      <dgm:spPr/>
      <dgm:t>
        <a:bodyPr/>
        <a:lstStyle/>
        <a:p>
          <a:r>
            <a:rPr lang="en-US" b="0" i="0"/>
            <a:t>Support Staff (light-duty): </a:t>
          </a:r>
          <a:r>
            <a:rPr lang="en-US" b="1" i="0"/>
            <a:t>$250</a:t>
          </a:r>
          <a:endParaRPr lang="en-US"/>
        </a:p>
      </dgm:t>
    </dgm:pt>
    <dgm:pt modelId="{8242BB05-50C5-44E3-98AA-16278D53600F}" type="parTrans" cxnId="{416BA4FC-5AF1-40A5-93EC-D69DB74C09B5}">
      <dgm:prSet/>
      <dgm:spPr/>
      <dgm:t>
        <a:bodyPr/>
        <a:lstStyle/>
        <a:p>
          <a:endParaRPr lang="en-US"/>
        </a:p>
      </dgm:t>
    </dgm:pt>
    <dgm:pt modelId="{3EF50B57-409D-4E16-B411-98F1D87FAA72}" type="sibTrans" cxnId="{416BA4FC-5AF1-40A5-93EC-D69DB74C09B5}">
      <dgm:prSet/>
      <dgm:spPr/>
      <dgm:t>
        <a:bodyPr/>
        <a:lstStyle/>
        <a:p>
          <a:endParaRPr lang="en-US"/>
        </a:p>
      </dgm:t>
    </dgm:pt>
    <dgm:pt modelId="{032AFC31-5024-438A-B13F-F732766801FE}">
      <dgm:prSet/>
      <dgm:spPr/>
      <dgm:t>
        <a:bodyPr/>
        <a:lstStyle/>
        <a:p>
          <a:r>
            <a:rPr lang="en-US" b="1" i="0"/>
            <a:t>Total Monthly Cost</a:t>
          </a:r>
          <a:r>
            <a:rPr lang="en-US" b="0" i="0"/>
            <a:t>: </a:t>
          </a:r>
          <a:r>
            <a:rPr lang="en-US" b="1" i="0"/>
            <a:t>$2,775</a:t>
          </a:r>
          <a:endParaRPr lang="en-US"/>
        </a:p>
      </dgm:t>
    </dgm:pt>
    <dgm:pt modelId="{AFD36E21-1A78-4272-81FE-6A0BD113E98D}" type="parTrans" cxnId="{AF138B10-E5F9-4730-8EDE-5881E4E6EBC6}">
      <dgm:prSet/>
      <dgm:spPr/>
      <dgm:t>
        <a:bodyPr/>
        <a:lstStyle/>
        <a:p>
          <a:endParaRPr lang="en-US"/>
        </a:p>
      </dgm:t>
    </dgm:pt>
    <dgm:pt modelId="{ED0C24A8-191C-4E3A-B520-204462193023}" type="sibTrans" cxnId="{AF138B10-E5F9-4730-8EDE-5881E4E6EBC6}">
      <dgm:prSet/>
      <dgm:spPr/>
      <dgm:t>
        <a:bodyPr/>
        <a:lstStyle/>
        <a:p>
          <a:endParaRPr lang="en-US"/>
        </a:p>
      </dgm:t>
    </dgm:pt>
    <dgm:pt modelId="{792FBD1F-A442-458C-9C45-8B10F693067A}">
      <dgm:prSet/>
      <dgm:spPr/>
      <dgm:t>
        <a:bodyPr/>
        <a:lstStyle/>
        <a:p>
          <a:r>
            <a:rPr lang="en-US" b="1" i="0"/>
            <a:t>Potential Monthly Earnings (Same Estimate)</a:t>
          </a:r>
          <a:endParaRPr lang="en-US"/>
        </a:p>
      </dgm:t>
    </dgm:pt>
    <dgm:pt modelId="{015D4312-72C7-40E1-A34F-E10462FFAA99}" type="parTrans" cxnId="{93DFA86C-B51A-4699-8320-08B2329F17BA}">
      <dgm:prSet/>
      <dgm:spPr/>
      <dgm:t>
        <a:bodyPr/>
        <a:lstStyle/>
        <a:p>
          <a:endParaRPr lang="en-US"/>
        </a:p>
      </dgm:t>
    </dgm:pt>
    <dgm:pt modelId="{DA294B13-51ED-451D-920C-AA410B0B0457}" type="sibTrans" cxnId="{93DFA86C-B51A-4699-8320-08B2329F17BA}">
      <dgm:prSet/>
      <dgm:spPr/>
      <dgm:t>
        <a:bodyPr/>
        <a:lstStyle/>
        <a:p>
          <a:endParaRPr lang="en-US"/>
        </a:p>
      </dgm:t>
    </dgm:pt>
    <dgm:pt modelId="{02C4F74F-F782-449A-8106-5FE9FD18CF4F}">
      <dgm:prSet/>
      <dgm:spPr/>
      <dgm:t>
        <a:bodyPr/>
        <a:lstStyle/>
        <a:p>
          <a:r>
            <a:rPr lang="en-US" b="0" i="0"/>
            <a:t>Total gold farming revenue: </a:t>
          </a:r>
          <a:r>
            <a:rPr lang="en-US" b="1" i="0"/>
            <a:t>$1,800</a:t>
          </a:r>
          <a:endParaRPr lang="en-US"/>
        </a:p>
      </dgm:t>
    </dgm:pt>
    <dgm:pt modelId="{424D6AC3-6A76-4C33-9C34-7E1CA1CB78D6}" type="parTrans" cxnId="{1E6A196C-1967-422D-B7C4-3BB908AF0CE4}">
      <dgm:prSet/>
      <dgm:spPr/>
      <dgm:t>
        <a:bodyPr/>
        <a:lstStyle/>
        <a:p>
          <a:endParaRPr lang="en-US"/>
        </a:p>
      </dgm:t>
    </dgm:pt>
    <dgm:pt modelId="{27AE59D9-A0C9-4FF9-B0EA-947274D9DED6}" type="sibTrans" cxnId="{1E6A196C-1967-422D-B7C4-3BB908AF0CE4}">
      <dgm:prSet/>
      <dgm:spPr/>
      <dgm:t>
        <a:bodyPr/>
        <a:lstStyle/>
        <a:p>
          <a:endParaRPr lang="en-US"/>
        </a:p>
      </dgm:t>
    </dgm:pt>
    <dgm:pt modelId="{D651737A-8219-40BA-8044-F39E37BE4777}">
      <dgm:prSet/>
      <dgm:spPr/>
      <dgm:t>
        <a:bodyPr/>
        <a:lstStyle/>
        <a:p>
          <a:r>
            <a:rPr lang="en-US" b="1" i="0"/>
            <a:t>Net Monthly Outcome</a:t>
          </a:r>
          <a:r>
            <a:rPr lang="en-US" b="0" i="0"/>
            <a:t>:</a:t>
          </a:r>
          <a:endParaRPr lang="en-US"/>
        </a:p>
      </dgm:t>
    </dgm:pt>
    <dgm:pt modelId="{B12E9422-0295-4BE0-BFEF-D1C422AD267C}" type="parTrans" cxnId="{20BE4019-1BC5-40D0-AC21-F1E97690DD63}">
      <dgm:prSet/>
      <dgm:spPr/>
      <dgm:t>
        <a:bodyPr/>
        <a:lstStyle/>
        <a:p>
          <a:endParaRPr lang="en-US"/>
        </a:p>
      </dgm:t>
    </dgm:pt>
    <dgm:pt modelId="{D959EDE8-C65F-4904-B89A-51B1BCE0A2B8}" type="sibTrans" cxnId="{20BE4019-1BC5-40D0-AC21-F1E97690DD63}">
      <dgm:prSet/>
      <dgm:spPr/>
      <dgm:t>
        <a:bodyPr/>
        <a:lstStyle/>
        <a:p>
          <a:endParaRPr lang="en-US"/>
        </a:p>
      </dgm:t>
    </dgm:pt>
    <dgm:pt modelId="{E2CAB2B5-2105-4B6D-854E-5C3F09572C3D}">
      <dgm:prSet/>
      <dgm:spPr/>
      <dgm:t>
        <a:bodyPr/>
        <a:lstStyle/>
        <a:p>
          <a:r>
            <a:rPr lang="en-US" b="1" i="0"/>
            <a:t>$1,800 (earnings) – $2,775 (costs) = -$975 (loss)	</a:t>
          </a:r>
          <a:endParaRPr lang="en-US"/>
        </a:p>
      </dgm:t>
    </dgm:pt>
    <dgm:pt modelId="{FA1842D9-656D-4691-8A5F-939AC9CDF4BA}" type="parTrans" cxnId="{BDC3C2A5-15CB-4997-A4A5-3C2658AEF21A}">
      <dgm:prSet/>
      <dgm:spPr/>
      <dgm:t>
        <a:bodyPr/>
        <a:lstStyle/>
        <a:p>
          <a:endParaRPr lang="en-US"/>
        </a:p>
      </dgm:t>
    </dgm:pt>
    <dgm:pt modelId="{53B58145-6DEB-46EF-957A-D487007F957D}" type="sibTrans" cxnId="{BDC3C2A5-15CB-4997-A4A5-3C2658AEF21A}">
      <dgm:prSet/>
      <dgm:spPr/>
      <dgm:t>
        <a:bodyPr/>
        <a:lstStyle/>
        <a:p>
          <a:endParaRPr lang="en-US"/>
        </a:p>
      </dgm:t>
    </dgm:pt>
    <dgm:pt modelId="{8DD22D39-0BFF-4AFB-88A0-592C5A4590C7}" type="pres">
      <dgm:prSet presAssocID="{DA897D29-2074-4D91-8559-A2827F1B754A}" presName="linear" presStyleCnt="0">
        <dgm:presLayoutVars>
          <dgm:animLvl val="lvl"/>
          <dgm:resizeHandles val="exact"/>
        </dgm:presLayoutVars>
      </dgm:prSet>
      <dgm:spPr/>
    </dgm:pt>
    <dgm:pt modelId="{5C66E171-85D0-4F22-9298-9D1FC347468D}" type="pres">
      <dgm:prSet presAssocID="{D813BC8B-CF2F-4899-B6C9-D90B7151A211}" presName="parentText" presStyleLbl="node1" presStyleIdx="0" presStyleCnt="3">
        <dgm:presLayoutVars>
          <dgm:chMax val="0"/>
          <dgm:bulletEnabled val="1"/>
        </dgm:presLayoutVars>
      </dgm:prSet>
      <dgm:spPr/>
    </dgm:pt>
    <dgm:pt modelId="{4757AD33-3DD3-4A4A-8A18-9E4AF562BF5E}" type="pres">
      <dgm:prSet presAssocID="{D813BC8B-CF2F-4899-B6C9-D90B7151A211}" presName="childText" presStyleLbl="revTx" presStyleIdx="0" presStyleCnt="3">
        <dgm:presLayoutVars>
          <dgm:bulletEnabled val="1"/>
        </dgm:presLayoutVars>
      </dgm:prSet>
      <dgm:spPr/>
    </dgm:pt>
    <dgm:pt modelId="{9F165EC7-5E2B-4153-BA66-D1FAC50800CE}" type="pres">
      <dgm:prSet presAssocID="{792FBD1F-A442-458C-9C45-8B10F693067A}" presName="parentText" presStyleLbl="node1" presStyleIdx="1" presStyleCnt="3">
        <dgm:presLayoutVars>
          <dgm:chMax val="0"/>
          <dgm:bulletEnabled val="1"/>
        </dgm:presLayoutVars>
      </dgm:prSet>
      <dgm:spPr/>
    </dgm:pt>
    <dgm:pt modelId="{1E332C06-6EE3-43DA-B86A-89B30B17C73A}" type="pres">
      <dgm:prSet presAssocID="{792FBD1F-A442-458C-9C45-8B10F693067A}" presName="childText" presStyleLbl="revTx" presStyleIdx="1" presStyleCnt="3">
        <dgm:presLayoutVars>
          <dgm:bulletEnabled val="1"/>
        </dgm:presLayoutVars>
      </dgm:prSet>
      <dgm:spPr/>
    </dgm:pt>
    <dgm:pt modelId="{8C4FCED0-86A3-47D4-8F86-66AE8B7F7797}" type="pres">
      <dgm:prSet presAssocID="{D651737A-8219-40BA-8044-F39E37BE4777}" presName="parentText" presStyleLbl="node1" presStyleIdx="2" presStyleCnt="3">
        <dgm:presLayoutVars>
          <dgm:chMax val="0"/>
          <dgm:bulletEnabled val="1"/>
        </dgm:presLayoutVars>
      </dgm:prSet>
      <dgm:spPr/>
    </dgm:pt>
    <dgm:pt modelId="{4C193AB6-A92D-4387-B1A4-67F72E93D1AE}" type="pres">
      <dgm:prSet presAssocID="{D651737A-8219-40BA-8044-F39E37BE4777}" presName="childText" presStyleLbl="revTx" presStyleIdx="2" presStyleCnt="3">
        <dgm:presLayoutVars>
          <dgm:bulletEnabled val="1"/>
        </dgm:presLayoutVars>
      </dgm:prSet>
      <dgm:spPr/>
    </dgm:pt>
  </dgm:ptLst>
  <dgm:cxnLst>
    <dgm:cxn modelId="{6B2D5803-0488-4D2E-B5AC-6CDDA9C33857}" type="presOf" srcId="{D651737A-8219-40BA-8044-F39E37BE4777}" destId="{8C4FCED0-86A3-47D4-8F86-66AE8B7F7797}" srcOrd="0" destOrd="0" presId="urn:microsoft.com/office/officeart/2005/8/layout/vList2"/>
    <dgm:cxn modelId="{AF138B10-E5F9-4730-8EDE-5881E4E6EBC6}" srcId="{D813BC8B-CF2F-4899-B6C9-D90B7151A211}" destId="{032AFC31-5024-438A-B13F-F732766801FE}" srcOrd="3" destOrd="0" parTransId="{AFD36E21-1A78-4272-81FE-6A0BD113E98D}" sibTransId="{ED0C24A8-191C-4E3A-B520-204462193023}"/>
    <dgm:cxn modelId="{F72BC013-888F-49BA-A5BC-C0FDF2F25509}" srcId="{DA897D29-2074-4D91-8559-A2827F1B754A}" destId="{D813BC8B-CF2F-4899-B6C9-D90B7151A211}" srcOrd="0" destOrd="0" parTransId="{EEE5C2C1-C83F-4453-A719-6525F0A0024A}" sibTransId="{56D32325-072E-454E-9550-999D3CD8D70B}"/>
    <dgm:cxn modelId="{20BE4019-1BC5-40D0-AC21-F1E97690DD63}" srcId="{DA897D29-2074-4D91-8559-A2827F1B754A}" destId="{D651737A-8219-40BA-8044-F39E37BE4777}" srcOrd="2" destOrd="0" parTransId="{B12E9422-0295-4BE0-BFEF-D1C422AD267C}" sibTransId="{D959EDE8-C65F-4904-B89A-51B1BCE0A2B8}"/>
    <dgm:cxn modelId="{5FB0A430-078A-400B-B273-03AAC2884121}" type="presOf" srcId="{D813BC8B-CF2F-4899-B6C9-D90B7151A211}" destId="{5C66E171-85D0-4F22-9298-9D1FC347468D}" srcOrd="0" destOrd="0" presId="urn:microsoft.com/office/officeart/2005/8/layout/vList2"/>
    <dgm:cxn modelId="{7C296D49-4111-4EE3-9045-FB048A07F1BC}" srcId="{D813BC8B-CF2F-4899-B6C9-D90B7151A211}" destId="{3B98B5BE-5B7C-45BF-A2DB-1985C3C4453C}" srcOrd="1" destOrd="0" parTransId="{2EC65ED9-B132-4638-9F6B-3151A36489DF}" sibTransId="{EA8BA8D6-0174-420E-AF7A-0E07A5E63689}"/>
    <dgm:cxn modelId="{1E6A196C-1967-422D-B7C4-3BB908AF0CE4}" srcId="{792FBD1F-A442-458C-9C45-8B10F693067A}" destId="{02C4F74F-F782-449A-8106-5FE9FD18CF4F}" srcOrd="0" destOrd="0" parTransId="{424D6AC3-6A76-4C33-9C34-7E1CA1CB78D6}" sibTransId="{27AE59D9-A0C9-4FF9-B0EA-947274D9DED6}"/>
    <dgm:cxn modelId="{93DFA86C-B51A-4699-8320-08B2329F17BA}" srcId="{DA897D29-2074-4D91-8559-A2827F1B754A}" destId="{792FBD1F-A442-458C-9C45-8B10F693067A}" srcOrd="1" destOrd="0" parTransId="{015D4312-72C7-40E1-A34F-E10462FFAA99}" sibTransId="{DA294B13-51ED-451D-920C-AA410B0B0457}"/>
    <dgm:cxn modelId="{C6B56B56-1372-44E7-BFDB-397BF12C10F8}" type="presOf" srcId="{032AFC31-5024-438A-B13F-F732766801FE}" destId="{4757AD33-3DD3-4A4A-8A18-9E4AF562BF5E}" srcOrd="0" destOrd="3" presId="urn:microsoft.com/office/officeart/2005/8/layout/vList2"/>
    <dgm:cxn modelId="{3FAAE28D-8093-40F4-AE5C-7B01B6CC691B}" type="presOf" srcId="{6205D1BB-7CCF-4E87-8DA5-2E2A50B96443}" destId="{4757AD33-3DD3-4A4A-8A18-9E4AF562BF5E}" srcOrd="0" destOrd="0" presId="urn:microsoft.com/office/officeart/2005/8/layout/vList2"/>
    <dgm:cxn modelId="{D7F4A094-6BE9-4FAB-B748-1211A0C17E27}" type="presOf" srcId="{06214327-143B-425D-92F6-B24A810B7C25}" destId="{4757AD33-3DD3-4A4A-8A18-9E4AF562BF5E}" srcOrd="0" destOrd="2" presId="urn:microsoft.com/office/officeart/2005/8/layout/vList2"/>
    <dgm:cxn modelId="{BDC3C2A5-15CB-4997-A4A5-3C2658AEF21A}" srcId="{D651737A-8219-40BA-8044-F39E37BE4777}" destId="{E2CAB2B5-2105-4B6D-854E-5C3F09572C3D}" srcOrd="0" destOrd="0" parTransId="{FA1842D9-656D-4691-8A5F-939AC9CDF4BA}" sibTransId="{53B58145-6DEB-46EF-957A-D487007F957D}"/>
    <dgm:cxn modelId="{4AF3EAB1-A41E-4EEE-AC92-7B7D78F59D63}" type="presOf" srcId="{792FBD1F-A442-458C-9C45-8B10F693067A}" destId="{9F165EC7-5E2B-4153-BA66-D1FAC50800CE}" srcOrd="0" destOrd="0" presId="urn:microsoft.com/office/officeart/2005/8/layout/vList2"/>
    <dgm:cxn modelId="{D0AE96BA-CA0D-4634-8EBB-EFD5BCF15FF0}" type="presOf" srcId="{DA897D29-2074-4D91-8559-A2827F1B754A}" destId="{8DD22D39-0BFF-4AFB-88A0-592C5A4590C7}" srcOrd="0" destOrd="0" presId="urn:microsoft.com/office/officeart/2005/8/layout/vList2"/>
    <dgm:cxn modelId="{D5AA13CE-6CEF-4E22-A8E1-739F7DE4EAE5}" type="presOf" srcId="{E2CAB2B5-2105-4B6D-854E-5C3F09572C3D}" destId="{4C193AB6-A92D-4387-B1A4-67F72E93D1AE}" srcOrd="0" destOrd="0" presId="urn:microsoft.com/office/officeart/2005/8/layout/vList2"/>
    <dgm:cxn modelId="{154931DB-C051-4BDF-AA6B-E6F77E529014}" type="presOf" srcId="{02C4F74F-F782-449A-8106-5FE9FD18CF4F}" destId="{1E332C06-6EE3-43DA-B86A-89B30B17C73A}" srcOrd="0" destOrd="0" presId="urn:microsoft.com/office/officeart/2005/8/layout/vList2"/>
    <dgm:cxn modelId="{416BA4FC-5AF1-40A5-93EC-D69DB74C09B5}" srcId="{D813BC8B-CF2F-4899-B6C9-D90B7151A211}" destId="{06214327-143B-425D-92F6-B24A810B7C25}" srcOrd="2" destOrd="0" parTransId="{8242BB05-50C5-44E3-98AA-16278D53600F}" sibTransId="{3EF50B57-409D-4E16-B411-98F1D87FAA72}"/>
    <dgm:cxn modelId="{051F1FFE-FCDA-4ACC-A72E-49802793F776}" srcId="{D813BC8B-CF2F-4899-B6C9-D90B7151A211}" destId="{6205D1BB-7CCF-4E87-8DA5-2E2A50B96443}" srcOrd="0" destOrd="0" parTransId="{A17F1006-AF31-415D-AF29-DDEA1B12826F}" sibTransId="{ABFA2528-3519-4C82-9F05-CE749B3CD030}"/>
    <dgm:cxn modelId="{C9545DFE-B90C-4CF3-BF39-E9010E52C273}" type="presOf" srcId="{3B98B5BE-5B7C-45BF-A2DB-1985C3C4453C}" destId="{4757AD33-3DD3-4A4A-8A18-9E4AF562BF5E}" srcOrd="0" destOrd="1" presId="urn:microsoft.com/office/officeart/2005/8/layout/vList2"/>
    <dgm:cxn modelId="{32F2D939-D59E-4480-945F-CBF0C5FBAC6A}" type="presParOf" srcId="{8DD22D39-0BFF-4AFB-88A0-592C5A4590C7}" destId="{5C66E171-85D0-4F22-9298-9D1FC347468D}" srcOrd="0" destOrd="0" presId="urn:microsoft.com/office/officeart/2005/8/layout/vList2"/>
    <dgm:cxn modelId="{564CD1EE-DA09-4878-837D-1E345DEA6ED9}" type="presParOf" srcId="{8DD22D39-0BFF-4AFB-88A0-592C5A4590C7}" destId="{4757AD33-3DD3-4A4A-8A18-9E4AF562BF5E}" srcOrd="1" destOrd="0" presId="urn:microsoft.com/office/officeart/2005/8/layout/vList2"/>
    <dgm:cxn modelId="{CAD0D05B-C3EE-4C19-8695-91F67C905FEB}" type="presParOf" srcId="{8DD22D39-0BFF-4AFB-88A0-592C5A4590C7}" destId="{9F165EC7-5E2B-4153-BA66-D1FAC50800CE}" srcOrd="2" destOrd="0" presId="urn:microsoft.com/office/officeart/2005/8/layout/vList2"/>
    <dgm:cxn modelId="{D6800D65-A328-4E94-82BA-AFA5FFC6D925}" type="presParOf" srcId="{8DD22D39-0BFF-4AFB-88A0-592C5A4590C7}" destId="{1E332C06-6EE3-43DA-B86A-89B30B17C73A}" srcOrd="3" destOrd="0" presId="urn:microsoft.com/office/officeart/2005/8/layout/vList2"/>
    <dgm:cxn modelId="{31AD5003-FD0E-4D78-A329-42A9725725B6}" type="presParOf" srcId="{8DD22D39-0BFF-4AFB-88A0-592C5A4590C7}" destId="{8C4FCED0-86A3-47D4-8F86-66AE8B7F7797}" srcOrd="4" destOrd="0" presId="urn:microsoft.com/office/officeart/2005/8/layout/vList2"/>
    <dgm:cxn modelId="{B4455096-0325-4330-8DE8-2C93513EE401}" type="presParOf" srcId="{8DD22D39-0BFF-4AFB-88A0-592C5A4590C7}" destId="{4C193AB6-A92D-4387-B1A4-67F72E93D1A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780B68C-F121-4B6B-BB22-B476DD88F40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9B3076C-B93D-43AF-99BD-F779199F666D}">
      <dgm:prSet/>
      <dgm:spPr/>
      <dgm:t>
        <a:bodyPr/>
        <a:lstStyle/>
        <a:p>
          <a:r>
            <a:rPr lang="en-US" b="1" i="0"/>
            <a:t>Test Phase (3 Months)</a:t>
          </a:r>
          <a:r>
            <a:rPr lang="en-US" b="0" i="0"/>
            <a:t> </a:t>
          </a:r>
          <a:endParaRPr lang="en-US"/>
        </a:p>
      </dgm:t>
    </dgm:pt>
    <dgm:pt modelId="{6F10E407-10E4-41BF-BB14-63F43A2E5018}" type="parTrans" cxnId="{4C1DE6B9-D12F-40DD-96E6-7B5B7AC0D14E}">
      <dgm:prSet/>
      <dgm:spPr/>
      <dgm:t>
        <a:bodyPr/>
        <a:lstStyle/>
        <a:p>
          <a:endParaRPr lang="en-US"/>
        </a:p>
      </dgm:t>
    </dgm:pt>
    <dgm:pt modelId="{47EE2CEA-50C3-4A39-A7C9-E2F9A3B5A44B}" type="sibTrans" cxnId="{4C1DE6B9-D12F-40DD-96E6-7B5B7AC0D14E}">
      <dgm:prSet/>
      <dgm:spPr/>
      <dgm:t>
        <a:bodyPr/>
        <a:lstStyle/>
        <a:p>
          <a:endParaRPr lang="en-US"/>
        </a:p>
      </dgm:t>
    </dgm:pt>
    <dgm:pt modelId="{46FE5C4F-E69D-48C6-8E99-47CC4C83073F}">
      <dgm:prSet/>
      <dgm:spPr/>
      <dgm:t>
        <a:bodyPr/>
        <a:lstStyle/>
        <a:p>
          <a:r>
            <a:rPr lang="en-US" b="0" i="0"/>
            <a:t>Use NZXT Flex to pilot gameplay profit potential</a:t>
          </a:r>
          <a:endParaRPr lang="en-US"/>
        </a:p>
      </dgm:t>
    </dgm:pt>
    <dgm:pt modelId="{B05518F9-206C-42AE-BD09-B93283770A66}" type="parTrans" cxnId="{881729A6-8B2E-45E9-8544-DA0ADFA16863}">
      <dgm:prSet/>
      <dgm:spPr/>
      <dgm:t>
        <a:bodyPr/>
        <a:lstStyle/>
        <a:p>
          <a:endParaRPr lang="en-US"/>
        </a:p>
      </dgm:t>
    </dgm:pt>
    <dgm:pt modelId="{A652DBDE-6DBE-41E6-85BA-98959A7FD26B}" type="sibTrans" cxnId="{881729A6-8B2E-45E9-8544-DA0ADFA16863}">
      <dgm:prSet/>
      <dgm:spPr/>
      <dgm:t>
        <a:bodyPr/>
        <a:lstStyle/>
        <a:p>
          <a:endParaRPr lang="en-US"/>
        </a:p>
      </dgm:t>
    </dgm:pt>
    <dgm:pt modelId="{28647B52-6BCF-4418-BE7D-7925DC62F085}">
      <dgm:prSet/>
      <dgm:spPr/>
      <dgm:t>
        <a:bodyPr/>
        <a:lstStyle/>
        <a:p>
          <a:r>
            <a:rPr lang="en-US" b="0" i="0"/>
            <a:t>Gather performance data, employee interest, gold yield, and team productivity impact</a:t>
          </a:r>
          <a:endParaRPr lang="en-US"/>
        </a:p>
      </dgm:t>
    </dgm:pt>
    <dgm:pt modelId="{5DC49D5D-29E3-4FBC-A7E7-7A379CA39AE4}" type="parTrans" cxnId="{D94384C2-1FED-43C9-B5E6-C4BF7F3C46D3}">
      <dgm:prSet/>
      <dgm:spPr/>
      <dgm:t>
        <a:bodyPr/>
        <a:lstStyle/>
        <a:p>
          <a:endParaRPr lang="en-US"/>
        </a:p>
      </dgm:t>
    </dgm:pt>
    <dgm:pt modelId="{745980E7-C8EC-4B6B-8816-F5F09C720FC9}" type="sibTrans" cxnId="{D94384C2-1FED-43C9-B5E6-C4BF7F3C46D3}">
      <dgm:prSet/>
      <dgm:spPr/>
      <dgm:t>
        <a:bodyPr/>
        <a:lstStyle/>
        <a:p>
          <a:endParaRPr lang="en-US"/>
        </a:p>
      </dgm:t>
    </dgm:pt>
    <dgm:pt modelId="{298CCF80-11CA-4C15-A6A4-DC546B026BA5}">
      <dgm:prSet/>
      <dgm:spPr/>
      <dgm:t>
        <a:bodyPr/>
        <a:lstStyle/>
        <a:p>
          <a:r>
            <a:rPr lang="en-US" b="0" i="0"/>
            <a:t>Reassess profitability after 90 days</a:t>
          </a:r>
          <a:endParaRPr lang="en-US"/>
        </a:p>
      </dgm:t>
    </dgm:pt>
    <dgm:pt modelId="{F2832DF5-33E8-4515-B6BE-4A42D2F36791}" type="parTrans" cxnId="{513D7858-41AD-4C37-AF6B-5B136C52735D}">
      <dgm:prSet/>
      <dgm:spPr/>
      <dgm:t>
        <a:bodyPr/>
        <a:lstStyle/>
        <a:p>
          <a:endParaRPr lang="en-US"/>
        </a:p>
      </dgm:t>
    </dgm:pt>
    <dgm:pt modelId="{B63744A0-7B18-4193-B2C3-DCD7CD2BD186}" type="sibTrans" cxnId="{513D7858-41AD-4C37-AF6B-5B136C52735D}">
      <dgm:prSet/>
      <dgm:spPr/>
      <dgm:t>
        <a:bodyPr/>
        <a:lstStyle/>
        <a:p>
          <a:endParaRPr lang="en-US"/>
        </a:p>
      </dgm:t>
    </dgm:pt>
    <dgm:pt modelId="{0CE00643-5AFA-442D-8996-1F0C01D4297C}">
      <dgm:prSet/>
      <dgm:spPr/>
      <dgm:t>
        <a:bodyPr/>
        <a:lstStyle/>
        <a:p>
          <a:r>
            <a:rPr lang="en-US" b="1" i="0"/>
            <a:t>Break-Even Scenario</a:t>
          </a:r>
          <a:r>
            <a:rPr lang="en-US" b="0" i="0"/>
            <a:t> </a:t>
          </a:r>
          <a:endParaRPr lang="en-US"/>
        </a:p>
      </dgm:t>
    </dgm:pt>
    <dgm:pt modelId="{FA0516A0-C462-4119-86AC-87F65554EDD2}" type="parTrans" cxnId="{A43F8F6A-8BB9-4D87-9251-C192C1C18109}">
      <dgm:prSet/>
      <dgm:spPr/>
      <dgm:t>
        <a:bodyPr/>
        <a:lstStyle/>
        <a:p>
          <a:endParaRPr lang="en-US"/>
        </a:p>
      </dgm:t>
    </dgm:pt>
    <dgm:pt modelId="{EF1F6F07-4339-4E72-9AE9-E605881D5E9B}" type="sibTrans" cxnId="{A43F8F6A-8BB9-4D87-9251-C192C1C18109}">
      <dgm:prSet/>
      <dgm:spPr/>
      <dgm:t>
        <a:bodyPr/>
        <a:lstStyle/>
        <a:p>
          <a:endParaRPr lang="en-US"/>
        </a:p>
      </dgm:t>
    </dgm:pt>
    <dgm:pt modelId="{70504FFB-04D3-4A2F-B7B8-7E10615924E8}">
      <dgm:prSet/>
      <dgm:spPr/>
      <dgm:t>
        <a:bodyPr/>
        <a:lstStyle/>
        <a:p>
          <a:r>
            <a:rPr lang="en-US" b="0" i="0"/>
            <a:t>If by Month 3, the model either breaks even or shows promise (e.g., earnings exceed 80% of cost), plan for gradual hardware purchase to reduce long-term overhead</a:t>
          </a:r>
          <a:endParaRPr lang="en-US"/>
        </a:p>
      </dgm:t>
    </dgm:pt>
    <dgm:pt modelId="{9E73BF63-E551-44E3-A1D1-5C3B658DCCD3}" type="parTrans" cxnId="{C51EAF12-025A-4ADF-9682-579B834ADE48}">
      <dgm:prSet/>
      <dgm:spPr/>
      <dgm:t>
        <a:bodyPr/>
        <a:lstStyle/>
        <a:p>
          <a:endParaRPr lang="en-US"/>
        </a:p>
      </dgm:t>
    </dgm:pt>
    <dgm:pt modelId="{61894C80-2C78-4D29-B1AC-790D3FA33258}" type="sibTrans" cxnId="{C51EAF12-025A-4ADF-9682-579B834ADE48}">
      <dgm:prSet/>
      <dgm:spPr/>
      <dgm:t>
        <a:bodyPr/>
        <a:lstStyle/>
        <a:p>
          <a:endParaRPr lang="en-US"/>
        </a:p>
      </dgm:t>
    </dgm:pt>
    <dgm:pt modelId="{4C281A17-DE6E-489C-AD92-E045F371F75A}" type="pres">
      <dgm:prSet presAssocID="{A780B68C-F121-4B6B-BB22-B476DD88F409}" presName="linear" presStyleCnt="0">
        <dgm:presLayoutVars>
          <dgm:animLvl val="lvl"/>
          <dgm:resizeHandles val="exact"/>
        </dgm:presLayoutVars>
      </dgm:prSet>
      <dgm:spPr/>
    </dgm:pt>
    <dgm:pt modelId="{BD708016-EEB1-40B0-B916-DD3081AA6201}" type="pres">
      <dgm:prSet presAssocID="{89B3076C-B93D-43AF-99BD-F779199F666D}" presName="parentText" presStyleLbl="node1" presStyleIdx="0" presStyleCnt="2">
        <dgm:presLayoutVars>
          <dgm:chMax val="0"/>
          <dgm:bulletEnabled val="1"/>
        </dgm:presLayoutVars>
      </dgm:prSet>
      <dgm:spPr/>
    </dgm:pt>
    <dgm:pt modelId="{00CD3A9D-3483-4800-A6B2-E2639D0CCC4B}" type="pres">
      <dgm:prSet presAssocID="{89B3076C-B93D-43AF-99BD-F779199F666D}" presName="childText" presStyleLbl="revTx" presStyleIdx="0" presStyleCnt="2">
        <dgm:presLayoutVars>
          <dgm:bulletEnabled val="1"/>
        </dgm:presLayoutVars>
      </dgm:prSet>
      <dgm:spPr/>
    </dgm:pt>
    <dgm:pt modelId="{8E3BCB1D-0F17-43E6-A597-857262033D85}" type="pres">
      <dgm:prSet presAssocID="{0CE00643-5AFA-442D-8996-1F0C01D4297C}" presName="parentText" presStyleLbl="node1" presStyleIdx="1" presStyleCnt="2">
        <dgm:presLayoutVars>
          <dgm:chMax val="0"/>
          <dgm:bulletEnabled val="1"/>
        </dgm:presLayoutVars>
      </dgm:prSet>
      <dgm:spPr/>
    </dgm:pt>
    <dgm:pt modelId="{8742DFA4-F6C9-4F85-BB3B-10AFE10720F7}" type="pres">
      <dgm:prSet presAssocID="{0CE00643-5AFA-442D-8996-1F0C01D4297C}" presName="childText" presStyleLbl="revTx" presStyleIdx="1" presStyleCnt="2">
        <dgm:presLayoutVars>
          <dgm:bulletEnabled val="1"/>
        </dgm:presLayoutVars>
      </dgm:prSet>
      <dgm:spPr/>
    </dgm:pt>
  </dgm:ptLst>
  <dgm:cxnLst>
    <dgm:cxn modelId="{24922300-AC74-4F7D-8C34-9630FD997573}" type="presOf" srcId="{46FE5C4F-E69D-48C6-8E99-47CC4C83073F}" destId="{00CD3A9D-3483-4800-A6B2-E2639D0CCC4B}" srcOrd="0" destOrd="0" presId="urn:microsoft.com/office/officeart/2005/8/layout/vList2"/>
    <dgm:cxn modelId="{C51EAF12-025A-4ADF-9682-579B834ADE48}" srcId="{0CE00643-5AFA-442D-8996-1F0C01D4297C}" destId="{70504FFB-04D3-4A2F-B7B8-7E10615924E8}" srcOrd="0" destOrd="0" parTransId="{9E73BF63-E551-44E3-A1D1-5C3B658DCCD3}" sibTransId="{61894C80-2C78-4D29-B1AC-790D3FA33258}"/>
    <dgm:cxn modelId="{629B8122-1EED-4A4A-B185-D87752DAFA3D}" type="presOf" srcId="{70504FFB-04D3-4A2F-B7B8-7E10615924E8}" destId="{8742DFA4-F6C9-4F85-BB3B-10AFE10720F7}" srcOrd="0" destOrd="0" presId="urn:microsoft.com/office/officeart/2005/8/layout/vList2"/>
    <dgm:cxn modelId="{C3E3E624-640C-43A0-BF48-2DEB739A17F4}" type="presOf" srcId="{89B3076C-B93D-43AF-99BD-F779199F666D}" destId="{BD708016-EEB1-40B0-B916-DD3081AA6201}" srcOrd="0" destOrd="0" presId="urn:microsoft.com/office/officeart/2005/8/layout/vList2"/>
    <dgm:cxn modelId="{A43F8F6A-8BB9-4D87-9251-C192C1C18109}" srcId="{A780B68C-F121-4B6B-BB22-B476DD88F409}" destId="{0CE00643-5AFA-442D-8996-1F0C01D4297C}" srcOrd="1" destOrd="0" parTransId="{FA0516A0-C462-4119-86AC-87F65554EDD2}" sibTransId="{EF1F6F07-4339-4E72-9AE9-E605881D5E9B}"/>
    <dgm:cxn modelId="{C780DD74-84A5-4E4D-89CD-A169E55F6B7B}" type="presOf" srcId="{28647B52-6BCF-4418-BE7D-7925DC62F085}" destId="{00CD3A9D-3483-4800-A6B2-E2639D0CCC4B}" srcOrd="0" destOrd="1" presId="urn:microsoft.com/office/officeart/2005/8/layout/vList2"/>
    <dgm:cxn modelId="{250A0358-0CB6-4D79-850E-36DA4DA7E6B7}" type="presOf" srcId="{0CE00643-5AFA-442D-8996-1F0C01D4297C}" destId="{8E3BCB1D-0F17-43E6-A597-857262033D85}" srcOrd="0" destOrd="0" presId="urn:microsoft.com/office/officeart/2005/8/layout/vList2"/>
    <dgm:cxn modelId="{513D7858-41AD-4C37-AF6B-5B136C52735D}" srcId="{89B3076C-B93D-43AF-99BD-F779199F666D}" destId="{298CCF80-11CA-4C15-A6A4-DC546B026BA5}" srcOrd="2" destOrd="0" parTransId="{F2832DF5-33E8-4515-B6BE-4A42D2F36791}" sibTransId="{B63744A0-7B18-4193-B2C3-DCD7CD2BD186}"/>
    <dgm:cxn modelId="{02F4A597-81C0-421C-95B9-777E972545A5}" type="presOf" srcId="{A780B68C-F121-4B6B-BB22-B476DD88F409}" destId="{4C281A17-DE6E-489C-AD92-E045F371F75A}" srcOrd="0" destOrd="0" presId="urn:microsoft.com/office/officeart/2005/8/layout/vList2"/>
    <dgm:cxn modelId="{B6E64499-0133-4707-B8B7-46C6EF6B5D56}" type="presOf" srcId="{298CCF80-11CA-4C15-A6A4-DC546B026BA5}" destId="{00CD3A9D-3483-4800-A6B2-E2639D0CCC4B}" srcOrd="0" destOrd="2" presId="urn:microsoft.com/office/officeart/2005/8/layout/vList2"/>
    <dgm:cxn modelId="{881729A6-8B2E-45E9-8544-DA0ADFA16863}" srcId="{89B3076C-B93D-43AF-99BD-F779199F666D}" destId="{46FE5C4F-E69D-48C6-8E99-47CC4C83073F}" srcOrd="0" destOrd="0" parTransId="{B05518F9-206C-42AE-BD09-B93283770A66}" sibTransId="{A652DBDE-6DBE-41E6-85BA-98959A7FD26B}"/>
    <dgm:cxn modelId="{4C1DE6B9-D12F-40DD-96E6-7B5B7AC0D14E}" srcId="{A780B68C-F121-4B6B-BB22-B476DD88F409}" destId="{89B3076C-B93D-43AF-99BD-F779199F666D}" srcOrd="0" destOrd="0" parTransId="{6F10E407-10E4-41BF-BB14-63F43A2E5018}" sibTransId="{47EE2CEA-50C3-4A39-A7C9-E2F9A3B5A44B}"/>
    <dgm:cxn modelId="{D94384C2-1FED-43C9-B5E6-C4BF7F3C46D3}" srcId="{89B3076C-B93D-43AF-99BD-F779199F666D}" destId="{28647B52-6BCF-4418-BE7D-7925DC62F085}" srcOrd="1" destOrd="0" parTransId="{5DC49D5D-29E3-4FBC-A7E7-7A379CA39AE4}" sibTransId="{745980E7-C8EC-4B6B-8816-F5F09C720FC9}"/>
    <dgm:cxn modelId="{EB68F4A5-D51A-4366-A088-9AED6A993100}" type="presParOf" srcId="{4C281A17-DE6E-489C-AD92-E045F371F75A}" destId="{BD708016-EEB1-40B0-B916-DD3081AA6201}" srcOrd="0" destOrd="0" presId="urn:microsoft.com/office/officeart/2005/8/layout/vList2"/>
    <dgm:cxn modelId="{937CA7A3-6B72-48FC-81C2-11B85DCFEC5A}" type="presParOf" srcId="{4C281A17-DE6E-489C-AD92-E045F371F75A}" destId="{00CD3A9D-3483-4800-A6B2-E2639D0CCC4B}" srcOrd="1" destOrd="0" presId="urn:microsoft.com/office/officeart/2005/8/layout/vList2"/>
    <dgm:cxn modelId="{DCC82BB0-923C-42B1-976A-13D2FC1AF3DA}" type="presParOf" srcId="{4C281A17-DE6E-489C-AD92-E045F371F75A}" destId="{8E3BCB1D-0F17-43E6-A597-857262033D85}" srcOrd="2" destOrd="0" presId="urn:microsoft.com/office/officeart/2005/8/layout/vList2"/>
    <dgm:cxn modelId="{A1664A56-8DDC-4675-910D-8A6A65F7B09C}" type="presParOf" srcId="{4C281A17-DE6E-489C-AD92-E045F371F75A}" destId="{8742DFA4-F6C9-4F85-BB3B-10AFE10720F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F76C7E-F5FF-44F9-BB33-2AD215249AB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74FE27F-8F57-4B8A-947C-2FECAB76217C}">
      <dgm:prSet/>
      <dgm:spPr/>
      <dgm:t>
        <a:bodyPr/>
        <a:lstStyle/>
        <a:p>
          <a:r>
            <a:rPr lang="en-US" b="1" i="0"/>
            <a:t>Professional Gamers</a:t>
          </a:r>
          <a:r>
            <a:rPr lang="en-US" b="0" i="0"/>
            <a:t>: Individuals focused on gold coin farming.</a:t>
          </a:r>
          <a:endParaRPr lang="en-US"/>
        </a:p>
      </dgm:t>
    </dgm:pt>
    <dgm:pt modelId="{52F3C077-EDC7-4193-A758-7FA74F4917F7}" type="parTrans" cxnId="{602A1125-9217-4CCF-99C4-C5F0DCFE2C42}">
      <dgm:prSet/>
      <dgm:spPr/>
      <dgm:t>
        <a:bodyPr/>
        <a:lstStyle/>
        <a:p>
          <a:endParaRPr lang="en-US"/>
        </a:p>
      </dgm:t>
    </dgm:pt>
    <dgm:pt modelId="{E6776BCA-F28C-4464-9331-FFA7AE1F405D}" type="sibTrans" cxnId="{602A1125-9217-4CCF-99C4-C5F0DCFE2C42}">
      <dgm:prSet/>
      <dgm:spPr/>
      <dgm:t>
        <a:bodyPr/>
        <a:lstStyle/>
        <a:p>
          <a:endParaRPr lang="en-US"/>
        </a:p>
      </dgm:t>
    </dgm:pt>
    <dgm:pt modelId="{316BCAE1-10CF-4B23-B8CD-294A57014860}">
      <dgm:prSet/>
      <dgm:spPr/>
      <dgm:t>
        <a:bodyPr/>
        <a:lstStyle/>
        <a:p>
          <a:r>
            <a:rPr lang="en-US" b="1" i="0"/>
            <a:t>Gaming Teams</a:t>
          </a:r>
          <a:r>
            <a:rPr lang="en-US" b="0" i="0"/>
            <a:t>: Groups strategizing and collaborating on gameplay.</a:t>
          </a:r>
          <a:endParaRPr lang="en-US"/>
        </a:p>
      </dgm:t>
    </dgm:pt>
    <dgm:pt modelId="{C6DDEC09-9B0F-41A6-BF1D-2191C5452A87}" type="parTrans" cxnId="{3685C610-0C72-4E36-A606-35599CA044F8}">
      <dgm:prSet/>
      <dgm:spPr/>
      <dgm:t>
        <a:bodyPr/>
        <a:lstStyle/>
        <a:p>
          <a:endParaRPr lang="en-US"/>
        </a:p>
      </dgm:t>
    </dgm:pt>
    <dgm:pt modelId="{10FD8A23-A85B-4C33-8340-6F14491F1CFF}" type="sibTrans" cxnId="{3685C610-0C72-4E36-A606-35599CA044F8}">
      <dgm:prSet/>
      <dgm:spPr/>
      <dgm:t>
        <a:bodyPr/>
        <a:lstStyle/>
        <a:p>
          <a:endParaRPr lang="en-US"/>
        </a:p>
      </dgm:t>
    </dgm:pt>
    <dgm:pt modelId="{76FD4BC2-6C04-4330-824E-FEB128B214B4}">
      <dgm:prSet/>
      <dgm:spPr/>
      <dgm:t>
        <a:bodyPr/>
        <a:lstStyle/>
        <a:p>
          <a:r>
            <a:rPr lang="en-US" b="1" i="0"/>
            <a:t>Content Creators</a:t>
          </a:r>
          <a:r>
            <a:rPr lang="en-US" b="0" i="0"/>
            <a:t>: Streamers and YouTubers producing gaming content.</a:t>
          </a:r>
          <a:endParaRPr lang="en-US"/>
        </a:p>
      </dgm:t>
    </dgm:pt>
    <dgm:pt modelId="{3002F3D5-251E-4836-8EF6-74EAC58DE695}" type="parTrans" cxnId="{22BF5CC4-1EAD-4BE4-BDDA-2EE7ECA86C40}">
      <dgm:prSet/>
      <dgm:spPr/>
      <dgm:t>
        <a:bodyPr/>
        <a:lstStyle/>
        <a:p>
          <a:endParaRPr lang="en-US"/>
        </a:p>
      </dgm:t>
    </dgm:pt>
    <dgm:pt modelId="{B58397C5-E92A-47AE-AE79-80AB53BF6ED6}" type="sibTrans" cxnId="{22BF5CC4-1EAD-4BE4-BDDA-2EE7ECA86C40}">
      <dgm:prSet/>
      <dgm:spPr/>
      <dgm:t>
        <a:bodyPr/>
        <a:lstStyle/>
        <a:p>
          <a:endParaRPr lang="en-US"/>
        </a:p>
      </dgm:t>
    </dgm:pt>
    <dgm:pt modelId="{B5BF0B8E-F08B-49BE-B8D6-FA729B200E23}" type="pres">
      <dgm:prSet presAssocID="{3DF76C7E-F5FF-44F9-BB33-2AD215249AB1}" presName="linear" presStyleCnt="0">
        <dgm:presLayoutVars>
          <dgm:animLvl val="lvl"/>
          <dgm:resizeHandles val="exact"/>
        </dgm:presLayoutVars>
      </dgm:prSet>
      <dgm:spPr/>
    </dgm:pt>
    <dgm:pt modelId="{8D55087A-7584-4A8D-8AEE-4FA195A40D18}" type="pres">
      <dgm:prSet presAssocID="{374FE27F-8F57-4B8A-947C-2FECAB76217C}" presName="parentText" presStyleLbl="node1" presStyleIdx="0" presStyleCnt="3">
        <dgm:presLayoutVars>
          <dgm:chMax val="0"/>
          <dgm:bulletEnabled val="1"/>
        </dgm:presLayoutVars>
      </dgm:prSet>
      <dgm:spPr/>
    </dgm:pt>
    <dgm:pt modelId="{D54C2664-C3CC-4C86-9FD3-E652653B5DCD}" type="pres">
      <dgm:prSet presAssocID="{E6776BCA-F28C-4464-9331-FFA7AE1F405D}" presName="spacer" presStyleCnt="0"/>
      <dgm:spPr/>
    </dgm:pt>
    <dgm:pt modelId="{2CB57E79-C0B7-4170-A254-2BF5332D6DD0}" type="pres">
      <dgm:prSet presAssocID="{316BCAE1-10CF-4B23-B8CD-294A57014860}" presName="parentText" presStyleLbl="node1" presStyleIdx="1" presStyleCnt="3">
        <dgm:presLayoutVars>
          <dgm:chMax val="0"/>
          <dgm:bulletEnabled val="1"/>
        </dgm:presLayoutVars>
      </dgm:prSet>
      <dgm:spPr/>
    </dgm:pt>
    <dgm:pt modelId="{C42B60F9-E811-4712-B64B-E108D96AC2B0}" type="pres">
      <dgm:prSet presAssocID="{10FD8A23-A85B-4C33-8340-6F14491F1CFF}" presName="spacer" presStyleCnt="0"/>
      <dgm:spPr/>
    </dgm:pt>
    <dgm:pt modelId="{E674068D-21E3-46BB-B950-097107E1655D}" type="pres">
      <dgm:prSet presAssocID="{76FD4BC2-6C04-4330-824E-FEB128B214B4}" presName="parentText" presStyleLbl="node1" presStyleIdx="2" presStyleCnt="3">
        <dgm:presLayoutVars>
          <dgm:chMax val="0"/>
          <dgm:bulletEnabled val="1"/>
        </dgm:presLayoutVars>
      </dgm:prSet>
      <dgm:spPr/>
    </dgm:pt>
  </dgm:ptLst>
  <dgm:cxnLst>
    <dgm:cxn modelId="{3685C610-0C72-4E36-A606-35599CA044F8}" srcId="{3DF76C7E-F5FF-44F9-BB33-2AD215249AB1}" destId="{316BCAE1-10CF-4B23-B8CD-294A57014860}" srcOrd="1" destOrd="0" parTransId="{C6DDEC09-9B0F-41A6-BF1D-2191C5452A87}" sibTransId="{10FD8A23-A85B-4C33-8340-6F14491F1CFF}"/>
    <dgm:cxn modelId="{3842E123-DB9E-461B-A4D5-38D08704FBD7}" type="presOf" srcId="{374FE27F-8F57-4B8A-947C-2FECAB76217C}" destId="{8D55087A-7584-4A8D-8AEE-4FA195A40D18}" srcOrd="0" destOrd="0" presId="urn:microsoft.com/office/officeart/2005/8/layout/vList2"/>
    <dgm:cxn modelId="{602A1125-9217-4CCF-99C4-C5F0DCFE2C42}" srcId="{3DF76C7E-F5FF-44F9-BB33-2AD215249AB1}" destId="{374FE27F-8F57-4B8A-947C-2FECAB76217C}" srcOrd="0" destOrd="0" parTransId="{52F3C077-EDC7-4193-A758-7FA74F4917F7}" sibTransId="{E6776BCA-F28C-4464-9331-FFA7AE1F405D}"/>
    <dgm:cxn modelId="{170CD241-45E2-4CB3-847E-9357D6397A74}" type="presOf" srcId="{3DF76C7E-F5FF-44F9-BB33-2AD215249AB1}" destId="{B5BF0B8E-F08B-49BE-B8D6-FA729B200E23}" srcOrd="0" destOrd="0" presId="urn:microsoft.com/office/officeart/2005/8/layout/vList2"/>
    <dgm:cxn modelId="{23299F66-A59F-4233-A97C-B4BD0B602CD6}" type="presOf" srcId="{76FD4BC2-6C04-4330-824E-FEB128B214B4}" destId="{E674068D-21E3-46BB-B950-097107E1655D}" srcOrd="0" destOrd="0" presId="urn:microsoft.com/office/officeart/2005/8/layout/vList2"/>
    <dgm:cxn modelId="{48DB727D-71B8-4FB7-BD47-1489B896A87C}" type="presOf" srcId="{316BCAE1-10CF-4B23-B8CD-294A57014860}" destId="{2CB57E79-C0B7-4170-A254-2BF5332D6DD0}" srcOrd="0" destOrd="0" presId="urn:microsoft.com/office/officeart/2005/8/layout/vList2"/>
    <dgm:cxn modelId="{22BF5CC4-1EAD-4BE4-BDDA-2EE7ECA86C40}" srcId="{3DF76C7E-F5FF-44F9-BB33-2AD215249AB1}" destId="{76FD4BC2-6C04-4330-824E-FEB128B214B4}" srcOrd="2" destOrd="0" parTransId="{3002F3D5-251E-4836-8EF6-74EAC58DE695}" sibTransId="{B58397C5-E92A-47AE-AE79-80AB53BF6ED6}"/>
    <dgm:cxn modelId="{363B572A-0E3A-4D02-A8DE-E6EBA947DC22}" type="presParOf" srcId="{B5BF0B8E-F08B-49BE-B8D6-FA729B200E23}" destId="{8D55087A-7584-4A8D-8AEE-4FA195A40D18}" srcOrd="0" destOrd="0" presId="urn:microsoft.com/office/officeart/2005/8/layout/vList2"/>
    <dgm:cxn modelId="{4DFC5153-E66F-45E6-B65C-A02EA85B0C49}" type="presParOf" srcId="{B5BF0B8E-F08B-49BE-B8D6-FA729B200E23}" destId="{D54C2664-C3CC-4C86-9FD3-E652653B5DCD}" srcOrd="1" destOrd="0" presId="urn:microsoft.com/office/officeart/2005/8/layout/vList2"/>
    <dgm:cxn modelId="{F6AD356E-38D6-4812-84E6-3C372380345D}" type="presParOf" srcId="{B5BF0B8E-F08B-49BE-B8D6-FA729B200E23}" destId="{2CB57E79-C0B7-4170-A254-2BF5332D6DD0}" srcOrd="2" destOrd="0" presId="urn:microsoft.com/office/officeart/2005/8/layout/vList2"/>
    <dgm:cxn modelId="{EDD647F6-9165-4BED-9FD6-17BD11949691}" type="presParOf" srcId="{B5BF0B8E-F08B-49BE-B8D6-FA729B200E23}" destId="{C42B60F9-E811-4712-B64B-E108D96AC2B0}" srcOrd="3" destOrd="0" presId="urn:microsoft.com/office/officeart/2005/8/layout/vList2"/>
    <dgm:cxn modelId="{F7408262-D7DB-4C92-B1CA-00C19DF43732}" type="presParOf" srcId="{B5BF0B8E-F08B-49BE-B8D6-FA729B200E23}" destId="{E674068D-21E3-46BB-B950-097107E1655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855F419-3913-430A-86CB-3301667786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735E815-0841-4A5E-BA8C-49D9E77C5C45}">
      <dgm:prSet/>
      <dgm:spPr/>
      <dgm:t>
        <a:bodyPr/>
        <a:lstStyle/>
        <a:p>
          <a:r>
            <a:rPr lang="en-US" b="1" i="0"/>
            <a:t>Failure Scenario</a:t>
          </a:r>
          <a:r>
            <a:rPr lang="en-US" b="0" i="0"/>
            <a:t> </a:t>
          </a:r>
          <a:endParaRPr lang="en-US"/>
        </a:p>
      </dgm:t>
    </dgm:pt>
    <dgm:pt modelId="{B0B9563C-554D-4238-A821-4F13CB6C130D}" type="parTrans" cxnId="{C6EBE5C7-F09D-46B6-9B14-CEB0F0CF3D51}">
      <dgm:prSet/>
      <dgm:spPr/>
      <dgm:t>
        <a:bodyPr/>
        <a:lstStyle/>
        <a:p>
          <a:endParaRPr lang="en-US"/>
        </a:p>
      </dgm:t>
    </dgm:pt>
    <dgm:pt modelId="{16FA2F44-E83C-42A1-9377-A74FB37036BB}" type="sibTrans" cxnId="{C6EBE5C7-F09D-46B6-9B14-CEB0F0CF3D51}">
      <dgm:prSet/>
      <dgm:spPr/>
      <dgm:t>
        <a:bodyPr/>
        <a:lstStyle/>
        <a:p>
          <a:endParaRPr lang="en-US"/>
        </a:p>
      </dgm:t>
    </dgm:pt>
    <dgm:pt modelId="{20B34508-5338-4878-B37F-35375C226AA9}">
      <dgm:prSet/>
      <dgm:spPr/>
      <dgm:t>
        <a:bodyPr/>
        <a:lstStyle/>
        <a:p>
          <a:r>
            <a:rPr lang="en-US" b="0" i="0"/>
            <a:t>If returns are poor, cancel the subscription, return equipment, and pivot the room to employee wellness or training areas</a:t>
          </a:r>
          <a:endParaRPr lang="en-US"/>
        </a:p>
      </dgm:t>
    </dgm:pt>
    <dgm:pt modelId="{391BE1CD-2327-46C9-9C7E-6F8A076DC5B3}" type="parTrans" cxnId="{9FFA095F-6E7F-43F9-88B4-75DC17281761}">
      <dgm:prSet/>
      <dgm:spPr/>
      <dgm:t>
        <a:bodyPr/>
        <a:lstStyle/>
        <a:p>
          <a:endParaRPr lang="en-US"/>
        </a:p>
      </dgm:t>
    </dgm:pt>
    <dgm:pt modelId="{EA7D7E75-0371-4099-B8E5-F92E4F95220F}" type="sibTrans" cxnId="{9FFA095F-6E7F-43F9-88B4-75DC17281761}">
      <dgm:prSet/>
      <dgm:spPr/>
      <dgm:t>
        <a:bodyPr/>
        <a:lstStyle/>
        <a:p>
          <a:endParaRPr lang="en-US"/>
        </a:p>
      </dgm:t>
    </dgm:pt>
    <dgm:pt modelId="{E6A73036-0CA8-4A74-81B1-E343833BFC25}">
      <dgm:prSet/>
      <dgm:spPr/>
      <dgm:t>
        <a:bodyPr/>
        <a:lstStyle/>
        <a:p>
          <a:r>
            <a:rPr lang="en-US" b="1" i="0"/>
            <a:t>Success Scenario</a:t>
          </a:r>
          <a:r>
            <a:rPr lang="en-US" b="0" i="0"/>
            <a:t> </a:t>
          </a:r>
          <a:endParaRPr lang="en-US"/>
        </a:p>
      </dgm:t>
    </dgm:pt>
    <dgm:pt modelId="{AD3D4C07-C442-41B7-9B89-933C30653CB7}" type="parTrans" cxnId="{C01C9A87-A875-497C-9216-26DB1A0D4AA7}">
      <dgm:prSet/>
      <dgm:spPr/>
      <dgm:t>
        <a:bodyPr/>
        <a:lstStyle/>
        <a:p>
          <a:endParaRPr lang="en-US"/>
        </a:p>
      </dgm:t>
    </dgm:pt>
    <dgm:pt modelId="{2E669E8B-7675-4B25-AA76-C7BD51FDBD82}" type="sibTrans" cxnId="{C01C9A87-A875-497C-9216-26DB1A0D4AA7}">
      <dgm:prSet/>
      <dgm:spPr/>
      <dgm:t>
        <a:bodyPr/>
        <a:lstStyle/>
        <a:p>
          <a:endParaRPr lang="en-US"/>
        </a:p>
      </dgm:t>
    </dgm:pt>
    <dgm:pt modelId="{582C43F1-169D-488C-A446-EB104153A9DC}">
      <dgm:prSet/>
      <dgm:spPr/>
      <dgm:t>
        <a:bodyPr/>
        <a:lstStyle/>
        <a:p>
          <a:r>
            <a:rPr lang="en-US" b="0" i="0"/>
            <a:t>Purchase high-performing PCs using revenue or budget allocation</a:t>
          </a:r>
          <a:endParaRPr lang="en-US"/>
        </a:p>
      </dgm:t>
    </dgm:pt>
    <dgm:pt modelId="{90E84113-6194-46F2-A9CE-0BBBE1E4A1B3}" type="parTrans" cxnId="{845975DD-8E43-42EE-B1B0-89543F3216B5}">
      <dgm:prSet/>
      <dgm:spPr/>
      <dgm:t>
        <a:bodyPr/>
        <a:lstStyle/>
        <a:p>
          <a:endParaRPr lang="en-US"/>
        </a:p>
      </dgm:t>
    </dgm:pt>
    <dgm:pt modelId="{9CE0FE14-77B0-4476-8E18-02BBBB9FC66B}" type="sibTrans" cxnId="{845975DD-8E43-42EE-B1B0-89543F3216B5}">
      <dgm:prSet/>
      <dgm:spPr/>
      <dgm:t>
        <a:bodyPr/>
        <a:lstStyle/>
        <a:p>
          <a:endParaRPr lang="en-US"/>
        </a:p>
      </dgm:t>
    </dgm:pt>
    <dgm:pt modelId="{243CADA0-1B45-41A4-A287-A38C946F40DB}">
      <dgm:prSet/>
      <dgm:spPr/>
      <dgm:t>
        <a:bodyPr/>
        <a:lstStyle/>
        <a:p>
          <a:r>
            <a:rPr lang="en-US" b="0" i="0"/>
            <a:t>Continue growing with structured guilds and incentivized events</a:t>
          </a:r>
          <a:endParaRPr lang="en-US"/>
        </a:p>
      </dgm:t>
    </dgm:pt>
    <dgm:pt modelId="{4F9BF954-CFCE-46ED-9E13-A5176C928516}" type="parTrans" cxnId="{102CB3DE-BA07-474E-B628-69C3C2DC496D}">
      <dgm:prSet/>
      <dgm:spPr/>
      <dgm:t>
        <a:bodyPr/>
        <a:lstStyle/>
        <a:p>
          <a:endParaRPr lang="en-US"/>
        </a:p>
      </dgm:t>
    </dgm:pt>
    <dgm:pt modelId="{84D86FC4-2241-4AEC-B096-5E6557D5AF8E}" type="sibTrans" cxnId="{102CB3DE-BA07-474E-B628-69C3C2DC496D}">
      <dgm:prSet/>
      <dgm:spPr/>
      <dgm:t>
        <a:bodyPr/>
        <a:lstStyle/>
        <a:p>
          <a:endParaRPr lang="en-US"/>
        </a:p>
      </dgm:t>
    </dgm:pt>
    <dgm:pt modelId="{BB3CCCE5-BA75-4AEA-9F84-81EC1BB93326}" type="pres">
      <dgm:prSet presAssocID="{3855F419-3913-430A-86CB-33016677865A}" presName="linear" presStyleCnt="0">
        <dgm:presLayoutVars>
          <dgm:animLvl val="lvl"/>
          <dgm:resizeHandles val="exact"/>
        </dgm:presLayoutVars>
      </dgm:prSet>
      <dgm:spPr/>
    </dgm:pt>
    <dgm:pt modelId="{A21FA1C9-9191-465C-9B9A-98679886C31D}" type="pres">
      <dgm:prSet presAssocID="{6735E815-0841-4A5E-BA8C-49D9E77C5C45}" presName="parentText" presStyleLbl="node1" presStyleIdx="0" presStyleCnt="2">
        <dgm:presLayoutVars>
          <dgm:chMax val="0"/>
          <dgm:bulletEnabled val="1"/>
        </dgm:presLayoutVars>
      </dgm:prSet>
      <dgm:spPr/>
    </dgm:pt>
    <dgm:pt modelId="{B714AB6B-AA4C-4B59-8CA6-495FAEE33068}" type="pres">
      <dgm:prSet presAssocID="{6735E815-0841-4A5E-BA8C-49D9E77C5C45}" presName="childText" presStyleLbl="revTx" presStyleIdx="0" presStyleCnt="2">
        <dgm:presLayoutVars>
          <dgm:bulletEnabled val="1"/>
        </dgm:presLayoutVars>
      </dgm:prSet>
      <dgm:spPr/>
    </dgm:pt>
    <dgm:pt modelId="{F6C3CF51-23B3-4847-9507-31711362181A}" type="pres">
      <dgm:prSet presAssocID="{E6A73036-0CA8-4A74-81B1-E343833BFC25}" presName="parentText" presStyleLbl="node1" presStyleIdx="1" presStyleCnt="2">
        <dgm:presLayoutVars>
          <dgm:chMax val="0"/>
          <dgm:bulletEnabled val="1"/>
        </dgm:presLayoutVars>
      </dgm:prSet>
      <dgm:spPr/>
    </dgm:pt>
    <dgm:pt modelId="{B5A04737-2B1A-4845-BB37-49DDFC1FF8C3}" type="pres">
      <dgm:prSet presAssocID="{E6A73036-0CA8-4A74-81B1-E343833BFC25}" presName="childText" presStyleLbl="revTx" presStyleIdx="1" presStyleCnt="2">
        <dgm:presLayoutVars>
          <dgm:bulletEnabled val="1"/>
        </dgm:presLayoutVars>
      </dgm:prSet>
      <dgm:spPr/>
    </dgm:pt>
  </dgm:ptLst>
  <dgm:cxnLst>
    <dgm:cxn modelId="{D600050B-A9D4-4F60-B3A7-39CF83FEE116}" type="presOf" srcId="{6735E815-0841-4A5E-BA8C-49D9E77C5C45}" destId="{A21FA1C9-9191-465C-9B9A-98679886C31D}" srcOrd="0" destOrd="0" presId="urn:microsoft.com/office/officeart/2005/8/layout/vList2"/>
    <dgm:cxn modelId="{7F2FD522-A837-4599-8267-0F75A161AD8B}" type="presOf" srcId="{582C43F1-169D-488C-A446-EB104153A9DC}" destId="{B5A04737-2B1A-4845-BB37-49DDFC1FF8C3}" srcOrd="0" destOrd="0" presId="urn:microsoft.com/office/officeart/2005/8/layout/vList2"/>
    <dgm:cxn modelId="{8B924F27-65AA-4ECE-85E0-79E1E5B7278A}" type="presOf" srcId="{243CADA0-1B45-41A4-A287-A38C946F40DB}" destId="{B5A04737-2B1A-4845-BB37-49DDFC1FF8C3}" srcOrd="0" destOrd="1" presId="urn:microsoft.com/office/officeart/2005/8/layout/vList2"/>
    <dgm:cxn modelId="{DAF9C332-22BD-47D4-8759-BB4A5AB10C61}" type="presOf" srcId="{E6A73036-0CA8-4A74-81B1-E343833BFC25}" destId="{F6C3CF51-23B3-4847-9507-31711362181A}" srcOrd="0" destOrd="0" presId="urn:microsoft.com/office/officeart/2005/8/layout/vList2"/>
    <dgm:cxn modelId="{9FFA095F-6E7F-43F9-88B4-75DC17281761}" srcId="{6735E815-0841-4A5E-BA8C-49D9E77C5C45}" destId="{20B34508-5338-4878-B37F-35375C226AA9}" srcOrd="0" destOrd="0" parTransId="{391BE1CD-2327-46C9-9C7E-6F8A076DC5B3}" sibTransId="{EA7D7E75-0371-4099-B8E5-F92E4F95220F}"/>
    <dgm:cxn modelId="{86B43385-FA39-4513-B356-CCF79A979A18}" type="presOf" srcId="{3855F419-3913-430A-86CB-33016677865A}" destId="{BB3CCCE5-BA75-4AEA-9F84-81EC1BB93326}" srcOrd="0" destOrd="0" presId="urn:microsoft.com/office/officeart/2005/8/layout/vList2"/>
    <dgm:cxn modelId="{C01C9A87-A875-497C-9216-26DB1A0D4AA7}" srcId="{3855F419-3913-430A-86CB-33016677865A}" destId="{E6A73036-0CA8-4A74-81B1-E343833BFC25}" srcOrd="1" destOrd="0" parTransId="{AD3D4C07-C442-41B7-9B89-933C30653CB7}" sibTransId="{2E669E8B-7675-4B25-AA76-C7BD51FDBD82}"/>
    <dgm:cxn modelId="{4593989A-0C35-4519-B741-E4B4EBBB49D3}" type="presOf" srcId="{20B34508-5338-4878-B37F-35375C226AA9}" destId="{B714AB6B-AA4C-4B59-8CA6-495FAEE33068}" srcOrd="0" destOrd="0" presId="urn:microsoft.com/office/officeart/2005/8/layout/vList2"/>
    <dgm:cxn modelId="{C6EBE5C7-F09D-46B6-9B14-CEB0F0CF3D51}" srcId="{3855F419-3913-430A-86CB-33016677865A}" destId="{6735E815-0841-4A5E-BA8C-49D9E77C5C45}" srcOrd="0" destOrd="0" parTransId="{B0B9563C-554D-4238-A821-4F13CB6C130D}" sibTransId="{16FA2F44-E83C-42A1-9377-A74FB37036BB}"/>
    <dgm:cxn modelId="{845975DD-8E43-42EE-B1B0-89543F3216B5}" srcId="{E6A73036-0CA8-4A74-81B1-E343833BFC25}" destId="{582C43F1-169D-488C-A446-EB104153A9DC}" srcOrd="0" destOrd="0" parTransId="{90E84113-6194-46F2-A9CE-0BBBE1E4A1B3}" sibTransId="{9CE0FE14-77B0-4476-8E18-02BBBB9FC66B}"/>
    <dgm:cxn modelId="{102CB3DE-BA07-474E-B628-69C3C2DC496D}" srcId="{E6A73036-0CA8-4A74-81B1-E343833BFC25}" destId="{243CADA0-1B45-41A4-A287-A38C946F40DB}" srcOrd="1" destOrd="0" parTransId="{4F9BF954-CFCE-46ED-9E13-A5176C928516}" sibTransId="{84D86FC4-2241-4AEC-B096-5E6557D5AF8E}"/>
    <dgm:cxn modelId="{201C468B-01CC-4380-948F-AB685BD5931C}" type="presParOf" srcId="{BB3CCCE5-BA75-4AEA-9F84-81EC1BB93326}" destId="{A21FA1C9-9191-465C-9B9A-98679886C31D}" srcOrd="0" destOrd="0" presId="urn:microsoft.com/office/officeart/2005/8/layout/vList2"/>
    <dgm:cxn modelId="{9C7B4C1E-468E-492B-814B-3B625D618F79}" type="presParOf" srcId="{BB3CCCE5-BA75-4AEA-9F84-81EC1BB93326}" destId="{B714AB6B-AA4C-4B59-8CA6-495FAEE33068}" srcOrd="1" destOrd="0" presId="urn:microsoft.com/office/officeart/2005/8/layout/vList2"/>
    <dgm:cxn modelId="{98B757B6-D274-45DD-8492-9F3F4EBDE9D7}" type="presParOf" srcId="{BB3CCCE5-BA75-4AEA-9F84-81EC1BB93326}" destId="{F6C3CF51-23B3-4847-9507-31711362181A}" srcOrd="2" destOrd="0" presId="urn:microsoft.com/office/officeart/2005/8/layout/vList2"/>
    <dgm:cxn modelId="{B97693D8-A2B3-4F7F-B8FC-E76C1324D641}" type="presParOf" srcId="{BB3CCCE5-BA75-4AEA-9F84-81EC1BB93326}" destId="{B5A04737-2B1A-4845-BB37-49DDFC1FF8C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9EE2A13-AD02-485D-A40E-3846466BBD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773AFE-0C90-4724-86F2-862544BAD74C}">
      <dgm:prSet/>
      <dgm:spPr/>
      <dgm:t>
        <a:bodyPr/>
        <a:lstStyle/>
        <a:p>
          <a:r>
            <a:rPr lang="en-US" b="1" i="0"/>
            <a:t>Risk Management</a:t>
          </a:r>
          <a:r>
            <a:rPr lang="en-US" b="0" i="0"/>
            <a:t>: </a:t>
          </a:r>
          <a:endParaRPr lang="en-US"/>
        </a:p>
      </dgm:t>
    </dgm:pt>
    <dgm:pt modelId="{9EAE0EE2-54F2-416A-8DEE-C3FC61657D96}" type="parTrans" cxnId="{BACAFCBE-ACF2-4811-A7E3-42B1F606CDE6}">
      <dgm:prSet/>
      <dgm:spPr/>
      <dgm:t>
        <a:bodyPr/>
        <a:lstStyle/>
        <a:p>
          <a:endParaRPr lang="en-US"/>
        </a:p>
      </dgm:t>
    </dgm:pt>
    <dgm:pt modelId="{4ED51984-A872-448A-858C-DC2AC2E52BDC}" type="sibTrans" cxnId="{BACAFCBE-ACF2-4811-A7E3-42B1F606CDE6}">
      <dgm:prSet/>
      <dgm:spPr/>
      <dgm:t>
        <a:bodyPr/>
        <a:lstStyle/>
        <a:p>
          <a:endParaRPr lang="en-US"/>
        </a:p>
      </dgm:t>
    </dgm:pt>
    <dgm:pt modelId="{D38957FF-FB79-4006-A16E-F411CD5277D8}">
      <dgm:prSet/>
      <dgm:spPr/>
      <dgm:t>
        <a:bodyPr/>
        <a:lstStyle/>
        <a:p>
          <a:r>
            <a:rPr lang="en-US" b="0" i="0"/>
            <a:t>Low upfront investment required</a:t>
          </a:r>
          <a:endParaRPr lang="en-US"/>
        </a:p>
      </dgm:t>
    </dgm:pt>
    <dgm:pt modelId="{6C753A9D-072F-452B-816C-08F2A1E9B422}" type="parTrans" cxnId="{9E346D8B-BBFF-4C70-90C8-37C11D9C453C}">
      <dgm:prSet/>
      <dgm:spPr/>
      <dgm:t>
        <a:bodyPr/>
        <a:lstStyle/>
        <a:p>
          <a:endParaRPr lang="en-US"/>
        </a:p>
      </dgm:t>
    </dgm:pt>
    <dgm:pt modelId="{61C4EEBD-83AD-47E6-947D-2A5CFF8F1D6F}" type="sibTrans" cxnId="{9E346D8B-BBFF-4C70-90C8-37C11D9C453C}">
      <dgm:prSet/>
      <dgm:spPr/>
      <dgm:t>
        <a:bodyPr/>
        <a:lstStyle/>
        <a:p>
          <a:endParaRPr lang="en-US"/>
        </a:p>
      </dgm:t>
    </dgm:pt>
    <dgm:pt modelId="{1A4FC4C3-1675-4259-8B79-2901C5092CB4}">
      <dgm:prSet/>
      <dgm:spPr/>
      <dgm:t>
        <a:bodyPr/>
        <a:lstStyle/>
        <a:p>
          <a:r>
            <a:rPr lang="en-US" b="1" i="0"/>
            <a:t>Scalability</a:t>
          </a:r>
          <a:r>
            <a:rPr lang="en-US" b="0" i="0"/>
            <a:t>: </a:t>
          </a:r>
          <a:endParaRPr lang="en-US"/>
        </a:p>
      </dgm:t>
    </dgm:pt>
    <dgm:pt modelId="{004991C3-BE82-4530-BFC1-4FA520305E74}" type="parTrans" cxnId="{78DCF153-6D79-49FD-9A9E-121A892C93E2}">
      <dgm:prSet/>
      <dgm:spPr/>
      <dgm:t>
        <a:bodyPr/>
        <a:lstStyle/>
        <a:p>
          <a:endParaRPr lang="en-US"/>
        </a:p>
      </dgm:t>
    </dgm:pt>
    <dgm:pt modelId="{7B6537F2-5795-4E06-BC2D-CDE29C33EA78}" type="sibTrans" cxnId="{78DCF153-6D79-49FD-9A9E-121A892C93E2}">
      <dgm:prSet/>
      <dgm:spPr/>
      <dgm:t>
        <a:bodyPr/>
        <a:lstStyle/>
        <a:p>
          <a:endParaRPr lang="en-US"/>
        </a:p>
      </dgm:t>
    </dgm:pt>
    <dgm:pt modelId="{232FA29C-8C70-468C-B11B-DFD85FA9BB47}">
      <dgm:prSet/>
      <dgm:spPr/>
      <dgm:t>
        <a:bodyPr/>
        <a:lstStyle/>
        <a:p>
          <a:r>
            <a:rPr lang="en-US" b="0" i="0"/>
            <a:t>Easy to scale up/down based on engagement</a:t>
          </a:r>
          <a:endParaRPr lang="en-US"/>
        </a:p>
      </dgm:t>
    </dgm:pt>
    <dgm:pt modelId="{D25C0EA3-B5B8-4A04-B809-3FD5337D8A01}" type="parTrans" cxnId="{6CF79E0D-B58D-43EC-A212-320B66AA7C08}">
      <dgm:prSet/>
      <dgm:spPr/>
      <dgm:t>
        <a:bodyPr/>
        <a:lstStyle/>
        <a:p>
          <a:endParaRPr lang="en-US"/>
        </a:p>
      </dgm:t>
    </dgm:pt>
    <dgm:pt modelId="{8F136253-2266-4507-BFC7-87BC7661271A}" type="sibTrans" cxnId="{6CF79E0D-B58D-43EC-A212-320B66AA7C08}">
      <dgm:prSet/>
      <dgm:spPr/>
      <dgm:t>
        <a:bodyPr/>
        <a:lstStyle/>
        <a:p>
          <a:endParaRPr lang="en-US"/>
        </a:p>
      </dgm:t>
    </dgm:pt>
    <dgm:pt modelId="{287B3B3D-C275-4541-9511-2F00D03F0AE0}">
      <dgm:prSet/>
      <dgm:spPr/>
      <dgm:t>
        <a:bodyPr/>
        <a:lstStyle/>
        <a:p>
          <a:r>
            <a:rPr lang="en-US" b="1" i="0"/>
            <a:t>Low Commitment</a:t>
          </a:r>
          <a:r>
            <a:rPr lang="en-US" b="0" i="0"/>
            <a:t>: </a:t>
          </a:r>
          <a:endParaRPr lang="en-US"/>
        </a:p>
      </dgm:t>
    </dgm:pt>
    <dgm:pt modelId="{06419A40-0D7B-442B-BDAB-ECA1C3760A7F}" type="parTrans" cxnId="{AF95D993-8847-45FF-8D1C-D76F24B035D8}">
      <dgm:prSet/>
      <dgm:spPr/>
      <dgm:t>
        <a:bodyPr/>
        <a:lstStyle/>
        <a:p>
          <a:endParaRPr lang="en-US"/>
        </a:p>
      </dgm:t>
    </dgm:pt>
    <dgm:pt modelId="{5AA83A7F-253F-4D45-854C-F5C408BDA5E0}" type="sibTrans" cxnId="{AF95D993-8847-45FF-8D1C-D76F24B035D8}">
      <dgm:prSet/>
      <dgm:spPr/>
      <dgm:t>
        <a:bodyPr/>
        <a:lstStyle/>
        <a:p>
          <a:endParaRPr lang="en-US"/>
        </a:p>
      </dgm:t>
    </dgm:pt>
    <dgm:pt modelId="{3B1187BC-F1BB-4EC5-82F4-C6BF622BE670}">
      <dgm:prSet/>
      <dgm:spPr/>
      <dgm:t>
        <a:bodyPr/>
        <a:lstStyle/>
        <a:p>
          <a:r>
            <a:rPr lang="en-US" b="0" i="0"/>
            <a:t>Ideal for uncertain ROI scenarios</a:t>
          </a:r>
          <a:endParaRPr lang="en-US"/>
        </a:p>
      </dgm:t>
    </dgm:pt>
    <dgm:pt modelId="{35D2893E-DBD2-4484-966E-A192D9CF808B}" type="parTrans" cxnId="{C53DCBB5-B852-4C0D-9B6A-D51B4973A0F0}">
      <dgm:prSet/>
      <dgm:spPr/>
      <dgm:t>
        <a:bodyPr/>
        <a:lstStyle/>
        <a:p>
          <a:endParaRPr lang="en-US"/>
        </a:p>
      </dgm:t>
    </dgm:pt>
    <dgm:pt modelId="{CBE7982E-87FE-4782-AFCE-7725878CD949}" type="sibTrans" cxnId="{C53DCBB5-B852-4C0D-9B6A-D51B4973A0F0}">
      <dgm:prSet/>
      <dgm:spPr/>
      <dgm:t>
        <a:bodyPr/>
        <a:lstStyle/>
        <a:p>
          <a:endParaRPr lang="en-US"/>
        </a:p>
      </dgm:t>
    </dgm:pt>
    <dgm:pt modelId="{CB9712C1-7D15-419A-93BC-E835206C499A}">
      <dgm:prSet/>
      <dgm:spPr/>
      <dgm:t>
        <a:bodyPr/>
        <a:lstStyle/>
        <a:p>
          <a:r>
            <a:rPr lang="en-US" b="1" i="0"/>
            <a:t>Tech Support</a:t>
          </a:r>
          <a:r>
            <a:rPr lang="en-US" b="0" i="0"/>
            <a:t>: </a:t>
          </a:r>
          <a:endParaRPr lang="en-US"/>
        </a:p>
      </dgm:t>
    </dgm:pt>
    <dgm:pt modelId="{C16F1F8F-3FC9-4AEB-B7AB-554B6E667BFB}" type="parTrans" cxnId="{4B4ECFC6-E822-4541-873F-DC173CFCB698}">
      <dgm:prSet/>
      <dgm:spPr/>
      <dgm:t>
        <a:bodyPr/>
        <a:lstStyle/>
        <a:p>
          <a:endParaRPr lang="en-US"/>
        </a:p>
      </dgm:t>
    </dgm:pt>
    <dgm:pt modelId="{7A39ED1B-A505-4D61-9F4B-A2D172E898CC}" type="sibTrans" cxnId="{4B4ECFC6-E822-4541-873F-DC173CFCB698}">
      <dgm:prSet/>
      <dgm:spPr/>
      <dgm:t>
        <a:bodyPr/>
        <a:lstStyle/>
        <a:p>
          <a:endParaRPr lang="en-US"/>
        </a:p>
      </dgm:t>
    </dgm:pt>
    <dgm:pt modelId="{22AEDA65-48CE-4293-9BFC-ED73CE6A6282}">
      <dgm:prSet/>
      <dgm:spPr/>
      <dgm:t>
        <a:bodyPr/>
        <a:lstStyle/>
        <a:p>
          <a:r>
            <a:rPr lang="en-US" b="0" i="0"/>
            <a:t>Hardware is maintained by NZXT during the rental period</a:t>
          </a:r>
          <a:endParaRPr lang="en-US"/>
        </a:p>
      </dgm:t>
    </dgm:pt>
    <dgm:pt modelId="{20BEECC2-5502-4E9E-B73D-056E759303D7}" type="parTrans" cxnId="{F79751AF-9E04-4758-8B14-50C139019108}">
      <dgm:prSet/>
      <dgm:spPr/>
      <dgm:t>
        <a:bodyPr/>
        <a:lstStyle/>
        <a:p>
          <a:endParaRPr lang="en-US"/>
        </a:p>
      </dgm:t>
    </dgm:pt>
    <dgm:pt modelId="{5BA79DCF-20FC-4491-BF9C-6DF2EA6A13CF}" type="sibTrans" cxnId="{F79751AF-9E04-4758-8B14-50C139019108}">
      <dgm:prSet/>
      <dgm:spPr/>
      <dgm:t>
        <a:bodyPr/>
        <a:lstStyle/>
        <a:p>
          <a:endParaRPr lang="en-US"/>
        </a:p>
      </dgm:t>
    </dgm:pt>
    <dgm:pt modelId="{C1EEE443-3AC0-4DE0-A8DF-33B1C4D567C7}" type="pres">
      <dgm:prSet presAssocID="{39EE2A13-AD02-485D-A40E-3846466BBD13}" presName="linear" presStyleCnt="0">
        <dgm:presLayoutVars>
          <dgm:animLvl val="lvl"/>
          <dgm:resizeHandles val="exact"/>
        </dgm:presLayoutVars>
      </dgm:prSet>
      <dgm:spPr/>
    </dgm:pt>
    <dgm:pt modelId="{32642D72-998A-4162-953E-BCFC8C224441}" type="pres">
      <dgm:prSet presAssocID="{A7773AFE-0C90-4724-86F2-862544BAD74C}" presName="parentText" presStyleLbl="node1" presStyleIdx="0" presStyleCnt="4">
        <dgm:presLayoutVars>
          <dgm:chMax val="0"/>
          <dgm:bulletEnabled val="1"/>
        </dgm:presLayoutVars>
      </dgm:prSet>
      <dgm:spPr/>
    </dgm:pt>
    <dgm:pt modelId="{A2856E52-F681-4491-B5F0-CEE9D10CA527}" type="pres">
      <dgm:prSet presAssocID="{A7773AFE-0C90-4724-86F2-862544BAD74C}" presName="childText" presStyleLbl="revTx" presStyleIdx="0" presStyleCnt="4">
        <dgm:presLayoutVars>
          <dgm:bulletEnabled val="1"/>
        </dgm:presLayoutVars>
      </dgm:prSet>
      <dgm:spPr/>
    </dgm:pt>
    <dgm:pt modelId="{5085227B-785F-4EEB-8813-75FB44AC0A61}" type="pres">
      <dgm:prSet presAssocID="{1A4FC4C3-1675-4259-8B79-2901C5092CB4}" presName="parentText" presStyleLbl="node1" presStyleIdx="1" presStyleCnt="4">
        <dgm:presLayoutVars>
          <dgm:chMax val="0"/>
          <dgm:bulletEnabled val="1"/>
        </dgm:presLayoutVars>
      </dgm:prSet>
      <dgm:spPr/>
    </dgm:pt>
    <dgm:pt modelId="{0CFBF609-BC9F-4710-99B5-932D0C4B52F6}" type="pres">
      <dgm:prSet presAssocID="{1A4FC4C3-1675-4259-8B79-2901C5092CB4}" presName="childText" presStyleLbl="revTx" presStyleIdx="1" presStyleCnt="4">
        <dgm:presLayoutVars>
          <dgm:bulletEnabled val="1"/>
        </dgm:presLayoutVars>
      </dgm:prSet>
      <dgm:spPr/>
    </dgm:pt>
    <dgm:pt modelId="{758A3298-DA05-4C94-BD62-800690532238}" type="pres">
      <dgm:prSet presAssocID="{287B3B3D-C275-4541-9511-2F00D03F0AE0}" presName="parentText" presStyleLbl="node1" presStyleIdx="2" presStyleCnt="4">
        <dgm:presLayoutVars>
          <dgm:chMax val="0"/>
          <dgm:bulletEnabled val="1"/>
        </dgm:presLayoutVars>
      </dgm:prSet>
      <dgm:spPr/>
    </dgm:pt>
    <dgm:pt modelId="{9547DC79-B77F-49EA-8D9A-508E04A9F33B}" type="pres">
      <dgm:prSet presAssocID="{287B3B3D-C275-4541-9511-2F00D03F0AE0}" presName="childText" presStyleLbl="revTx" presStyleIdx="2" presStyleCnt="4">
        <dgm:presLayoutVars>
          <dgm:bulletEnabled val="1"/>
        </dgm:presLayoutVars>
      </dgm:prSet>
      <dgm:spPr/>
    </dgm:pt>
    <dgm:pt modelId="{CB402F76-DC78-4CD3-8C72-7C28B19BD317}" type="pres">
      <dgm:prSet presAssocID="{CB9712C1-7D15-419A-93BC-E835206C499A}" presName="parentText" presStyleLbl="node1" presStyleIdx="3" presStyleCnt="4">
        <dgm:presLayoutVars>
          <dgm:chMax val="0"/>
          <dgm:bulletEnabled val="1"/>
        </dgm:presLayoutVars>
      </dgm:prSet>
      <dgm:spPr/>
    </dgm:pt>
    <dgm:pt modelId="{50363182-C5C0-4702-84A4-18EC2BD6FC11}" type="pres">
      <dgm:prSet presAssocID="{CB9712C1-7D15-419A-93BC-E835206C499A}" presName="childText" presStyleLbl="revTx" presStyleIdx="3" presStyleCnt="4">
        <dgm:presLayoutVars>
          <dgm:bulletEnabled val="1"/>
        </dgm:presLayoutVars>
      </dgm:prSet>
      <dgm:spPr/>
    </dgm:pt>
  </dgm:ptLst>
  <dgm:cxnLst>
    <dgm:cxn modelId="{6CF79E0D-B58D-43EC-A212-320B66AA7C08}" srcId="{1A4FC4C3-1675-4259-8B79-2901C5092CB4}" destId="{232FA29C-8C70-468C-B11B-DFD85FA9BB47}" srcOrd="0" destOrd="0" parTransId="{D25C0EA3-B5B8-4A04-B809-3FD5337D8A01}" sibTransId="{8F136253-2266-4507-BFC7-87BC7661271A}"/>
    <dgm:cxn modelId="{14B64512-DC61-496D-9B01-317118B4CD73}" type="presOf" srcId="{232FA29C-8C70-468C-B11B-DFD85FA9BB47}" destId="{0CFBF609-BC9F-4710-99B5-932D0C4B52F6}" srcOrd="0" destOrd="0" presId="urn:microsoft.com/office/officeart/2005/8/layout/vList2"/>
    <dgm:cxn modelId="{91C7692C-B6C1-4459-8DA2-779992902B28}" type="presOf" srcId="{287B3B3D-C275-4541-9511-2F00D03F0AE0}" destId="{758A3298-DA05-4C94-BD62-800690532238}" srcOrd="0" destOrd="0" presId="urn:microsoft.com/office/officeart/2005/8/layout/vList2"/>
    <dgm:cxn modelId="{87CC3E35-4454-4E04-A01A-6AEB0386E741}" type="presOf" srcId="{22AEDA65-48CE-4293-9BFC-ED73CE6A6282}" destId="{50363182-C5C0-4702-84A4-18EC2BD6FC11}" srcOrd="0" destOrd="0" presId="urn:microsoft.com/office/officeart/2005/8/layout/vList2"/>
    <dgm:cxn modelId="{9A58F248-CCEB-47B3-8576-816418E7C4F7}" type="presOf" srcId="{1A4FC4C3-1675-4259-8B79-2901C5092CB4}" destId="{5085227B-785F-4EEB-8813-75FB44AC0A61}" srcOrd="0" destOrd="0" presId="urn:microsoft.com/office/officeart/2005/8/layout/vList2"/>
    <dgm:cxn modelId="{54D7F66B-9544-4AD6-99F4-4019521EC37D}" type="presOf" srcId="{39EE2A13-AD02-485D-A40E-3846466BBD13}" destId="{C1EEE443-3AC0-4DE0-A8DF-33B1C4D567C7}" srcOrd="0" destOrd="0" presId="urn:microsoft.com/office/officeart/2005/8/layout/vList2"/>
    <dgm:cxn modelId="{B6172850-402B-4A6A-84AE-409F3B9586EF}" type="presOf" srcId="{3B1187BC-F1BB-4EC5-82F4-C6BF622BE670}" destId="{9547DC79-B77F-49EA-8D9A-508E04A9F33B}" srcOrd="0" destOrd="0" presId="urn:microsoft.com/office/officeart/2005/8/layout/vList2"/>
    <dgm:cxn modelId="{78DCF153-6D79-49FD-9A9E-121A892C93E2}" srcId="{39EE2A13-AD02-485D-A40E-3846466BBD13}" destId="{1A4FC4C3-1675-4259-8B79-2901C5092CB4}" srcOrd="1" destOrd="0" parTransId="{004991C3-BE82-4530-BFC1-4FA520305E74}" sibTransId="{7B6537F2-5795-4E06-BC2D-CDE29C33EA78}"/>
    <dgm:cxn modelId="{9E346D8B-BBFF-4C70-90C8-37C11D9C453C}" srcId="{A7773AFE-0C90-4724-86F2-862544BAD74C}" destId="{D38957FF-FB79-4006-A16E-F411CD5277D8}" srcOrd="0" destOrd="0" parTransId="{6C753A9D-072F-452B-816C-08F2A1E9B422}" sibTransId="{61C4EEBD-83AD-47E6-947D-2A5CFF8F1D6F}"/>
    <dgm:cxn modelId="{AF95D993-8847-45FF-8D1C-D76F24B035D8}" srcId="{39EE2A13-AD02-485D-A40E-3846466BBD13}" destId="{287B3B3D-C275-4541-9511-2F00D03F0AE0}" srcOrd="2" destOrd="0" parTransId="{06419A40-0D7B-442B-BDAB-ECA1C3760A7F}" sibTransId="{5AA83A7F-253F-4D45-854C-F5C408BDA5E0}"/>
    <dgm:cxn modelId="{1C645C99-89F7-450E-80ED-2BD0EFA0E330}" type="presOf" srcId="{D38957FF-FB79-4006-A16E-F411CD5277D8}" destId="{A2856E52-F681-4491-B5F0-CEE9D10CA527}" srcOrd="0" destOrd="0" presId="urn:microsoft.com/office/officeart/2005/8/layout/vList2"/>
    <dgm:cxn modelId="{FA9932A9-DEC5-4064-8D5C-5FE059F2F4CD}" type="presOf" srcId="{CB9712C1-7D15-419A-93BC-E835206C499A}" destId="{CB402F76-DC78-4CD3-8C72-7C28B19BD317}" srcOrd="0" destOrd="0" presId="urn:microsoft.com/office/officeart/2005/8/layout/vList2"/>
    <dgm:cxn modelId="{F79751AF-9E04-4758-8B14-50C139019108}" srcId="{CB9712C1-7D15-419A-93BC-E835206C499A}" destId="{22AEDA65-48CE-4293-9BFC-ED73CE6A6282}" srcOrd="0" destOrd="0" parTransId="{20BEECC2-5502-4E9E-B73D-056E759303D7}" sibTransId="{5BA79DCF-20FC-4491-BF9C-6DF2EA6A13CF}"/>
    <dgm:cxn modelId="{C53DCBB5-B852-4C0D-9B6A-D51B4973A0F0}" srcId="{287B3B3D-C275-4541-9511-2F00D03F0AE0}" destId="{3B1187BC-F1BB-4EC5-82F4-C6BF622BE670}" srcOrd="0" destOrd="0" parTransId="{35D2893E-DBD2-4484-966E-A192D9CF808B}" sibTransId="{CBE7982E-87FE-4782-AFCE-7725878CD949}"/>
    <dgm:cxn modelId="{D92378BD-8EA5-47BB-8DFB-271629FAF0C3}" type="presOf" srcId="{A7773AFE-0C90-4724-86F2-862544BAD74C}" destId="{32642D72-998A-4162-953E-BCFC8C224441}" srcOrd="0" destOrd="0" presId="urn:microsoft.com/office/officeart/2005/8/layout/vList2"/>
    <dgm:cxn modelId="{BACAFCBE-ACF2-4811-A7E3-42B1F606CDE6}" srcId="{39EE2A13-AD02-485D-A40E-3846466BBD13}" destId="{A7773AFE-0C90-4724-86F2-862544BAD74C}" srcOrd="0" destOrd="0" parTransId="{9EAE0EE2-54F2-416A-8DEE-C3FC61657D96}" sibTransId="{4ED51984-A872-448A-858C-DC2AC2E52BDC}"/>
    <dgm:cxn modelId="{4B4ECFC6-E822-4541-873F-DC173CFCB698}" srcId="{39EE2A13-AD02-485D-A40E-3846466BBD13}" destId="{CB9712C1-7D15-419A-93BC-E835206C499A}" srcOrd="3" destOrd="0" parTransId="{C16F1F8F-3FC9-4AEB-B7AB-554B6E667BFB}" sibTransId="{7A39ED1B-A505-4D61-9F4B-A2D172E898CC}"/>
    <dgm:cxn modelId="{D63AFCC1-E8B8-4826-A8C4-C02A7FFC32A9}" type="presParOf" srcId="{C1EEE443-3AC0-4DE0-A8DF-33B1C4D567C7}" destId="{32642D72-998A-4162-953E-BCFC8C224441}" srcOrd="0" destOrd="0" presId="urn:microsoft.com/office/officeart/2005/8/layout/vList2"/>
    <dgm:cxn modelId="{345C1E6B-2897-462E-96DB-D17F4852F3CD}" type="presParOf" srcId="{C1EEE443-3AC0-4DE0-A8DF-33B1C4D567C7}" destId="{A2856E52-F681-4491-B5F0-CEE9D10CA527}" srcOrd="1" destOrd="0" presId="urn:microsoft.com/office/officeart/2005/8/layout/vList2"/>
    <dgm:cxn modelId="{E20F91E2-9446-4F6A-B26E-4233346E9E8C}" type="presParOf" srcId="{C1EEE443-3AC0-4DE0-A8DF-33B1C4D567C7}" destId="{5085227B-785F-4EEB-8813-75FB44AC0A61}" srcOrd="2" destOrd="0" presId="urn:microsoft.com/office/officeart/2005/8/layout/vList2"/>
    <dgm:cxn modelId="{16EB399F-58F3-4333-987A-3EBE0D376438}" type="presParOf" srcId="{C1EEE443-3AC0-4DE0-A8DF-33B1C4D567C7}" destId="{0CFBF609-BC9F-4710-99B5-932D0C4B52F6}" srcOrd="3" destOrd="0" presId="urn:microsoft.com/office/officeart/2005/8/layout/vList2"/>
    <dgm:cxn modelId="{1E620804-17C2-4B76-8F76-377EF5F5416E}" type="presParOf" srcId="{C1EEE443-3AC0-4DE0-A8DF-33B1C4D567C7}" destId="{758A3298-DA05-4C94-BD62-800690532238}" srcOrd="4" destOrd="0" presId="urn:microsoft.com/office/officeart/2005/8/layout/vList2"/>
    <dgm:cxn modelId="{47D0543B-16E0-4D09-9129-A0ABCFE1A3E0}" type="presParOf" srcId="{C1EEE443-3AC0-4DE0-A8DF-33B1C4D567C7}" destId="{9547DC79-B77F-49EA-8D9A-508E04A9F33B}" srcOrd="5" destOrd="0" presId="urn:microsoft.com/office/officeart/2005/8/layout/vList2"/>
    <dgm:cxn modelId="{478AE65F-F42E-4AD5-ACF8-87FE295C2183}" type="presParOf" srcId="{C1EEE443-3AC0-4DE0-A8DF-33B1C4D567C7}" destId="{CB402F76-DC78-4CD3-8C72-7C28B19BD317}" srcOrd="6" destOrd="0" presId="urn:microsoft.com/office/officeart/2005/8/layout/vList2"/>
    <dgm:cxn modelId="{BA13B625-C21A-46F2-8B67-3DA5FB0C4E7C}" type="presParOf" srcId="{C1EEE443-3AC0-4DE0-A8DF-33B1C4D567C7}" destId="{50363182-C5C0-4702-84A4-18EC2BD6FC1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F8C054-7C45-40B0-B0E9-F559E9D181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BCB4F19-2AEF-415D-80FA-013C30ABAECC}">
      <dgm:prSet/>
      <dgm:spPr/>
      <dgm:t>
        <a:bodyPr/>
        <a:lstStyle/>
        <a:p>
          <a:r>
            <a:rPr lang="en-US" b="1" i="0"/>
            <a:t>2,500 - 3,000 square feet</a:t>
          </a:r>
          <a:r>
            <a:rPr lang="en-US" b="0" i="0"/>
            <a:t>: This size allows for a comfortable layout with dedicated spaces for various activities.</a:t>
          </a:r>
          <a:endParaRPr lang="en-US"/>
        </a:p>
      </dgm:t>
    </dgm:pt>
    <dgm:pt modelId="{249C8293-F834-499C-A6A9-4D3298EA98D0}" type="parTrans" cxnId="{177AC224-9D33-47C2-AC56-A174F539B2E9}">
      <dgm:prSet/>
      <dgm:spPr/>
      <dgm:t>
        <a:bodyPr/>
        <a:lstStyle/>
        <a:p>
          <a:endParaRPr lang="en-US"/>
        </a:p>
      </dgm:t>
    </dgm:pt>
    <dgm:pt modelId="{FC11A3F7-AC73-45D9-91DF-8E6840A808DA}" type="sibTrans" cxnId="{177AC224-9D33-47C2-AC56-A174F539B2E9}">
      <dgm:prSet/>
      <dgm:spPr/>
      <dgm:t>
        <a:bodyPr/>
        <a:lstStyle/>
        <a:p>
          <a:endParaRPr lang="en-US"/>
        </a:p>
      </dgm:t>
    </dgm:pt>
    <dgm:pt modelId="{8114AD3E-D996-4CA9-A9BF-9E017403B75E}" type="pres">
      <dgm:prSet presAssocID="{56F8C054-7C45-40B0-B0E9-F559E9D1815D}" presName="linear" presStyleCnt="0">
        <dgm:presLayoutVars>
          <dgm:animLvl val="lvl"/>
          <dgm:resizeHandles val="exact"/>
        </dgm:presLayoutVars>
      </dgm:prSet>
      <dgm:spPr/>
    </dgm:pt>
    <dgm:pt modelId="{7BA91FDD-97F1-48F6-B8B3-B7B40CF57ADE}" type="pres">
      <dgm:prSet presAssocID="{BBCB4F19-2AEF-415D-80FA-013C30ABAECC}" presName="parentText" presStyleLbl="node1" presStyleIdx="0" presStyleCnt="1">
        <dgm:presLayoutVars>
          <dgm:chMax val="0"/>
          <dgm:bulletEnabled val="1"/>
        </dgm:presLayoutVars>
      </dgm:prSet>
      <dgm:spPr/>
    </dgm:pt>
  </dgm:ptLst>
  <dgm:cxnLst>
    <dgm:cxn modelId="{177AC224-9D33-47C2-AC56-A174F539B2E9}" srcId="{56F8C054-7C45-40B0-B0E9-F559E9D1815D}" destId="{BBCB4F19-2AEF-415D-80FA-013C30ABAECC}" srcOrd="0" destOrd="0" parTransId="{249C8293-F834-499C-A6A9-4D3298EA98D0}" sibTransId="{FC11A3F7-AC73-45D9-91DF-8E6840A808DA}"/>
    <dgm:cxn modelId="{73E85C81-E777-41A9-ADCE-768A5D88CF41}" type="presOf" srcId="{BBCB4F19-2AEF-415D-80FA-013C30ABAECC}" destId="{7BA91FDD-97F1-48F6-B8B3-B7B40CF57ADE}" srcOrd="0" destOrd="0" presId="urn:microsoft.com/office/officeart/2005/8/layout/vList2"/>
    <dgm:cxn modelId="{3986D5AD-05E6-4C78-B0B1-3F2FEFF7198C}" type="presOf" srcId="{56F8C054-7C45-40B0-B0E9-F559E9D1815D}" destId="{8114AD3E-D996-4CA9-A9BF-9E017403B75E}" srcOrd="0" destOrd="0" presId="urn:microsoft.com/office/officeart/2005/8/layout/vList2"/>
    <dgm:cxn modelId="{885567E1-1D3C-4D60-98F1-A4E4F88635DE}" type="presParOf" srcId="{8114AD3E-D996-4CA9-A9BF-9E017403B75E}" destId="{7BA91FDD-97F1-48F6-B8B3-B7B40CF57A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2D281F-B75C-4146-9F1F-BD630C73E97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4C2C2E3B-9806-4B49-BED9-216E010073F1}">
      <dgm:prSet/>
      <dgm:spPr/>
      <dgm:t>
        <a:bodyPr/>
        <a:lstStyle/>
        <a:p>
          <a:r>
            <a:rPr lang="en-US" b="1" i="0" dirty="0"/>
            <a:t>Gaming Stations</a:t>
          </a:r>
          <a:r>
            <a:rPr lang="en-US" b="0" i="0" dirty="0"/>
            <a:t>: 15-20 high-performance gaming PCs with ergonomic chairs and customizable setups.</a:t>
          </a:r>
          <a:endParaRPr lang="en-US" dirty="0"/>
        </a:p>
      </dgm:t>
    </dgm:pt>
    <dgm:pt modelId="{2455BD4D-96B7-4C9C-A216-9A4D20A92C85}" type="parTrans" cxnId="{5355C3F2-F2D8-4736-AAE1-F31434F58B26}">
      <dgm:prSet/>
      <dgm:spPr/>
      <dgm:t>
        <a:bodyPr/>
        <a:lstStyle/>
        <a:p>
          <a:endParaRPr lang="en-US"/>
        </a:p>
      </dgm:t>
    </dgm:pt>
    <dgm:pt modelId="{35202CB8-4B2C-4AA6-BC40-91267687B6AE}" type="sibTrans" cxnId="{5355C3F2-F2D8-4736-AAE1-F31434F58B26}">
      <dgm:prSet/>
      <dgm:spPr/>
      <dgm:t>
        <a:bodyPr/>
        <a:lstStyle/>
        <a:p>
          <a:endParaRPr lang="en-US"/>
        </a:p>
      </dgm:t>
    </dgm:pt>
    <dgm:pt modelId="{97DC97D0-488A-478E-AD52-288DF4C79241}">
      <dgm:prSet/>
      <dgm:spPr/>
      <dgm:t>
        <a:bodyPr/>
        <a:lstStyle/>
        <a:p>
          <a:r>
            <a:rPr lang="en-US" b="1" i="0" dirty="0"/>
            <a:t>Relaxation Areas</a:t>
          </a:r>
          <a:r>
            <a:rPr lang="en-US" b="0" i="0" dirty="0"/>
            <a:t>: Lounge space with comfortable seating, gaming consoles, and snacks.</a:t>
          </a:r>
          <a:endParaRPr lang="en-US" dirty="0"/>
        </a:p>
      </dgm:t>
    </dgm:pt>
    <dgm:pt modelId="{ADF351D7-3C2B-4F19-A345-51A172EFB4F8}" type="parTrans" cxnId="{1BA50E4B-FB84-4C5D-A64D-EE37E110782F}">
      <dgm:prSet/>
      <dgm:spPr/>
      <dgm:t>
        <a:bodyPr/>
        <a:lstStyle/>
        <a:p>
          <a:endParaRPr lang="en-US"/>
        </a:p>
      </dgm:t>
    </dgm:pt>
    <dgm:pt modelId="{AA401AB1-E2D3-46CC-A40A-BA4406F86BB8}" type="sibTrans" cxnId="{1BA50E4B-FB84-4C5D-A64D-EE37E110782F}">
      <dgm:prSet/>
      <dgm:spPr/>
      <dgm:t>
        <a:bodyPr/>
        <a:lstStyle/>
        <a:p>
          <a:endParaRPr lang="en-US"/>
        </a:p>
      </dgm:t>
    </dgm:pt>
    <dgm:pt modelId="{60756569-EA75-42ED-8459-41A099F5163A}">
      <dgm:prSet/>
      <dgm:spPr/>
      <dgm:t>
        <a:bodyPr/>
        <a:lstStyle/>
        <a:p>
          <a:r>
            <a:rPr lang="en-US" b="1" i="0"/>
            <a:t>Meeting Rooms</a:t>
          </a:r>
          <a:r>
            <a:rPr lang="en-US" b="0" i="0"/>
            <a:t>: 2 soundproof rooms equipped with whiteboards and video conferencing tools.</a:t>
          </a:r>
          <a:endParaRPr lang="en-US"/>
        </a:p>
      </dgm:t>
    </dgm:pt>
    <dgm:pt modelId="{28F6E195-31F5-4355-AD4F-3920A1B3A51C}" type="parTrans" cxnId="{7042E81B-9F7A-42E3-88B3-46D7A9B5898B}">
      <dgm:prSet/>
      <dgm:spPr/>
      <dgm:t>
        <a:bodyPr/>
        <a:lstStyle/>
        <a:p>
          <a:endParaRPr lang="en-US"/>
        </a:p>
      </dgm:t>
    </dgm:pt>
    <dgm:pt modelId="{4D7E0A14-189D-4A33-BC2E-E0073EA9E3BB}" type="sibTrans" cxnId="{7042E81B-9F7A-42E3-88B3-46D7A9B5898B}">
      <dgm:prSet/>
      <dgm:spPr/>
      <dgm:t>
        <a:bodyPr/>
        <a:lstStyle/>
        <a:p>
          <a:endParaRPr lang="en-US"/>
        </a:p>
      </dgm:t>
    </dgm:pt>
    <dgm:pt modelId="{34BB1D16-134C-4314-8FC8-81AA0E62D0E3}">
      <dgm:prSet/>
      <dgm:spPr/>
      <dgm:t>
        <a:bodyPr/>
        <a:lstStyle/>
        <a:p>
          <a:r>
            <a:rPr lang="en-US" b="1" i="0"/>
            <a:t>Collaboration Areas</a:t>
          </a:r>
          <a:r>
            <a:rPr lang="en-US" b="0" i="0"/>
            <a:t>: Open spaces with modular furniture for team strategy sessions.</a:t>
          </a:r>
          <a:endParaRPr lang="en-US"/>
        </a:p>
      </dgm:t>
    </dgm:pt>
    <dgm:pt modelId="{E13EB8B9-83CF-41D2-926F-AB4FA006C29E}" type="parTrans" cxnId="{879024FE-A934-418B-A469-1458DD7DBB30}">
      <dgm:prSet/>
      <dgm:spPr/>
      <dgm:t>
        <a:bodyPr/>
        <a:lstStyle/>
        <a:p>
          <a:endParaRPr lang="en-US"/>
        </a:p>
      </dgm:t>
    </dgm:pt>
    <dgm:pt modelId="{DDAEE5E6-BC0B-46B5-9981-A2D85B8B608E}" type="sibTrans" cxnId="{879024FE-A934-418B-A469-1458DD7DBB30}">
      <dgm:prSet/>
      <dgm:spPr/>
      <dgm:t>
        <a:bodyPr/>
        <a:lstStyle/>
        <a:p>
          <a:endParaRPr lang="en-US"/>
        </a:p>
      </dgm:t>
    </dgm:pt>
    <dgm:pt modelId="{6402D077-B9EA-48C6-A97B-522F04B89EF8}">
      <dgm:prSet/>
      <dgm:spPr/>
      <dgm:t>
        <a:bodyPr/>
        <a:lstStyle/>
        <a:p>
          <a:r>
            <a:rPr lang="en-US" b="1" i="0"/>
            <a:t>Storage</a:t>
          </a:r>
          <a:r>
            <a:rPr lang="en-US" b="0" i="0"/>
            <a:t>: Secure lockers for personal belongings and gaming gear.</a:t>
          </a:r>
          <a:endParaRPr lang="en-US"/>
        </a:p>
      </dgm:t>
    </dgm:pt>
    <dgm:pt modelId="{7B51FF70-57D0-4647-86EF-94B0BD7B725E}" type="parTrans" cxnId="{6D496C54-5224-429A-82A8-C1F2DA6AB81D}">
      <dgm:prSet/>
      <dgm:spPr/>
      <dgm:t>
        <a:bodyPr/>
        <a:lstStyle/>
        <a:p>
          <a:endParaRPr lang="en-US"/>
        </a:p>
      </dgm:t>
    </dgm:pt>
    <dgm:pt modelId="{BB08B3BB-F782-404F-9BBB-2228F8E0BFCB}" type="sibTrans" cxnId="{6D496C54-5224-429A-82A8-C1F2DA6AB81D}">
      <dgm:prSet/>
      <dgm:spPr/>
      <dgm:t>
        <a:bodyPr/>
        <a:lstStyle/>
        <a:p>
          <a:endParaRPr lang="en-US"/>
        </a:p>
      </dgm:t>
    </dgm:pt>
    <dgm:pt modelId="{AA1FAF1C-8E1E-4C80-B947-FCC89D4BA9AF}" type="pres">
      <dgm:prSet presAssocID="{5D2D281F-B75C-4146-9F1F-BD630C73E973}" presName="compositeShape" presStyleCnt="0">
        <dgm:presLayoutVars>
          <dgm:chMax val="7"/>
          <dgm:dir/>
          <dgm:resizeHandles val="exact"/>
        </dgm:presLayoutVars>
      </dgm:prSet>
      <dgm:spPr/>
    </dgm:pt>
    <dgm:pt modelId="{B1A41BAB-F9AC-46DD-A01D-97DCD22C8A69}" type="pres">
      <dgm:prSet presAssocID="{4C2C2E3B-9806-4B49-BED9-216E010073F1}" presName="circ1" presStyleLbl="vennNode1" presStyleIdx="0" presStyleCnt="5"/>
      <dgm:spPr/>
    </dgm:pt>
    <dgm:pt modelId="{FE37F560-A03C-484F-9A39-44794827311A}" type="pres">
      <dgm:prSet presAssocID="{4C2C2E3B-9806-4B49-BED9-216E010073F1}" presName="circ1Tx" presStyleLbl="revTx" presStyleIdx="0" presStyleCnt="0">
        <dgm:presLayoutVars>
          <dgm:chMax val="0"/>
          <dgm:chPref val="0"/>
          <dgm:bulletEnabled val="1"/>
        </dgm:presLayoutVars>
      </dgm:prSet>
      <dgm:spPr/>
    </dgm:pt>
    <dgm:pt modelId="{D0025E8D-0486-42D1-A018-1E0D7BEC79CC}" type="pres">
      <dgm:prSet presAssocID="{97DC97D0-488A-478E-AD52-288DF4C79241}" presName="circ2" presStyleLbl="vennNode1" presStyleIdx="1" presStyleCnt="5"/>
      <dgm:spPr/>
    </dgm:pt>
    <dgm:pt modelId="{35F22FDB-4EFB-4865-AA49-A606CBC98A29}" type="pres">
      <dgm:prSet presAssocID="{97DC97D0-488A-478E-AD52-288DF4C79241}" presName="circ2Tx" presStyleLbl="revTx" presStyleIdx="0" presStyleCnt="0">
        <dgm:presLayoutVars>
          <dgm:chMax val="0"/>
          <dgm:chPref val="0"/>
          <dgm:bulletEnabled val="1"/>
        </dgm:presLayoutVars>
      </dgm:prSet>
      <dgm:spPr/>
    </dgm:pt>
    <dgm:pt modelId="{D1146846-99DD-41D7-81F8-47199A67400F}" type="pres">
      <dgm:prSet presAssocID="{60756569-EA75-42ED-8459-41A099F5163A}" presName="circ3" presStyleLbl="vennNode1" presStyleIdx="2" presStyleCnt="5"/>
      <dgm:spPr/>
    </dgm:pt>
    <dgm:pt modelId="{2B657184-01F1-4EC3-A5CE-58102E476B80}" type="pres">
      <dgm:prSet presAssocID="{60756569-EA75-42ED-8459-41A099F5163A}" presName="circ3Tx" presStyleLbl="revTx" presStyleIdx="0" presStyleCnt="0">
        <dgm:presLayoutVars>
          <dgm:chMax val="0"/>
          <dgm:chPref val="0"/>
          <dgm:bulletEnabled val="1"/>
        </dgm:presLayoutVars>
      </dgm:prSet>
      <dgm:spPr/>
    </dgm:pt>
    <dgm:pt modelId="{9F3816EB-2A20-4214-846E-46E0E7A04609}" type="pres">
      <dgm:prSet presAssocID="{34BB1D16-134C-4314-8FC8-81AA0E62D0E3}" presName="circ4" presStyleLbl="vennNode1" presStyleIdx="3" presStyleCnt="5"/>
      <dgm:spPr/>
    </dgm:pt>
    <dgm:pt modelId="{8C8392FF-7ABB-4468-B49E-1ABD0F77BAEF}" type="pres">
      <dgm:prSet presAssocID="{34BB1D16-134C-4314-8FC8-81AA0E62D0E3}" presName="circ4Tx" presStyleLbl="revTx" presStyleIdx="0" presStyleCnt="0">
        <dgm:presLayoutVars>
          <dgm:chMax val="0"/>
          <dgm:chPref val="0"/>
          <dgm:bulletEnabled val="1"/>
        </dgm:presLayoutVars>
      </dgm:prSet>
      <dgm:spPr/>
    </dgm:pt>
    <dgm:pt modelId="{2E3ACC4B-5B49-40E1-AA77-F4809DEB10FD}" type="pres">
      <dgm:prSet presAssocID="{6402D077-B9EA-48C6-A97B-522F04B89EF8}" presName="circ5" presStyleLbl="vennNode1" presStyleIdx="4" presStyleCnt="5"/>
      <dgm:spPr/>
    </dgm:pt>
    <dgm:pt modelId="{806BEA49-F6D9-4083-BF9A-A28B3E2A60C8}" type="pres">
      <dgm:prSet presAssocID="{6402D077-B9EA-48C6-A97B-522F04B89EF8}" presName="circ5Tx" presStyleLbl="revTx" presStyleIdx="0" presStyleCnt="0">
        <dgm:presLayoutVars>
          <dgm:chMax val="0"/>
          <dgm:chPref val="0"/>
          <dgm:bulletEnabled val="1"/>
        </dgm:presLayoutVars>
      </dgm:prSet>
      <dgm:spPr/>
    </dgm:pt>
  </dgm:ptLst>
  <dgm:cxnLst>
    <dgm:cxn modelId="{7042E81B-9F7A-42E3-88B3-46D7A9B5898B}" srcId="{5D2D281F-B75C-4146-9F1F-BD630C73E973}" destId="{60756569-EA75-42ED-8459-41A099F5163A}" srcOrd="2" destOrd="0" parTransId="{28F6E195-31F5-4355-AD4F-3920A1B3A51C}" sibTransId="{4D7E0A14-189D-4A33-BC2E-E0073EA9E3BB}"/>
    <dgm:cxn modelId="{1BA50E4B-FB84-4C5D-A64D-EE37E110782F}" srcId="{5D2D281F-B75C-4146-9F1F-BD630C73E973}" destId="{97DC97D0-488A-478E-AD52-288DF4C79241}" srcOrd="1" destOrd="0" parTransId="{ADF351D7-3C2B-4F19-A345-51A172EFB4F8}" sibTransId="{AA401AB1-E2D3-46CC-A40A-BA4406F86BB8}"/>
    <dgm:cxn modelId="{8608254C-81AE-4938-B2D0-106A175A4606}" type="presOf" srcId="{97DC97D0-488A-478E-AD52-288DF4C79241}" destId="{35F22FDB-4EFB-4865-AA49-A606CBC98A29}" srcOrd="0" destOrd="0" presId="urn:microsoft.com/office/officeart/2005/8/layout/venn1"/>
    <dgm:cxn modelId="{6D496C54-5224-429A-82A8-C1F2DA6AB81D}" srcId="{5D2D281F-B75C-4146-9F1F-BD630C73E973}" destId="{6402D077-B9EA-48C6-A97B-522F04B89EF8}" srcOrd="4" destOrd="0" parTransId="{7B51FF70-57D0-4647-86EF-94B0BD7B725E}" sibTransId="{BB08B3BB-F782-404F-9BBB-2228F8E0BFCB}"/>
    <dgm:cxn modelId="{45680F7C-60D5-46EC-B201-7DA5F99C4973}" type="presOf" srcId="{4C2C2E3B-9806-4B49-BED9-216E010073F1}" destId="{FE37F560-A03C-484F-9A39-44794827311A}" srcOrd="0" destOrd="0" presId="urn:microsoft.com/office/officeart/2005/8/layout/venn1"/>
    <dgm:cxn modelId="{91FED59C-E12B-4FA3-AA37-4A2FF5F5C91C}" type="presOf" srcId="{34BB1D16-134C-4314-8FC8-81AA0E62D0E3}" destId="{8C8392FF-7ABB-4468-B49E-1ABD0F77BAEF}" srcOrd="0" destOrd="0" presId="urn:microsoft.com/office/officeart/2005/8/layout/venn1"/>
    <dgm:cxn modelId="{33FA389F-22CB-4649-A486-0634C88C3EBF}" type="presOf" srcId="{5D2D281F-B75C-4146-9F1F-BD630C73E973}" destId="{AA1FAF1C-8E1E-4C80-B947-FCC89D4BA9AF}" srcOrd="0" destOrd="0" presId="urn:microsoft.com/office/officeart/2005/8/layout/venn1"/>
    <dgm:cxn modelId="{2BD55FD2-9C8F-4554-8F2B-6033B0A9B15A}" type="presOf" srcId="{6402D077-B9EA-48C6-A97B-522F04B89EF8}" destId="{806BEA49-F6D9-4083-BF9A-A28B3E2A60C8}" srcOrd="0" destOrd="0" presId="urn:microsoft.com/office/officeart/2005/8/layout/venn1"/>
    <dgm:cxn modelId="{DA0E78DC-B65E-4783-B3AD-4383F7A03A5D}" type="presOf" srcId="{60756569-EA75-42ED-8459-41A099F5163A}" destId="{2B657184-01F1-4EC3-A5CE-58102E476B80}" srcOrd="0" destOrd="0" presId="urn:microsoft.com/office/officeart/2005/8/layout/venn1"/>
    <dgm:cxn modelId="{5355C3F2-F2D8-4736-AAE1-F31434F58B26}" srcId="{5D2D281F-B75C-4146-9F1F-BD630C73E973}" destId="{4C2C2E3B-9806-4B49-BED9-216E010073F1}" srcOrd="0" destOrd="0" parTransId="{2455BD4D-96B7-4C9C-A216-9A4D20A92C85}" sibTransId="{35202CB8-4B2C-4AA6-BC40-91267687B6AE}"/>
    <dgm:cxn modelId="{879024FE-A934-418B-A469-1458DD7DBB30}" srcId="{5D2D281F-B75C-4146-9F1F-BD630C73E973}" destId="{34BB1D16-134C-4314-8FC8-81AA0E62D0E3}" srcOrd="3" destOrd="0" parTransId="{E13EB8B9-83CF-41D2-926F-AB4FA006C29E}" sibTransId="{DDAEE5E6-BC0B-46B5-9981-A2D85B8B608E}"/>
    <dgm:cxn modelId="{0E5A89B7-8EA4-483B-9698-309A0ABB2B4A}" type="presParOf" srcId="{AA1FAF1C-8E1E-4C80-B947-FCC89D4BA9AF}" destId="{B1A41BAB-F9AC-46DD-A01D-97DCD22C8A69}" srcOrd="0" destOrd="0" presId="urn:microsoft.com/office/officeart/2005/8/layout/venn1"/>
    <dgm:cxn modelId="{171C1A4E-8F1A-4F88-A7BB-8AD015CD4234}" type="presParOf" srcId="{AA1FAF1C-8E1E-4C80-B947-FCC89D4BA9AF}" destId="{FE37F560-A03C-484F-9A39-44794827311A}" srcOrd="1" destOrd="0" presId="urn:microsoft.com/office/officeart/2005/8/layout/venn1"/>
    <dgm:cxn modelId="{922DD08A-A486-4B62-A8E4-CBC6F331229B}" type="presParOf" srcId="{AA1FAF1C-8E1E-4C80-B947-FCC89D4BA9AF}" destId="{D0025E8D-0486-42D1-A018-1E0D7BEC79CC}" srcOrd="2" destOrd="0" presId="urn:microsoft.com/office/officeart/2005/8/layout/venn1"/>
    <dgm:cxn modelId="{2283A606-B26A-40CF-92F3-014D1FDC2DC7}" type="presParOf" srcId="{AA1FAF1C-8E1E-4C80-B947-FCC89D4BA9AF}" destId="{35F22FDB-4EFB-4865-AA49-A606CBC98A29}" srcOrd="3" destOrd="0" presId="urn:microsoft.com/office/officeart/2005/8/layout/venn1"/>
    <dgm:cxn modelId="{439FACC2-B37B-4045-909A-90496BC44B4A}" type="presParOf" srcId="{AA1FAF1C-8E1E-4C80-B947-FCC89D4BA9AF}" destId="{D1146846-99DD-41D7-81F8-47199A67400F}" srcOrd="4" destOrd="0" presId="urn:microsoft.com/office/officeart/2005/8/layout/venn1"/>
    <dgm:cxn modelId="{C42D3047-22DC-4C7D-A16C-5778B7046670}" type="presParOf" srcId="{AA1FAF1C-8E1E-4C80-B947-FCC89D4BA9AF}" destId="{2B657184-01F1-4EC3-A5CE-58102E476B80}" srcOrd="5" destOrd="0" presId="urn:microsoft.com/office/officeart/2005/8/layout/venn1"/>
    <dgm:cxn modelId="{9EB4E47B-0442-40F3-A4AB-95D582B29FF7}" type="presParOf" srcId="{AA1FAF1C-8E1E-4C80-B947-FCC89D4BA9AF}" destId="{9F3816EB-2A20-4214-846E-46E0E7A04609}" srcOrd="6" destOrd="0" presId="urn:microsoft.com/office/officeart/2005/8/layout/venn1"/>
    <dgm:cxn modelId="{F823870C-82B7-400B-BAB4-EEA217B0A887}" type="presParOf" srcId="{AA1FAF1C-8E1E-4C80-B947-FCC89D4BA9AF}" destId="{8C8392FF-7ABB-4468-B49E-1ABD0F77BAEF}" srcOrd="7" destOrd="0" presId="urn:microsoft.com/office/officeart/2005/8/layout/venn1"/>
    <dgm:cxn modelId="{E2020546-E701-46B3-B973-283E59215B5C}" type="presParOf" srcId="{AA1FAF1C-8E1E-4C80-B947-FCC89D4BA9AF}" destId="{2E3ACC4B-5B49-40E1-AA77-F4809DEB10FD}" srcOrd="8" destOrd="0" presId="urn:microsoft.com/office/officeart/2005/8/layout/venn1"/>
    <dgm:cxn modelId="{421E0935-A9CD-4E85-AF20-BD2699220996}" type="presParOf" srcId="{AA1FAF1C-8E1E-4C80-B947-FCC89D4BA9AF}" destId="{806BEA49-F6D9-4083-BF9A-A28B3E2A60C8}"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FFE0B1-7E1B-4F00-BAB2-AAF9531B5F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0F0176-A029-41BE-90A1-E1693B4575F0}">
      <dgm:prSet/>
      <dgm:spPr/>
      <dgm:t>
        <a:bodyPr/>
        <a:lstStyle/>
        <a:p>
          <a:r>
            <a:rPr lang="en-US" b="1" i="0"/>
            <a:t>Estimated Budget</a:t>
          </a:r>
          <a:r>
            <a:rPr lang="en-US" b="0" i="0"/>
            <a:t>: $150,000 - $200,000 </a:t>
          </a:r>
          <a:endParaRPr lang="en-US"/>
        </a:p>
      </dgm:t>
    </dgm:pt>
    <dgm:pt modelId="{59BE4899-25CA-4AF9-B9D1-700806A6D1EF}" type="parTrans" cxnId="{71FBF79B-66EC-4AC7-AED7-939F7EB5F3A8}">
      <dgm:prSet/>
      <dgm:spPr/>
      <dgm:t>
        <a:bodyPr/>
        <a:lstStyle/>
        <a:p>
          <a:endParaRPr lang="en-US"/>
        </a:p>
      </dgm:t>
    </dgm:pt>
    <dgm:pt modelId="{29EAC201-7D3F-4B08-8FBE-6930284FBA7B}" type="sibTrans" cxnId="{71FBF79B-66EC-4AC7-AED7-939F7EB5F3A8}">
      <dgm:prSet/>
      <dgm:spPr/>
      <dgm:t>
        <a:bodyPr/>
        <a:lstStyle/>
        <a:p>
          <a:endParaRPr lang="en-US"/>
        </a:p>
      </dgm:t>
    </dgm:pt>
    <dgm:pt modelId="{0A3FD583-C663-4A0D-9628-B873E4D44963}">
      <dgm:prSet/>
      <dgm:spPr/>
      <dgm:t>
        <a:bodyPr/>
        <a:lstStyle/>
        <a:p>
          <a:r>
            <a:rPr lang="en-US" b="1" i="0"/>
            <a:t>Breakdown</a:t>
          </a:r>
          <a:r>
            <a:rPr lang="en-US" b="0" i="0"/>
            <a:t>: </a:t>
          </a:r>
          <a:endParaRPr lang="en-US"/>
        </a:p>
      </dgm:t>
    </dgm:pt>
    <dgm:pt modelId="{C49BB09B-69B1-41EF-9A30-AB5E4DD0EE52}" type="parTrans" cxnId="{C08559DC-2FC8-4B5E-8A29-C7E2CD8959C7}">
      <dgm:prSet/>
      <dgm:spPr/>
      <dgm:t>
        <a:bodyPr/>
        <a:lstStyle/>
        <a:p>
          <a:endParaRPr lang="en-US"/>
        </a:p>
      </dgm:t>
    </dgm:pt>
    <dgm:pt modelId="{30B989D4-B396-4205-AAB1-41A5E8A73CF0}" type="sibTrans" cxnId="{C08559DC-2FC8-4B5E-8A29-C7E2CD8959C7}">
      <dgm:prSet/>
      <dgm:spPr/>
      <dgm:t>
        <a:bodyPr/>
        <a:lstStyle/>
        <a:p>
          <a:endParaRPr lang="en-US"/>
        </a:p>
      </dgm:t>
    </dgm:pt>
    <dgm:pt modelId="{944A6071-5160-409B-9317-9F1B448B0AB3}">
      <dgm:prSet/>
      <dgm:spPr/>
      <dgm:t>
        <a:bodyPr/>
        <a:lstStyle/>
        <a:p>
          <a:r>
            <a:rPr lang="en-US" b="1" i="0"/>
            <a:t>Furniture &amp; Equipment</a:t>
          </a:r>
          <a:r>
            <a:rPr lang="en-US" b="0" i="0"/>
            <a:t>: $80,000</a:t>
          </a:r>
          <a:endParaRPr lang="en-US"/>
        </a:p>
      </dgm:t>
    </dgm:pt>
    <dgm:pt modelId="{985442AF-EACC-4256-B49C-E3E9B5E17DF3}" type="parTrans" cxnId="{A091F9D2-CE6C-42E3-A994-F82E1BAB5905}">
      <dgm:prSet/>
      <dgm:spPr/>
      <dgm:t>
        <a:bodyPr/>
        <a:lstStyle/>
        <a:p>
          <a:endParaRPr lang="en-US"/>
        </a:p>
      </dgm:t>
    </dgm:pt>
    <dgm:pt modelId="{0C02976E-774E-4A95-A123-BCFD40A245A1}" type="sibTrans" cxnId="{A091F9D2-CE6C-42E3-A994-F82E1BAB5905}">
      <dgm:prSet/>
      <dgm:spPr/>
      <dgm:t>
        <a:bodyPr/>
        <a:lstStyle/>
        <a:p>
          <a:endParaRPr lang="en-US"/>
        </a:p>
      </dgm:t>
    </dgm:pt>
    <dgm:pt modelId="{BF6237DF-B7B8-4615-94B6-F900F48BCFFC}">
      <dgm:prSet/>
      <dgm:spPr/>
      <dgm:t>
        <a:bodyPr/>
        <a:lstStyle/>
        <a:p>
          <a:r>
            <a:rPr lang="en-US" b="1" i="0"/>
            <a:t>Interior Design &amp; Setup</a:t>
          </a:r>
          <a:r>
            <a:rPr lang="en-US" b="0" i="0"/>
            <a:t>: $50,000</a:t>
          </a:r>
          <a:endParaRPr lang="en-US"/>
        </a:p>
      </dgm:t>
    </dgm:pt>
    <dgm:pt modelId="{5F9B28F4-D03D-49EA-BA92-7601B0F6857B}" type="parTrans" cxnId="{8DD0E745-38FC-4F89-A5C5-45DE9AE0E1B4}">
      <dgm:prSet/>
      <dgm:spPr/>
      <dgm:t>
        <a:bodyPr/>
        <a:lstStyle/>
        <a:p>
          <a:endParaRPr lang="en-US"/>
        </a:p>
      </dgm:t>
    </dgm:pt>
    <dgm:pt modelId="{C31D9244-82D0-4CFA-9530-D1693CFCACF9}" type="sibTrans" cxnId="{8DD0E745-38FC-4F89-A5C5-45DE9AE0E1B4}">
      <dgm:prSet/>
      <dgm:spPr/>
      <dgm:t>
        <a:bodyPr/>
        <a:lstStyle/>
        <a:p>
          <a:endParaRPr lang="en-US"/>
        </a:p>
      </dgm:t>
    </dgm:pt>
    <dgm:pt modelId="{BEB94B2B-CE1B-40AE-BE71-9B1187D6092F}">
      <dgm:prSet/>
      <dgm:spPr/>
      <dgm:t>
        <a:bodyPr/>
        <a:lstStyle/>
        <a:p>
          <a:r>
            <a:rPr lang="en-US" b="1" i="0"/>
            <a:t>Technology &amp; Software</a:t>
          </a:r>
          <a:r>
            <a:rPr lang="en-US" b="0" i="0"/>
            <a:t>: $30,000</a:t>
          </a:r>
          <a:endParaRPr lang="en-US"/>
        </a:p>
      </dgm:t>
    </dgm:pt>
    <dgm:pt modelId="{B2065C3A-C23A-4F06-88E2-DA3FCA4CF784}" type="parTrans" cxnId="{B24B5DB6-4A80-4F17-8DAD-63B3800E63EA}">
      <dgm:prSet/>
      <dgm:spPr/>
      <dgm:t>
        <a:bodyPr/>
        <a:lstStyle/>
        <a:p>
          <a:endParaRPr lang="en-US"/>
        </a:p>
      </dgm:t>
    </dgm:pt>
    <dgm:pt modelId="{94ED1FF5-2AB5-4333-B1D2-50DA93C990DF}" type="sibTrans" cxnId="{B24B5DB6-4A80-4F17-8DAD-63B3800E63EA}">
      <dgm:prSet/>
      <dgm:spPr/>
      <dgm:t>
        <a:bodyPr/>
        <a:lstStyle/>
        <a:p>
          <a:endParaRPr lang="en-US"/>
        </a:p>
      </dgm:t>
    </dgm:pt>
    <dgm:pt modelId="{7D91DD36-FBCE-4A25-9214-8641D5950E59}">
      <dgm:prSet/>
      <dgm:spPr/>
      <dgm:t>
        <a:bodyPr/>
        <a:lstStyle/>
        <a:p>
          <a:r>
            <a:rPr lang="en-US" b="1" i="0"/>
            <a:t>Miscellaneous (snacks, utilities, etc.)</a:t>
          </a:r>
          <a:r>
            <a:rPr lang="en-US" b="0" i="0"/>
            <a:t>: $10,000</a:t>
          </a:r>
          <a:endParaRPr lang="en-US"/>
        </a:p>
      </dgm:t>
    </dgm:pt>
    <dgm:pt modelId="{CDBF565C-6803-4DA6-9CED-E9817618B0EC}" type="parTrans" cxnId="{8FAE5E8C-EE1E-4E41-9E7E-DEE8E7AC3767}">
      <dgm:prSet/>
      <dgm:spPr/>
      <dgm:t>
        <a:bodyPr/>
        <a:lstStyle/>
        <a:p>
          <a:endParaRPr lang="en-US"/>
        </a:p>
      </dgm:t>
    </dgm:pt>
    <dgm:pt modelId="{7377CC95-DE74-4B36-9A77-B8FCFF221E84}" type="sibTrans" cxnId="{8FAE5E8C-EE1E-4E41-9E7E-DEE8E7AC3767}">
      <dgm:prSet/>
      <dgm:spPr/>
      <dgm:t>
        <a:bodyPr/>
        <a:lstStyle/>
        <a:p>
          <a:endParaRPr lang="en-US"/>
        </a:p>
      </dgm:t>
    </dgm:pt>
    <dgm:pt modelId="{F9A438A3-7775-45A4-A073-B3F6DAF82518}" type="pres">
      <dgm:prSet presAssocID="{78FFE0B1-7E1B-4F00-BAB2-AAF9531B5F5E}" presName="linear" presStyleCnt="0">
        <dgm:presLayoutVars>
          <dgm:animLvl val="lvl"/>
          <dgm:resizeHandles val="exact"/>
        </dgm:presLayoutVars>
      </dgm:prSet>
      <dgm:spPr/>
    </dgm:pt>
    <dgm:pt modelId="{30A35B7F-FAD6-48F9-8D7C-01EBB53BF691}" type="pres">
      <dgm:prSet presAssocID="{9F0F0176-A029-41BE-90A1-E1693B4575F0}" presName="parentText" presStyleLbl="node1" presStyleIdx="0" presStyleCnt="1">
        <dgm:presLayoutVars>
          <dgm:chMax val="0"/>
          <dgm:bulletEnabled val="1"/>
        </dgm:presLayoutVars>
      </dgm:prSet>
      <dgm:spPr/>
    </dgm:pt>
    <dgm:pt modelId="{F3DCF951-EFFC-4C3C-B0AC-B35743D99CBA}" type="pres">
      <dgm:prSet presAssocID="{9F0F0176-A029-41BE-90A1-E1693B4575F0}" presName="childText" presStyleLbl="revTx" presStyleIdx="0" presStyleCnt="1">
        <dgm:presLayoutVars>
          <dgm:bulletEnabled val="1"/>
        </dgm:presLayoutVars>
      </dgm:prSet>
      <dgm:spPr/>
    </dgm:pt>
  </dgm:ptLst>
  <dgm:cxnLst>
    <dgm:cxn modelId="{000CDB00-3946-44D9-BC95-FC25BA17F39B}" type="presOf" srcId="{944A6071-5160-409B-9317-9F1B448B0AB3}" destId="{F3DCF951-EFFC-4C3C-B0AC-B35743D99CBA}" srcOrd="0" destOrd="1" presId="urn:microsoft.com/office/officeart/2005/8/layout/vList2"/>
    <dgm:cxn modelId="{78CDDB44-E4B1-407A-90D8-22239CEE9E14}" type="presOf" srcId="{BEB94B2B-CE1B-40AE-BE71-9B1187D6092F}" destId="{F3DCF951-EFFC-4C3C-B0AC-B35743D99CBA}" srcOrd="0" destOrd="3" presId="urn:microsoft.com/office/officeart/2005/8/layout/vList2"/>
    <dgm:cxn modelId="{8DD0E745-38FC-4F89-A5C5-45DE9AE0E1B4}" srcId="{0A3FD583-C663-4A0D-9628-B873E4D44963}" destId="{BF6237DF-B7B8-4615-94B6-F900F48BCFFC}" srcOrd="1" destOrd="0" parTransId="{5F9B28F4-D03D-49EA-BA92-7601B0F6857B}" sibTransId="{C31D9244-82D0-4CFA-9530-D1693CFCACF9}"/>
    <dgm:cxn modelId="{EA29C069-6450-4630-9907-449F450C2FFD}" type="presOf" srcId="{78FFE0B1-7E1B-4F00-BAB2-AAF9531B5F5E}" destId="{F9A438A3-7775-45A4-A073-B3F6DAF82518}" srcOrd="0" destOrd="0" presId="urn:microsoft.com/office/officeart/2005/8/layout/vList2"/>
    <dgm:cxn modelId="{8FAE5E8C-EE1E-4E41-9E7E-DEE8E7AC3767}" srcId="{0A3FD583-C663-4A0D-9628-B873E4D44963}" destId="{7D91DD36-FBCE-4A25-9214-8641D5950E59}" srcOrd="3" destOrd="0" parTransId="{CDBF565C-6803-4DA6-9CED-E9817618B0EC}" sibTransId="{7377CC95-DE74-4B36-9A77-B8FCFF221E84}"/>
    <dgm:cxn modelId="{71FBF79B-66EC-4AC7-AED7-939F7EB5F3A8}" srcId="{78FFE0B1-7E1B-4F00-BAB2-AAF9531B5F5E}" destId="{9F0F0176-A029-41BE-90A1-E1693B4575F0}" srcOrd="0" destOrd="0" parTransId="{59BE4899-25CA-4AF9-B9D1-700806A6D1EF}" sibTransId="{29EAC201-7D3F-4B08-8FBE-6930284FBA7B}"/>
    <dgm:cxn modelId="{356A2CA3-CD0C-4F4F-A159-7F04CDDACD62}" type="presOf" srcId="{0A3FD583-C663-4A0D-9628-B873E4D44963}" destId="{F3DCF951-EFFC-4C3C-B0AC-B35743D99CBA}" srcOrd="0" destOrd="0" presId="urn:microsoft.com/office/officeart/2005/8/layout/vList2"/>
    <dgm:cxn modelId="{AFB9A3A3-800E-4304-842C-59004CAB321A}" type="presOf" srcId="{9F0F0176-A029-41BE-90A1-E1693B4575F0}" destId="{30A35B7F-FAD6-48F9-8D7C-01EBB53BF691}" srcOrd="0" destOrd="0" presId="urn:microsoft.com/office/officeart/2005/8/layout/vList2"/>
    <dgm:cxn modelId="{849A2FB0-56E8-4373-847D-D2580DE476A2}" type="presOf" srcId="{BF6237DF-B7B8-4615-94B6-F900F48BCFFC}" destId="{F3DCF951-EFFC-4C3C-B0AC-B35743D99CBA}" srcOrd="0" destOrd="2" presId="urn:microsoft.com/office/officeart/2005/8/layout/vList2"/>
    <dgm:cxn modelId="{B24B5DB6-4A80-4F17-8DAD-63B3800E63EA}" srcId="{0A3FD583-C663-4A0D-9628-B873E4D44963}" destId="{BEB94B2B-CE1B-40AE-BE71-9B1187D6092F}" srcOrd="2" destOrd="0" parTransId="{B2065C3A-C23A-4F06-88E2-DA3FCA4CF784}" sibTransId="{94ED1FF5-2AB5-4333-B1D2-50DA93C990DF}"/>
    <dgm:cxn modelId="{A091F9D2-CE6C-42E3-A994-F82E1BAB5905}" srcId="{0A3FD583-C663-4A0D-9628-B873E4D44963}" destId="{944A6071-5160-409B-9317-9F1B448B0AB3}" srcOrd="0" destOrd="0" parTransId="{985442AF-EACC-4256-B49C-E3E9B5E17DF3}" sibTransId="{0C02976E-774E-4A95-A123-BCFD40A245A1}"/>
    <dgm:cxn modelId="{C08559DC-2FC8-4B5E-8A29-C7E2CD8959C7}" srcId="{9F0F0176-A029-41BE-90A1-E1693B4575F0}" destId="{0A3FD583-C663-4A0D-9628-B873E4D44963}" srcOrd="0" destOrd="0" parTransId="{C49BB09B-69B1-41EF-9A30-AB5E4DD0EE52}" sibTransId="{30B989D4-B396-4205-AAB1-41A5E8A73CF0}"/>
    <dgm:cxn modelId="{E4C25FF3-33E0-43FC-BB56-D2BBDB57841D}" type="presOf" srcId="{7D91DD36-FBCE-4A25-9214-8641D5950E59}" destId="{F3DCF951-EFFC-4C3C-B0AC-B35743D99CBA}" srcOrd="0" destOrd="4" presId="urn:microsoft.com/office/officeart/2005/8/layout/vList2"/>
    <dgm:cxn modelId="{EE4D17C0-4564-455B-A834-DCB2F69B7EFE}" type="presParOf" srcId="{F9A438A3-7775-45A4-A073-B3F6DAF82518}" destId="{30A35B7F-FAD6-48F9-8D7C-01EBB53BF691}" srcOrd="0" destOrd="0" presId="urn:microsoft.com/office/officeart/2005/8/layout/vList2"/>
    <dgm:cxn modelId="{548B7459-3AF6-44FC-9352-B98A8D602BF5}" type="presParOf" srcId="{F9A438A3-7775-45A4-A073-B3F6DAF82518}" destId="{F3DCF951-EFFC-4C3C-B0AC-B35743D99CB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242DE9-DAB6-4413-A508-FE2477710C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D4D5C9-DCB4-4ADE-8592-EB9A3C0EB3F9}">
      <dgm:prSet/>
      <dgm:spPr/>
      <dgm:t>
        <a:bodyPr/>
        <a:lstStyle/>
        <a:p>
          <a:r>
            <a:rPr lang="en-US" b="1" i="0"/>
            <a:t>Proximity to Gaming Communities</a:t>
          </a:r>
          <a:r>
            <a:rPr lang="en-US" b="0" i="0"/>
            <a:t>: </a:t>
          </a:r>
          <a:endParaRPr lang="en-US"/>
        </a:p>
      </dgm:t>
    </dgm:pt>
    <dgm:pt modelId="{D385F2E9-3025-444C-A0A0-81FA5BE73E91}" type="parTrans" cxnId="{51CAD54D-D578-4CA3-859A-7E2B354944FA}">
      <dgm:prSet/>
      <dgm:spPr/>
      <dgm:t>
        <a:bodyPr/>
        <a:lstStyle/>
        <a:p>
          <a:endParaRPr lang="en-US"/>
        </a:p>
      </dgm:t>
    </dgm:pt>
    <dgm:pt modelId="{3CD8309B-2EB6-48C3-B04A-ED90C2605F2B}" type="sibTrans" cxnId="{51CAD54D-D578-4CA3-859A-7E2B354944FA}">
      <dgm:prSet/>
      <dgm:spPr/>
      <dgm:t>
        <a:bodyPr/>
        <a:lstStyle/>
        <a:p>
          <a:endParaRPr lang="en-US"/>
        </a:p>
      </dgm:t>
    </dgm:pt>
    <dgm:pt modelId="{86D7784B-6E1F-4E39-A0A6-1765B65919A5}">
      <dgm:prSet/>
      <dgm:spPr/>
      <dgm:t>
        <a:bodyPr/>
        <a:lstStyle/>
        <a:p>
          <a:r>
            <a:rPr lang="en-US" b="0" i="0"/>
            <a:t>Ideally located near colleges or tech hubs with a strong gaming culture.</a:t>
          </a:r>
          <a:endParaRPr lang="en-US"/>
        </a:p>
      </dgm:t>
    </dgm:pt>
    <dgm:pt modelId="{CF620372-35B6-4115-B1DE-C28C39F2953C}" type="parTrans" cxnId="{A8A4250F-A6BD-425D-9641-91414BAD0B14}">
      <dgm:prSet/>
      <dgm:spPr/>
      <dgm:t>
        <a:bodyPr/>
        <a:lstStyle/>
        <a:p>
          <a:endParaRPr lang="en-US"/>
        </a:p>
      </dgm:t>
    </dgm:pt>
    <dgm:pt modelId="{4FF54A74-2D82-4998-A84F-5B8DB17D4F14}" type="sibTrans" cxnId="{A8A4250F-A6BD-425D-9641-91414BAD0B14}">
      <dgm:prSet/>
      <dgm:spPr/>
      <dgm:t>
        <a:bodyPr/>
        <a:lstStyle/>
        <a:p>
          <a:endParaRPr lang="en-US"/>
        </a:p>
      </dgm:t>
    </dgm:pt>
    <dgm:pt modelId="{F20BBAD7-D076-487A-958A-2E537D7097F0}">
      <dgm:prSet/>
      <dgm:spPr/>
      <dgm:t>
        <a:bodyPr/>
        <a:lstStyle/>
        <a:p>
          <a:r>
            <a:rPr lang="en-US" b="1" i="0"/>
            <a:t>Accessibility</a:t>
          </a:r>
          <a:r>
            <a:rPr lang="en-US" b="0" i="0"/>
            <a:t>: </a:t>
          </a:r>
          <a:endParaRPr lang="en-US"/>
        </a:p>
      </dgm:t>
    </dgm:pt>
    <dgm:pt modelId="{C6645599-884D-457E-B6B3-B630F7B4FC8B}" type="parTrans" cxnId="{C2A56A18-A625-44F9-80CF-23BEB57E1F92}">
      <dgm:prSet/>
      <dgm:spPr/>
      <dgm:t>
        <a:bodyPr/>
        <a:lstStyle/>
        <a:p>
          <a:endParaRPr lang="en-US"/>
        </a:p>
      </dgm:t>
    </dgm:pt>
    <dgm:pt modelId="{01F57B43-7CAD-47AE-9D75-BB1ED36CA93D}" type="sibTrans" cxnId="{C2A56A18-A625-44F9-80CF-23BEB57E1F92}">
      <dgm:prSet/>
      <dgm:spPr/>
      <dgm:t>
        <a:bodyPr/>
        <a:lstStyle/>
        <a:p>
          <a:endParaRPr lang="en-US"/>
        </a:p>
      </dgm:t>
    </dgm:pt>
    <dgm:pt modelId="{2DE7F982-D796-43A7-9307-ADAD3D069656}">
      <dgm:prSet/>
      <dgm:spPr/>
      <dgm:t>
        <a:bodyPr/>
        <a:lstStyle/>
        <a:p>
          <a:r>
            <a:rPr lang="en-US" b="0" i="0"/>
            <a:t>Easy access via public transport and ample parking space for gamers who travel with equipment.</a:t>
          </a:r>
          <a:endParaRPr lang="en-US"/>
        </a:p>
      </dgm:t>
    </dgm:pt>
    <dgm:pt modelId="{603330E3-7C26-4EEB-8891-8B8602D4C278}" type="parTrans" cxnId="{EC524F84-D0BA-46BA-80C3-C2E708E0FCFA}">
      <dgm:prSet/>
      <dgm:spPr/>
      <dgm:t>
        <a:bodyPr/>
        <a:lstStyle/>
        <a:p>
          <a:endParaRPr lang="en-US"/>
        </a:p>
      </dgm:t>
    </dgm:pt>
    <dgm:pt modelId="{9F5E3B6B-F904-4C9A-9EB7-DCBB828553F0}" type="sibTrans" cxnId="{EC524F84-D0BA-46BA-80C3-C2E708E0FCFA}">
      <dgm:prSet/>
      <dgm:spPr/>
      <dgm:t>
        <a:bodyPr/>
        <a:lstStyle/>
        <a:p>
          <a:endParaRPr lang="en-US"/>
        </a:p>
      </dgm:t>
    </dgm:pt>
    <dgm:pt modelId="{85129C6F-AE35-4A5D-871C-B66E5E3B84ED}" type="pres">
      <dgm:prSet presAssocID="{45242DE9-DAB6-4413-A508-FE2477710C4E}" presName="linear" presStyleCnt="0">
        <dgm:presLayoutVars>
          <dgm:animLvl val="lvl"/>
          <dgm:resizeHandles val="exact"/>
        </dgm:presLayoutVars>
      </dgm:prSet>
      <dgm:spPr/>
    </dgm:pt>
    <dgm:pt modelId="{B26E1DF0-BC54-4CAE-B213-81162AE0BD0E}" type="pres">
      <dgm:prSet presAssocID="{94D4D5C9-DCB4-4ADE-8592-EB9A3C0EB3F9}" presName="parentText" presStyleLbl="node1" presStyleIdx="0" presStyleCnt="2">
        <dgm:presLayoutVars>
          <dgm:chMax val="0"/>
          <dgm:bulletEnabled val="1"/>
        </dgm:presLayoutVars>
      </dgm:prSet>
      <dgm:spPr/>
    </dgm:pt>
    <dgm:pt modelId="{0A686498-E7C8-4602-8EBC-1110FF1FBEA8}" type="pres">
      <dgm:prSet presAssocID="{94D4D5C9-DCB4-4ADE-8592-EB9A3C0EB3F9}" presName="childText" presStyleLbl="revTx" presStyleIdx="0" presStyleCnt="2">
        <dgm:presLayoutVars>
          <dgm:bulletEnabled val="1"/>
        </dgm:presLayoutVars>
      </dgm:prSet>
      <dgm:spPr/>
    </dgm:pt>
    <dgm:pt modelId="{80C5BF96-D246-4EED-BEFB-A85E714C91B9}" type="pres">
      <dgm:prSet presAssocID="{F20BBAD7-D076-487A-958A-2E537D7097F0}" presName="parentText" presStyleLbl="node1" presStyleIdx="1" presStyleCnt="2">
        <dgm:presLayoutVars>
          <dgm:chMax val="0"/>
          <dgm:bulletEnabled val="1"/>
        </dgm:presLayoutVars>
      </dgm:prSet>
      <dgm:spPr/>
    </dgm:pt>
    <dgm:pt modelId="{DCA2CEE6-409A-4328-B5BB-29F7D4B1F288}" type="pres">
      <dgm:prSet presAssocID="{F20BBAD7-D076-487A-958A-2E537D7097F0}" presName="childText" presStyleLbl="revTx" presStyleIdx="1" presStyleCnt="2">
        <dgm:presLayoutVars>
          <dgm:bulletEnabled val="1"/>
        </dgm:presLayoutVars>
      </dgm:prSet>
      <dgm:spPr/>
    </dgm:pt>
  </dgm:ptLst>
  <dgm:cxnLst>
    <dgm:cxn modelId="{A8A4250F-A6BD-425D-9641-91414BAD0B14}" srcId="{94D4D5C9-DCB4-4ADE-8592-EB9A3C0EB3F9}" destId="{86D7784B-6E1F-4E39-A0A6-1765B65919A5}" srcOrd="0" destOrd="0" parTransId="{CF620372-35B6-4115-B1DE-C28C39F2953C}" sibTransId="{4FF54A74-2D82-4998-A84F-5B8DB17D4F14}"/>
    <dgm:cxn modelId="{C2A56A18-A625-44F9-80CF-23BEB57E1F92}" srcId="{45242DE9-DAB6-4413-A508-FE2477710C4E}" destId="{F20BBAD7-D076-487A-958A-2E537D7097F0}" srcOrd="1" destOrd="0" parTransId="{C6645599-884D-457E-B6B3-B630F7B4FC8B}" sibTransId="{01F57B43-7CAD-47AE-9D75-BB1ED36CA93D}"/>
    <dgm:cxn modelId="{6AA26B2A-F06E-4C70-9C9F-2DB36CAAF883}" type="presOf" srcId="{94D4D5C9-DCB4-4ADE-8592-EB9A3C0EB3F9}" destId="{B26E1DF0-BC54-4CAE-B213-81162AE0BD0E}" srcOrd="0" destOrd="0" presId="urn:microsoft.com/office/officeart/2005/8/layout/vList2"/>
    <dgm:cxn modelId="{02B7063B-7DCE-4C8D-8719-B61AB5E2F122}" type="presOf" srcId="{F20BBAD7-D076-487A-958A-2E537D7097F0}" destId="{80C5BF96-D246-4EED-BEFB-A85E714C91B9}" srcOrd="0" destOrd="0" presId="urn:microsoft.com/office/officeart/2005/8/layout/vList2"/>
    <dgm:cxn modelId="{A4F4255B-2D97-431E-8CAD-6651A0A69245}" type="presOf" srcId="{2DE7F982-D796-43A7-9307-ADAD3D069656}" destId="{DCA2CEE6-409A-4328-B5BB-29F7D4B1F288}" srcOrd="0" destOrd="0" presId="urn:microsoft.com/office/officeart/2005/8/layout/vList2"/>
    <dgm:cxn modelId="{51CAD54D-D578-4CA3-859A-7E2B354944FA}" srcId="{45242DE9-DAB6-4413-A508-FE2477710C4E}" destId="{94D4D5C9-DCB4-4ADE-8592-EB9A3C0EB3F9}" srcOrd="0" destOrd="0" parTransId="{D385F2E9-3025-444C-A0A0-81FA5BE73E91}" sibTransId="{3CD8309B-2EB6-48C3-B04A-ED90C2605F2B}"/>
    <dgm:cxn modelId="{BA367C78-CB8F-4399-8345-343FAFD4E1FD}" type="presOf" srcId="{45242DE9-DAB6-4413-A508-FE2477710C4E}" destId="{85129C6F-AE35-4A5D-871C-B66E5E3B84ED}" srcOrd="0" destOrd="0" presId="urn:microsoft.com/office/officeart/2005/8/layout/vList2"/>
    <dgm:cxn modelId="{EC524F84-D0BA-46BA-80C3-C2E708E0FCFA}" srcId="{F20BBAD7-D076-487A-958A-2E537D7097F0}" destId="{2DE7F982-D796-43A7-9307-ADAD3D069656}" srcOrd="0" destOrd="0" parTransId="{603330E3-7C26-4EEB-8891-8B8602D4C278}" sibTransId="{9F5E3B6B-F904-4C9A-9EB7-DCBB828553F0}"/>
    <dgm:cxn modelId="{A8E35BB9-6278-4F6A-9337-3C9257A1BE69}" type="presOf" srcId="{86D7784B-6E1F-4E39-A0A6-1765B65919A5}" destId="{0A686498-E7C8-4602-8EBC-1110FF1FBEA8}" srcOrd="0" destOrd="0" presId="urn:microsoft.com/office/officeart/2005/8/layout/vList2"/>
    <dgm:cxn modelId="{F82FD671-CC22-4CDD-B977-07518544CC1E}" type="presParOf" srcId="{85129C6F-AE35-4A5D-871C-B66E5E3B84ED}" destId="{B26E1DF0-BC54-4CAE-B213-81162AE0BD0E}" srcOrd="0" destOrd="0" presId="urn:microsoft.com/office/officeart/2005/8/layout/vList2"/>
    <dgm:cxn modelId="{8FCD2B05-D1BF-47C9-AA0E-D7B3F95381F5}" type="presParOf" srcId="{85129C6F-AE35-4A5D-871C-B66E5E3B84ED}" destId="{0A686498-E7C8-4602-8EBC-1110FF1FBEA8}" srcOrd="1" destOrd="0" presId="urn:microsoft.com/office/officeart/2005/8/layout/vList2"/>
    <dgm:cxn modelId="{B4F78158-D6EC-4FC8-8C0E-4CEA518737A0}" type="presParOf" srcId="{85129C6F-AE35-4A5D-871C-B66E5E3B84ED}" destId="{80C5BF96-D246-4EED-BEFB-A85E714C91B9}" srcOrd="2" destOrd="0" presId="urn:microsoft.com/office/officeart/2005/8/layout/vList2"/>
    <dgm:cxn modelId="{568A1A9A-4AF0-42BE-8C48-B911386B8799}" type="presParOf" srcId="{85129C6F-AE35-4A5D-871C-B66E5E3B84ED}" destId="{DCA2CEE6-409A-4328-B5BB-29F7D4B1F28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1FCFDA-D05A-460F-86D9-F5591B1E5D7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BD06CD-3A1F-4EBB-B221-5A6864D95926}">
      <dgm:prSet/>
      <dgm:spPr/>
      <dgm:t>
        <a:bodyPr/>
        <a:lstStyle/>
        <a:p>
          <a:r>
            <a:rPr lang="en-US" b="1" i="0"/>
            <a:t>Number of Stations</a:t>
          </a:r>
          <a:r>
            <a:rPr lang="en-US" b="0" i="0"/>
            <a:t>: </a:t>
          </a:r>
          <a:endParaRPr lang="en-US"/>
        </a:p>
      </dgm:t>
    </dgm:pt>
    <dgm:pt modelId="{F3065145-79A4-469F-BEF8-6B924274F2FB}" type="parTrans" cxnId="{F8109534-CA12-495D-AD11-9537FD38F14C}">
      <dgm:prSet/>
      <dgm:spPr/>
      <dgm:t>
        <a:bodyPr/>
        <a:lstStyle/>
        <a:p>
          <a:endParaRPr lang="en-US"/>
        </a:p>
      </dgm:t>
    </dgm:pt>
    <dgm:pt modelId="{66135442-4E79-4762-963B-8BFAB13E3327}" type="sibTrans" cxnId="{F8109534-CA12-495D-AD11-9537FD38F14C}">
      <dgm:prSet/>
      <dgm:spPr/>
      <dgm:t>
        <a:bodyPr/>
        <a:lstStyle/>
        <a:p>
          <a:endParaRPr lang="en-US"/>
        </a:p>
      </dgm:t>
    </dgm:pt>
    <dgm:pt modelId="{DF86B353-512F-4340-8A9F-2DA482DD0ED5}">
      <dgm:prSet/>
      <dgm:spPr/>
      <dgm:t>
        <a:bodyPr/>
        <a:lstStyle/>
        <a:p>
          <a:r>
            <a:rPr lang="en-US" b="0" i="0"/>
            <a:t>15-20</a:t>
          </a:r>
          <a:endParaRPr lang="en-US"/>
        </a:p>
      </dgm:t>
    </dgm:pt>
    <dgm:pt modelId="{8BA13122-6256-4FF5-ACB0-32DC800C706A}" type="parTrans" cxnId="{FFF46CDE-1955-4AF7-A1CE-9522DFF68CBA}">
      <dgm:prSet/>
      <dgm:spPr/>
      <dgm:t>
        <a:bodyPr/>
        <a:lstStyle/>
        <a:p>
          <a:endParaRPr lang="en-US"/>
        </a:p>
      </dgm:t>
    </dgm:pt>
    <dgm:pt modelId="{65B0E707-C3F2-44BC-B005-93494D8D0742}" type="sibTrans" cxnId="{FFF46CDE-1955-4AF7-A1CE-9522DFF68CBA}">
      <dgm:prSet/>
      <dgm:spPr/>
      <dgm:t>
        <a:bodyPr/>
        <a:lstStyle/>
        <a:p>
          <a:endParaRPr lang="en-US"/>
        </a:p>
      </dgm:t>
    </dgm:pt>
    <dgm:pt modelId="{5617A49D-1F57-47BC-9022-5FA72C308495}">
      <dgm:prSet/>
      <dgm:spPr/>
      <dgm:t>
        <a:bodyPr/>
        <a:lstStyle/>
        <a:p>
          <a:r>
            <a:rPr lang="en-US" b="1" i="0"/>
            <a:t>Description</a:t>
          </a:r>
          <a:r>
            <a:rPr lang="en-US" b="0" i="0"/>
            <a:t>: </a:t>
          </a:r>
          <a:endParaRPr lang="en-US"/>
        </a:p>
      </dgm:t>
    </dgm:pt>
    <dgm:pt modelId="{CBCF7F99-91D2-4011-A72D-21121599F4F7}" type="parTrans" cxnId="{A2F293FB-9D78-41D7-8168-17F02F69FC76}">
      <dgm:prSet/>
      <dgm:spPr/>
      <dgm:t>
        <a:bodyPr/>
        <a:lstStyle/>
        <a:p>
          <a:endParaRPr lang="en-US"/>
        </a:p>
      </dgm:t>
    </dgm:pt>
    <dgm:pt modelId="{CD156615-010D-4A22-AC7A-74A2E292000C}" type="sibTrans" cxnId="{A2F293FB-9D78-41D7-8168-17F02F69FC76}">
      <dgm:prSet/>
      <dgm:spPr/>
      <dgm:t>
        <a:bodyPr/>
        <a:lstStyle/>
        <a:p>
          <a:endParaRPr lang="en-US"/>
        </a:p>
      </dgm:t>
    </dgm:pt>
    <dgm:pt modelId="{AFB66E2C-CF2B-44A1-9F8B-ADCDF8EA63AA}">
      <dgm:prSet/>
      <dgm:spPr/>
      <dgm:t>
        <a:bodyPr/>
        <a:lstStyle/>
        <a:p>
          <a:r>
            <a:rPr lang="en-US" b="0" i="0"/>
            <a:t>Each station equipped with high-end gaming PCs, dual monitors, customizable RGB lighting, and noise-canceling headphones. This setup allows gamers to immerse themselves in gameplay without distractions.</a:t>
          </a:r>
          <a:endParaRPr lang="en-US"/>
        </a:p>
      </dgm:t>
    </dgm:pt>
    <dgm:pt modelId="{1B5284B5-2E25-4E02-A5BB-9A8E6A60C70F}" type="parTrans" cxnId="{E5B8AC8F-A8B0-4F02-9490-D95315728B6A}">
      <dgm:prSet/>
      <dgm:spPr/>
      <dgm:t>
        <a:bodyPr/>
        <a:lstStyle/>
        <a:p>
          <a:endParaRPr lang="en-US"/>
        </a:p>
      </dgm:t>
    </dgm:pt>
    <dgm:pt modelId="{3CC0F45C-C5EE-42BB-9BC6-7279D57390DD}" type="sibTrans" cxnId="{E5B8AC8F-A8B0-4F02-9490-D95315728B6A}">
      <dgm:prSet/>
      <dgm:spPr/>
      <dgm:t>
        <a:bodyPr/>
        <a:lstStyle/>
        <a:p>
          <a:endParaRPr lang="en-US"/>
        </a:p>
      </dgm:t>
    </dgm:pt>
    <dgm:pt modelId="{0ED4F446-4DAE-47CF-A935-1EB14AA603EB}" type="pres">
      <dgm:prSet presAssocID="{961FCFDA-D05A-460F-86D9-F5591B1E5D79}" presName="linear" presStyleCnt="0">
        <dgm:presLayoutVars>
          <dgm:animLvl val="lvl"/>
          <dgm:resizeHandles val="exact"/>
        </dgm:presLayoutVars>
      </dgm:prSet>
      <dgm:spPr/>
    </dgm:pt>
    <dgm:pt modelId="{CBD8EDC8-782E-4D6B-B6EC-765E8D545EC1}" type="pres">
      <dgm:prSet presAssocID="{9FBD06CD-3A1F-4EBB-B221-5A6864D95926}" presName="parentText" presStyleLbl="node1" presStyleIdx="0" presStyleCnt="2">
        <dgm:presLayoutVars>
          <dgm:chMax val="0"/>
          <dgm:bulletEnabled val="1"/>
        </dgm:presLayoutVars>
      </dgm:prSet>
      <dgm:spPr/>
    </dgm:pt>
    <dgm:pt modelId="{44480599-CA84-4D37-B0EC-C28C674362BF}" type="pres">
      <dgm:prSet presAssocID="{9FBD06CD-3A1F-4EBB-B221-5A6864D95926}" presName="childText" presStyleLbl="revTx" presStyleIdx="0" presStyleCnt="2">
        <dgm:presLayoutVars>
          <dgm:bulletEnabled val="1"/>
        </dgm:presLayoutVars>
      </dgm:prSet>
      <dgm:spPr/>
    </dgm:pt>
    <dgm:pt modelId="{BC3ED94D-543D-48C2-8AAC-DFFF7BA7D7D2}" type="pres">
      <dgm:prSet presAssocID="{5617A49D-1F57-47BC-9022-5FA72C308495}" presName="parentText" presStyleLbl="node1" presStyleIdx="1" presStyleCnt="2">
        <dgm:presLayoutVars>
          <dgm:chMax val="0"/>
          <dgm:bulletEnabled val="1"/>
        </dgm:presLayoutVars>
      </dgm:prSet>
      <dgm:spPr/>
    </dgm:pt>
    <dgm:pt modelId="{7BE7B0BB-AD97-43EC-9AE3-34C4DE28A171}" type="pres">
      <dgm:prSet presAssocID="{5617A49D-1F57-47BC-9022-5FA72C308495}" presName="childText" presStyleLbl="revTx" presStyleIdx="1" presStyleCnt="2">
        <dgm:presLayoutVars>
          <dgm:bulletEnabled val="1"/>
        </dgm:presLayoutVars>
      </dgm:prSet>
      <dgm:spPr/>
    </dgm:pt>
  </dgm:ptLst>
  <dgm:cxnLst>
    <dgm:cxn modelId="{F8109534-CA12-495D-AD11-9537FD38F14C}" srcId="{961FCFDA-D05A-460F-86D9-F5591B1E5D79}" destId="{9FBD06CD-3A1F-4EBB-B221-5A6864D95926}" srcOrd="0" destOrd="0" parTransId="{F3065145-79A4-469F-BEF8-6B924274F2FB}" sibTransId="{66135442-4E79-4762-963B-8BFAB13E3327}"/>
    <dgm:cxn modelId="{2C009C61-74D9-4F6B-8AF9-340BF4E11089}" type="presOf" srcId="{961FCFDA-D05A-460F-86D9-F5591B1E5D79}" destId="{0ED4F446-4DAE-47CF-A935-1EB14AA603EB}" srcOrd="0" destOrd="0" presId="urn:microsoft.com/office/officeart/2005/8/layout/vList2"/>
    <dgm:cxn modelId="{40FE9376-F1DF-4792-B661-AC92E4A087E9}" type="presOf" srcId="{AFB66E2C-CF2B-44A1-9F8B-ADCDF8EA63AA}" destId="{7BE7B0BB-AD97-43EC-9AE3-34C4DE28A171}" srcOrd="0" destOrd="0" presId="urn:microsoft.com/office/officeart/2005/8/layout/vList2"/>
    <dgm:cxn modelId="{E5B8AC8F-A8B0-4F02-9490-D95315728B6A}" srcId="{5617A49D-1F57-47BC-9022-5FA72C308495}" destId="{AFB66E2C-CF2B-44A1-9F8B-ADCDF8EA63AA}" srcOrd="0" destOrd="0" parTransId="{1B5284B5-2E25-4E02-A5BB-9A8E6A60C70F}" sibTransId="{3CC0F45C-C5EE-42BB-9BC6-7279D57390DD}"/>
    <dgm:cxn modelId="{C76868BB-1964-48F2-A0AF-87045175CED9}" type="presOf" srcId="{5617A49D-1F57-47BC-9022-5FA72C308495}" destId="{BC3ED94D-543D-48C2-8AAC-DFFF7BA7D7D2}" srcOrd="0" destOrd="0" presId="urn:microsoft.com/office/officeart/2005/8/layout/vList2"/>
    <dgm:cxn modelId="{392AA6C2-FE9E-4681-BFA7-E65FE21E70C3}" type="presOf" srcId="{DF86B353-512F-4340-8A9F-2DA482DD0ED5}" destId="{44480599-CA84-4D37-B0EC-C28C674362BF}" srcOrd="0" destOrd="0" presId="urn:microsoft.com/office/officeart/2005/8/layout/vList2"/>
    <dgm:cxn modelId="{E69C43DC-A0A8-40C6-9CC9-8414D422839F}" type="presOf" srcId="{9FBD06CD-3A1F-4EBB-B221-5A6864D95926}" destId="{CBD8EDC8-782E-4D6B-B6EC-765E8D545EC1}" srcOrd="0" destOrd="0" presId="urn:microsoft.com/office/officeart/2005/8/layout/vList2"/>
    <dgm:cxn modelId="{FFF46CDE-1955-4AF7-A1CE-9522DFF68CBA}" srcId="{9FBD06CD-3A1F-4EBB-B221-5A6864D95926}" destId="{DF86B353-512F-4340-8A9F-2DA482DD0ED5}" srcOrd="0" destOrd="0" parTransId="{8BA13122-6256-4FF5-ACB0-32DC800C706A}" sibTransId="{65B0E707-C3F2-44BC-B005-93494D8D0742}"/>
    <dgm:cxn modelId="{A2F293FB-9D78-41D7-8168-17F02F69FC76}" srcId="{961FCFDA-D05A-460F-86D9-F5591B1E5D79}" destId="{5617A49D-1F57-47BC-9022-5FA72C308495}" srcOrd="1" destOrd="0" parTransId="{CBCF7F99-91D2-4011-A72D-21121599F4F7}" sibTransId="{CD156615-010D-4A22-AC7A-74A2E292000C}"/>
    <dgm:cxn modelId="{520A71F6-DDA4-42D4-8778-626F55B5329C}" type="presParOf" srcId="{0ED4F446-4DAE-47CF-A935-1EB14AA603EB}" destId="{CBD8EDC8-782E-4D6B-B6EC-765E8D545EC1}" srcOrd="0" destOrd="0" presId="urn:microsoft.com/office/officeart/2005/8/layout/vList2"/>
    <dgm:cxn modelId="{C05A4A7F-2E4D-4B9E-82E5-64D7CFAFEF9F}" type="presParOf" srcId="{0ED4F446-4DAE-47CF-A935-1EB14AA603EB}" destId="{44480599-CA84-4D37-B0EC-C28C674362BF}" srcOrd="1" destOrd="0" presId="urn:microsoft.com/office/officeart/2005/8/layout/vList2"/>
    <dgm:cxn modelId="{C37C626C-5AC8-4454-9F63-6E3DC6480AD3}" type="presParOf" srcId="{0ED4F446-4DAE-47CF-A935-1EB14AA603EB}" destId="{BC3ED94D-543D-48C2-8AAC-DFFF7BA7D7D2}" srcOrd="2" destOrd="0" presId="urn:microsoft.com/office/officeart/2005/8/layout/vList2"/>
    <dgm:cxn modelId="{BDEA2B95-F8F8-424E-81FD-9E79E15B8EE5}" type="presParOf" srcId="{0ED4F446-4DAE-47CF-A935-1EB14AA603EB}" destId="{7BE7B0BB-AD97-43EC-9AE3-34C4DE28A17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7EB8C6-FAC3-4097-B6C0-F913C85193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8B15F96-151A-4255-BB37-FF98BC08A6B9}">
      <dgm:prSet/>
      <dgm:spPr/>
      <dgm:t>
        <a:bodyPr/>
        <a:lstStyle/>
        <a:p>
          <a:r>
            <a:rPr lang="en-US" b="1" i="0"/>
            <a:t>Number of Areas</a:t>
          </a:r>
          <a:r>
            <a:rPr lang="en-US" b="0" i="0"/>
            <a:t>: </a:t>
          </a:r>
          <a:endParaRPr lang="en-US"/>
        </a:p>
      </dgm:t>
    </dgm:pt>
    <dgm:pt modelId="{CD8F5B3F-13D3-416C-B72B-BBFAEF01B8B6}" type="parTrans" cxnId="{89492BB6-4D2E-49FD-8F9A-5510EC9EE5DC}">
      <dgm:prSet/>
      <dgm:spPr/>
      <dgm:t>
        <a:bodyPr/>
        <a:lstStyle/>
        <a:p>
          <a:endParaRPr lang="en-US"/>
        </a:p>
      </dgm:t>
    </dgm:pt>
    <dgm:pt modelId="{139F8104-A1A9-43A2-A8EB-2ECE4C67D7AD}" type="sibTrans" cxnId="{89492BB6-4D2E-49FD-8F9A-5510EC9EE5DC}">
      <dgm:prSet/>
      <dgm:spPr/>
      <dgm:t>
        <a:bodyPr/>
        <a:lstStyle/>
        <a:p>
          <a:endParaRPr lang="en-US"/>
        </a:p>
      </dgm:t>
    </dgm:pt>
    <dgm:pt modelId="{B17DBA72-881D-40CA-97E8-5220E072A4E1}">
      <dgm:prSet/>
      <dgm:spPr/>
      <dgm:t>
        <a:bodyPr/>
        <a:lstStyle/>
        <a:p>
          <a:r>
            <a:rPr lang="en-US" b="0" i="0"/>
            <a:t>2-3 flexible spaces</a:t>
          </a:r>
          <a:endParaRPr lang="en-US"/>
        </a:p>
      </dgm:t>
    </dgm:pt>
    <dgm:pt modelId="{D2BF7D60-58AA-497D-8677-9EEFE40A8B17}" type="parTrans" cxnId="{F3880405-4669-4157-99BC-06C7740F8EDC}">
      <dgm:prSet/>
      <dgm:spPr/>
      <dgm:t>
        <a:bodyPr/>
        <a:lstStyle/>
        <a:p>
          <a:endParaRPr lang="en-US"/>
        </a:p>
      </dgm:t>
    </dgm:pt>
    <dgm:pt modelId="{3746FB7D-052C-4B97-8AEC-AE5E1B061B27}" type="sibTrans" cxnId="{F3880405-4669-4157-99BC-06C7740F8EDC}">
      <dgm:prSet/>
      <dgm:spPr/>
      <dgm:t>
        <a:bodyPr/>
        <a:lstStyle/>
        <a:p>
          <a:endParaRPr lang="en-US"/>
        </a:p>
      </dgm:t>
    </dgm:pt>
    <dgm:pt modelId="{80C9E83D-3F50-4FB8-BB44-3431272FB207}">
      <dgm:prSet/>
      <dgm:spPr/>
      <dgm:t>
        <a:bodyPr/>
        <a:lstStyle/>
        <a:p>
          <a:r>
            <a:rPr lang="en-US" b="1" i="0"/>
            <a:t>Description</a:t>
          </a:r>
          <a:r>
            <a:rPr lang="en-US" b="0" i="0"/>
            <a:t>: </a:t>
          </a:r>
          <a:endParaRPr lang="en-US"/>
        </a:p>
      </dgm:t>
    </dgm:pt>
    <dgm:pt modelId="{D57C4852-8E4D-4346-962B-051513DFA14E}" type="parTrans" cxnId="{C5AD0FB6-3219-4D1D-8CF5-394B6ACD89CF}">
      <dgm:prSet/>
      <dgm:spPr/>
      <dgm:t>
        <a:bodyPr/>
        <a:lstStyle/>
        <a:p>
          <a:endParaRPr lang="en-US"/>
        </a:p>
      </dgm:t>
    </dgm:pt>
    <dgm:pt modelId="{8E56559D-491C-49DD-8CFD-F55B7E2C5749}" type="sibTrans" cxnId="{C5AD0FB6-3219-4D1D-8CF5-394B6ACD89CF}">
      <dgm:prSet/>
      <dgm:spPr/>
      <dgm:t>
        <a:bodyPr/>
        <a:lstStyle/>
        <a:p>
          <a:endParaRPr lang="en-US"/>
        </a:p>
      </dgm:t>
    </dgm:pt>
    <dgm:pt modelId="{AEECB807-32CB-410F-832C-30D92520E85A}">
      <dgm:prSet/>
      <dgm:spPr/>
      <dgm:t>
        <a:bodyPr/>
        <a:lstStyle/>
        <a:p>
          <a:r>
            <a:rPr lang="en-US" b="0" i="0"/>
            <a:t>Modular furniture that can be rearranged for group discussions or strategy planning. Whiteboards and projectors are available for brainstorming sessions, enhancing teamwork and strategy development.</a:t>
          </a:r>
          <a:endParaRPr lang="en-US"/>
        </a:p>
      </dgm:t>
    </dgm:pt>
    <dgm:pt modelId="{04029A84-29CE-4178-950D-6B385C4A767E}" type="parTrans" cxnId="{996C05C1-414D-4F59-9F80-C01B85F9FA3D}">
      <dgm:prSet/>
      <dgm:spPr/>
      <dgm:t>
        <a:bodyPr/>
        <a:lstStyle/>
        <a:p>
          <a:endParaRPr lang="en-US"/>
        </a:p>
      </dgm:t>
    </dgm:pt>
    <dgm:pt modelId="{9721D2DC-2162-4A87-9BFC-52474CFD6D05}" type="sibTrans" cxnId="{996C05C1-414D-4F59-9F80-C01B85F9FA3D}">
      <dgm:prSet/>
      <dgm:spPr/>
      <dgm:t>
        <a:bodyPr/>
        <a:lstStyle/>
        <a:p>
          <a:endParaRPr lang="en-US"/>
        </a:p>
      </dgm:t>
    </dgm:pt>
    <dgm:pt modelId="{DB8FD139-6668-44F5-8477-731D586991FA}" type="pres">
      <dgm:prSet presAssocID="{C87EB8C6-FAC3-4097-B6C0-F913C8519353}" presName="linear" presStyleCnt="0">
        <dgm:presLayoutVars>
          <dgm:animLvl val="lvl"/>
          <dgm:resizeHandles val="exact"/>
        </dgm:presLayoutVars>
      </dgm:prSet>
      <dgm:spPr/>
    </dgm:pt>
    <dgm:pt modelId="{6B59FBA3-A8E3-40DA-B2BE-76C782AF9820}" type="pres">
      <dgm:prSet presAssocID="{98B15F96-151A-4255-BB37-FF98BC08A6B9}" presName="parentText" presStyleLbl="node1" presStyleIdx="0" presStyleCnt="2">
        <dgm:presLayoutVars>
          <dgm:chMax val="0"/>
          <dgm:bulletEnabled val="1"/>
        </dgm:presLayoutVars>
      </dgm:prSet>
      <dgm:spPr/>
    </dgm:pt>
    <dgm:pt modelId="{CA69E7DE-3AAD-4790-B819-C68D92E8352F}" type="pres">
      <dgm:prSet presAssocID="{98B15F96-151A-4255-BB37-FF98BC08A6B9}" presName="childText" presStyleLbl="revTx" presStyleIdx="0" presStyleCnt="2">
        <dgm:presLayoutVars>
          <dgm:bulletEnabled val="1"/>
        </dgm:presLayoutVars>
      </dgm:prSet>
      <dgm:spPr/>
    </dgm:pt>
    <dgm:pt modelId="{285B076D-C575-4B0B-B033-F23D5BC35CCF}" type="pres">
      <dgm:prSet presAssocID="{80C9E83D-3F50-4FB8-BB44-3431272FB207}" presName="parentText" presStyleLbl="node1" presStyleIdx="1" presStyleCnt="2">
        <dgm:presLayoutVars>
          <dgm:chMax val="0"/>
          <dgm:bulletEnabled val="1"/>
        </dgm:presLayoutVars>
      </dgm:prSet>
      <dgm:spPr/>
    </dgm:pt>
    <dgm:pt modelId="{9FD7E65E-1A92-471F-B026-DBAF4E7ADF66}" type="pres">
      <dgm:prSet presAssocID="{80C9E83D-3F50-4FB8-BB44-3431272FB207}" presName="childText" presStyleLbl="revTx" presStyleIdx="1" presStyleCnt="2">
        <dgm:presLayoutVars>
          <dgm:bulletEnabled val="1"/>
        </dgm:presLayoutVars>
      </dgm:prSet>
      <dgm:spPr/>
    </dgm:pt>
  </dgm:ptLst>
  <dgm:cxnLst>
    <dgm:cxn modelId="{F3880405-4669-4157-99BC-06C7740F8EDC}" srcId="{98B15F96-151A-4255-BB37-FF98BC08A6B9}" destId="{B17DBA72-881D-40CA-97E8-5220E072A4E1}" srcOrd="0" destOrd="0" parTransId="{D2BF7D60-58AA-497D-8677-9EEFE40A8B17}" sibTransId="{3746FB7D-052C-4B97-8AEC-AE5E1B061B27}"/>
    <dgm:cxn modelId="{348EA321-A920-4BAE-A6B7-4EF4610F9F91}" type="presOf" srcId="{AEECB807-32CB-410F-832C-30D92520E85A}" destId="{9FD7E65E-1A92-471F-B026-DBAF4E7ADF66}" srcOrd="0" destOrd="0" presId="urn:microsoft.com/office/officeart/2005/8/layout/vList2"/>
    <dgm:cxn modelId="{AB558769-4925-43F2-8E2B-18C2D612A386}" type="presOf" srcId="{98B15F96-151A-4255-BB37-FF98BC08A6B9}" destId="{6B59FBA3-A8E3-40DA-B2BE-76C782AF9820}" srcOrd="0" destOrd="0" presId="urn:microsoft.com/office/officeart/2005/8/layout/vList2"/>
    <dgm:cxn modelId="{25F3ED8B-4124-47F2-81B8-317CC8207C38}" type="presOf" srcId="{C87EB8C6-FAC3-4097-B6C0-F913C8519353}" destId="{DB8FD139-6668-44F5-8477-731D586991FA}" srcOrd="0" destOrd="0" presId="urn:microsoft.com/office/officeart/2005/8/layout/vList2"/>
    <dgm:cxn modelId="{CCF7198E-0605-46E6-AF44-1BEE60CDD6C4}" type="presOf" srcId="{80C9E83D-3F50-4FB8-BB44-3431272FB207}" destId="{285B076D-C575-4B0B-B033-F23D5BC35CCF}" srcOrd="0" destOrd="0" presId="urn:microsoft.com/office/officeart/2005/8/layout/vList2"/>
    <dgm:cxn modelId="{C5AD0FB6-3219-4D1D-8CF5-394B6ACD89CF}" srcId="{C87EB8C6-FAC3-4097-B6C0-F913C8519353}" destId="{80C9E83D-3F50-4FB8-BB44-3431272FB207}" srcOrd="1" destOrd="0" parTransId="{D57C4852-8E4D-4346-962B-051513DFA14E}" sibTransId="{8E56559D-491C-49DD-8CFD-F55B7E2C5749}"/>
    <dgm:cxn modelId="{89492BB6-4D2E-49FD-8F9A-5510EC9EE5DC}" srcId="{C87EB8C6-FAC3-4097-B6C0-F913C8519353}" destId="{98B15F96-151A-4255-BB37-FF98BC08A6B9}" srcOrd="0" destOrd="0" parTransId="{CD8F5B3F-13D3-416C-B72B-BBFAEF01B8B6}" sibTransId="{139F8104-A1A9-43A2-A8EB-2ECE4C67D7AD}"/>
    <dgm:cxn modelId="{996C05C1-414D-4F59-9F80-C01B85F9FA3D}" srcId="{80C9E83D-3F50-4FB8-BB44-3431272FB207}" destId="{AEECB807-32CB-410F-832C-30D92520E85A}" srcOrd="0" destOrd="0" parTransId="{04029A84-29CE-4178-950D-6B385C4A767E}" sibTransId="{9721D2DC-2162-4A87-9BFC-52474CFD6D05}"/>
    <dgm:cxn modelId="{5311D7E9-6530-4C95-A3F7-2828A6606627}" type="presOf" srcId="{B17DBA72-881D-40CA-97E8-5220E072A4E1}" destId="{CA69E7DE-3AAD-4790-B819-C68D92E8352F}" srcOrd="0" destOrd="0" presId="urn:microsoft.com/office/officeart/2005/8/layout/vList2"/>
    <dgm:cxn modelId="{87D11060-BD40-4175-A40E-AE2CFAD88D5D}" type="presParOf" srcId="{DB8FD139-6668-44F5-8477-731D586991FA}" destId="{6B59FBA3-A8E3-40DA-B2BE-76C782AF9820}" srcOrd="0" destOrd="0" presId="urn:microsoft.com/office/officeart/2005/8/layout/vList2"/>
    <dgm:cxn modelId="{EFD02A47-68C0-49BD-B6B4-BB3634EBE86B}" type="presParOf" srcId="{DB8FD139-6668-44F5-8477-731D586991FA}" destId="{CA69E7DE-3AAD-4790-B819-C68D92E8352F}" srcOrd="1" destOrd="0" presId="urn:microsoft.com/office/officeart/2005/8/layout/vList2"/>
    <dgm:cxn modelId="{E0386E8F-26E4-4E73-B127-867A8A4DF76C}" type="presParOf" srcId="{DB8FD139-6668-44F5-8477-731D586991FA}" destId="{285B076D-C575-4B0B-B033-F23D5BC35CCF}" srcOrd="2" destOrd="0" presId="urn:microsoft.com/office/officeart/2005/8/layout/vList2"/>
    <dgm:cxn modelId="{DEE72BC8-39E7-4447-A4E0-70CA62FDC7CF}" type="presParOf" srcId="{DB8FD139-6668-44F5-8477-731D586991FA}" destId="{9FD7E65E-1A92-471F-B026-DBAF4E7ADF6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481E45-E3C0-4C07-84A9-376D30EE78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F597FB-2026-4673-8E38-EA86F59D4602}">
      <dgm:prSet/>
      <dgm:spPr/>
      <dgm:t>
        <a:bodyPr/>
        <a:lstStyle/>
        <a:p>
          <a:r>
            <a:rPr lang="en-US" b="1" i="0"/>
            <a:t>Number of Rooms</a:t>
          </a:r>
          <a:r>
            <a:rPr lang="en-US" b="0" i="0"/>
            <a:t>: </a:t>
          </a:r>
          <a:endParaRPr lang="en-US"/>
        </a:p>
      </dgm:t>
    </dgm:pt>
    <dgm:pt modelId="{EF09891E-70F7-40CB-B638-E69BDA7AEE84}" type="parTrans" cxnId="{1DCA76EE-1F38-41CE-80B4-C0E858F1A97A}">
      <dgm:prSet/>
      <dgm:spPr/>
      <dgm:t>
        <a:bodyPr/>
        <a:lstStyle/>
        <a:p>
          <a:endParaRPr lang="en-US"/>
        </a:p>
      </dgm:t>
    </dgm:pt>
    <dgm:pt modelId="{55298216-B170-4C17-A53F-E05D2698C1E0}" type="sibTrans" cxnId="{1DCA76EE-1F38-41CE-80B4-C0E858F1A97A}">
      <dgm:prSet/>
      <dgm:spPr/>
      <dgm:t>
        <a:bodyPr/>
        <a:lstStyle/>
        <a:p>
          <a:endParaRPr lang="en-US"/>
        </a:p>
      </dgm:t>
    </dgm:pt>
    <dgm:pt modelId="{E57F16AC-03D3-4FAE-ADF1-A05581C54C68}">
      <dgm:prSet/>
      <dgm:spPr/>
      <dgm:t>
        <a:bodyPr/>
        <a:lstStyle/>
        <a:p>
          <a:r>
            <a:rPr lang="en-US" b="0" i="0"/>
            <a:t>2</a:t>
          </a:r>
          <a:endParaRPr lang="en-US"/>
        </a:p>
      </dgm:t>
    </dgm:pt>
    <dgm:pt modelId="{270F48A5-AD50-4D82-83D2-5066466FA795}" type="parTrans" cxnId="{D1DC4EEF-0CBB-4F86-9248-343015CAC66A}">
      <dgm:prSet/>
      <dgm:spPr/>
      <dgm:t>
        <a:bodyPr/>
        <a:lstStyle/>
        <a:p>
          <a:endParaRPr lang="en-US"/>
        </a:p>
      </dgm:t>
    </dgm:pt>
    <dgm:pt modelId="{CE178A7D-CEFD-4382-AC00-7D1669CFCE3E}" type="sibTrans" cxnId="{D1DC4EEF-0CBB-4F86-9248-343015CAC66A}">
      <dgm:prSet/>
      <dgm:spPr/>
      <dgm:t>
        <a:bodyPr/>
        <a:lstStyle/>
        <a:p>
          <a:endParaRPr lang="en-US"/>
        </a:p>
      </dgm:t>
    </dgm:pt>
    <dgm:pt modelId="{E36F3AF1-27F9-42C2-9EED-0DCF59FE4BC7}">
      <dgm:prSet/>
      <dgm:spPr/>
      <dgm:t>
        <a:bodyPr/>
        <a:lstStyle/>
        <a:p>
          <a:r>
            <a:rPr lang="en-US" b="1" i="0"/>
            <a:t>Description</a:t>
          </a:r>
          <a:r>
            <a:rPr lang="en-US" b="0" i="0"/>
            <a:t>: </a:t>
          </a:r>
          <a:endParaRPr lang="en-US"/>
        </a:p>
      </dgm:t>
    </dgm:pt>
    <dgm:pt modelId="{CDAA021B-750A-4742-A5FE-0A2C92084B8E}" type="parTrans" cxnId="{DE28B6E3-939B-4157-A299-83775ACDF51E}">
      <dgm:prSet/>
      <dgm:spPr/>
      <dgm:t>
        <a:bodyPr/>
        <a:lstStyle/>
        <a:p>
          <a:endParaRPr lang="en-US"/>
        </a:p>
      </dgm:t>
    </dgm:pt>
    <dgm:pt modelId="{7B2F4D5C-51E1-443A-9BC3-B782AB4622EC}" type="sibTrans" cxnId="{DE28B6E3-939B-4157-A299-83775ACDF51E}">
      <dgm:prSet/>
      <dgm:spPr/>
      <dgm:t>
        <a:bodyPr/>
        <a:lstStyle/>
        <a:p>
          <a:endParaRPr lang="en-US"/>
        </a:p>
      </dgm:t>
    </dgm:pt>
    <dgm:pt modelId="{A48CD1FE-E750-43A6-B62B-5D4D05E9A616}">
      <dgm:prSet/>
      <dgm:spPr/>
      <dgm:t>
        <a:bodyPr/>
        <a:lstStyle/>
        <a:p>
          <a:r>
            <a:rPr lang="en-US" b="0" i="0"/>
            <a:t>Designed for focused gaming or streaming, these rooms are soundproofed to minimize external noise. Each room is equipped with high-end audio-visual equipment for recording and streaming sessions.</a:t>
          </a:r>
          <a:endParaRPr lang="en-US"/>
        </a:p>
      </dgm:t>
    </dgm:pt>
    <dgm:pt modelId="{CD028D94-8EA2-4563-A2E2-845EE2CF16C8}" type="parTrans" cxnId="{DE808FFA-EEA3-4251-B5EA-FC6D765AF41F}">
      <dgm:prSet/>
      <dgm:spPr/>
      <dgm:t>
        <a:bodyPr/>
        <a:lstStyle/>
        <a:p>
          <a:endParaRPr lang="en-US"/>
        </a:p>
      </dgm:t>
    </dgm:pt>
    <dgm:pt modelId="{795B64A4-6AD4-42B2-92C8-DA905261B93A}" type="sibTrans" cxnId="{DE808FFA-EEA3-4251-B5EA-FC6D765AF41F}">
      <dgm:prSet/>
      <dgm:spPr/>
      <dgm:t>
        <a:bodyPr/>
        <a:lstStyle/>
        <a:p>
          <a:endParaRPr lang="en-US"/>
        </a:p>
      </dgm:t>
    </dgm:pt>
    <dgm:pt modelId="{F7C589AD-F513-4356-ADD3-44270DA1BF81}" type="pres">
      <dgm:prSet presAssocID="{60481E45-E3C0-4C07-84A9-376D30EE7853}" presName="linear" presStyleCnt="0">
        <dgm:presLayoutVars>
          <dgm:animLvl val="lvl"/>
          <dgm:resizeHandles val="exact"/>
        </dgm:presLayoutVars>
      </dgm:prSet>
      <dgm:spPr/>
    </dgm:pt>
    <dgm:pt modelId="{5BC05120-288A-4B54-AA47-25CECD8AE76E}" type="pres">
      <dgm:prSet presAssocID="{B6F597FB-2026-4673-8E38-EA86F59D4602}" presName="parentText" presStyleLbl="node1" presStyleIdx="0" presStyleCnt="2">
        <dgm:presLayoutVars>
          <dgm:chMax val="0"/>
          <dgm:bulletEnabled val="1"/>
        </dgm:presLayoutVars>
      </dgm:prSet>
      <dgm:spPr/>
    </dgm:pt>
    <dgm:pt modelId="{A3C5FBAC-AA94-4CCE-B721-7E4A3880B715}" type="pres">
      <dgm:prSet presAssocID="{B6F597FB-2026-4673-8E38-EA86F59D4602}" presName="childText" presStyleLbl="revTx" presStyleIdx="0" presStyleCnt="2">
        <dgm:presLayoutVars>
          <dgm:bulletEnabled val="1"/>
        </dgm:presLayoutVars>
      </dgm:prSet>
      <dgm:spPr/>
    </dgm:pt>
    <dgm:pt modelId="{4A1FD805-5F95-4658-8E69-4ACF71B7B06E}" type="pres">
      <dgm:prSet presAssocID="{E36F3AF1-27F9-42C2-9EED-0DCF59FE4BC7}" presName="parentText" presStyleLbl="node1" presStyleIdx="1" presStyleCnt="2">
        <dgm:presLayoutVars>
          <dgm:chMax val="0"/>
          <dgm:bulletEnabled val="1"/>
        </dgm:presLayoutVars>
      </dgm:prSet>
      <dgm:spPr/>
    </dgm:pt>
    <dgm:pt modelId="{FE497363-0430-435D-94B0-3D7C119E4E7B}" type="pres">
      <dgm:prSet presAssocID="{E36F3AF1-27F9-42C2-9EED-0DCF59FE4BC7}" presName="childText" presStyleLbl="revTx" presStyleIdx="1" presStyleCnt="2">
        <dgm:presLayoutVars>
          <dgm:bulletEnabled val="1"/>
        </dgm:presLayoutVars>
      </dgm:prSet>
      <dgm:spPr/>
    </dgm:pt>
  </dgm:ptLst>
  <dgm:cxnLst>
    <dgm:cxn modelId="{DC7B0707-8AFF-4E56-AA81-E4C129ADDD2E}" type="presOf" srcId="{B6F597FB-2026-4673-8E38-EA86F59D4602}" destId="{5BC05120-288A-4B54-AA47-25CECD8AE76E}" srcOrd="0" destOrd="0" presId="urn:microsoft.com/office/officeart/2005/8/layout/vList2"/>
    <dgm:cxn modelId="{9D17A97D-018D-4DC5-B216-BDD5303885DD}" type="presOf" srcId="{A48CD1FE-E750-43A6-B62B-5D4D05E9A616}" destId="{FE497363-0430-435D-94B0-3D7C119E4E7B}" srcOrd="0" destOrd="0" presId="urn:microsoft.com/office/officeart/2005/8/layout/vList2"/>
    <dgm:cxn modelId="{E686EDBF-CE30-4D92-A3C9-ABF5D1330738}" type="presOf" srcId="{E36F3AF1-27F9-42C2-9EED-0DCF59FE4BC7}" destId="{4A1FD805-5F95-4658-8E69-4ACF71B7B06E}" srcOrd="0" destOrd="0" presId="urn:microsoft.com/office/officeart/2005/8/layout/vList2"/>
    <dgm:cxn modelId="{DE28B6E3-939B-4157-A299-83775ACDF51E}" srcId="{60481E45-E3C0-4C07-84A9-376D30EE7853}" destId="{E36F3AF1-27F9-42C2-9EED-0DCF59FE4BC7}" srcOrd="1" destOrd="0" parTransId="{CDAA021B-750A-4742-A5FE-0A2C92084B8E}" sibTransId="{7B2F4D5C-51E1-443A-9BC3-B782AB4622EC}"/>
    <dgm:cxn modelId="{1DCA76EE-1F38-41CE-80B4-C0E858F1A97A}" srcId="{60481E45-E3C0-4C07-84A9-376D30EE7853}" destId="{B6F597FB-2026-4673-8E38-EA86F59D4602}" srcOrd="0" destOrd="0" parTransId="{EF09891E-70F7-40CB-B638-E69BDA7AEE84}" sibTransId="{55298216-B170-4C17-A53F-E05D2698C1E0}"/>
    <dgm:cxn modelId="{646D82EE-FC23-495C-961D-65FF8124BCF8}" type="presOf" srcId="{E57F16AC-03D3-4FAE-ADF1-A05581C54C68}" destId="{A3C5FBAC-AA94-4CCE-B721-7E4A3880B715}" srcOrd="0" destOrd="0" presId="urn:microsoft.com/office/officeart/2005/8/layout/vList2"/>
    <dgm:cxn modelId="{D1DC4EEF-0CBB-4F86-9248-343015CAC66A}" srcId="{B6F597FB-2026-4673-8E38-EA86F59D4602}" destId="{E57F16AC-03D3-4FAE-ADF1-A05581C54C68}" srcOrd="0" destOrd="0" parTransId="{270F48A5-AD50-4D82-83D2-5066466FA795}" sibTransId="{CE178A7D-CEFD-4382-AC00-7D1669CFCE3E}"/>
    <dgm:cxn modelId="{DE808FFA-EEA3-4251-B5EA-FC6D765AF41F}" srcId="{E36F3AF1-27F9-42C2-9EED-0DCF59FE4BC7}" destId="{A48CD1FE-E750-43A6-B62B-5D4D05E9A616}" srcOrd="0" destOrd="0" parTransId="{CD028D94-8EA2-4563-A2E2-845EE2CF16C8}" sibTransId="{795B64A4-6AD4-42B2-92C8-DA905261B93A}"/>
    <dgm:cxn modelId="{A3B6BBFA-4E44-4558-9716-19A0F317763D}" type="presOf" srcId="{60481E45-E3C0-4C07-84A9-376D30EE7853}" destId="{F7C589AD-F513-4356-ADD3-44270DA1BF81}" srcOrd="0" destOrd="0" presId="urn:microsoft.com/office/officeart/2005/8/layout/vList2"/>
    <dgm:cxn modelId="{AD344410-B4F9-487D-A10B-8954DF55B11D}" type="presParOf" srcId="{F7C589AD-F513-4356-ADD3-44270DA1BF81}" destId="{5BC05120-288A-4B54-AA47-25CECD8AE76E}" srcOrd="0" destOrd="0" presId="urn:microsoft.com/office/officeart/2005/8/layout/vList2"/>
    <dgm:cxn modelId="{A30247FC-CBEB-4859-8F5A-C6241A77DE18}" type="presParOf" srcId="{F7C589AD-F513-4356-ADD3-44270DA1BF81}" destId="{A3C5FBAC-AA94-4CCE-B721-7E4A3880B715}" srcOrd="1" destOrd="0" presId="urn:microsoft.com/office/officeart/2005/8/layout/vList2"/>
    <dgm:cxn modelId="{BF8C220A-CD55-4FF9-A9A4-948658D239A3}" type="presParOf" srcId="{F7C589AD-F513-4356-ADD3-44270DA1BF81}" destId="{4A1FD805-5F95-4658-8E69-4ACF71B7B06E}" srcOrd="2" destOrd="0" presId="urn:microsoft.com/office/officeart/2005/8/layout/vList2"/>
    <dgm:cxn modelId="{04110DA6-0C70-42CA-93C2-C9553AA272BC}" type="presParOf" srcId="{F7C589AD-F513-4356-ADD3-44270DA1BF81}" destId="{FE497363-0430-435D-94B0-3D7C119E4E7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3879A-0E0C-4408-9E04-4A1E0BD9721D}">
      <dsp:nvSpPr>
        <dsp:cNvPr id="0" name=""/>
        <dsp:cNvSpPr/>
      </dsp:nvSpPr>
      <dsp:spPr>
        <a:xfrm>
          <a:off x="0" y="266710"/>
          <a:ext cx="8825659" cy="2882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This plan outlines a dedicated office space designed specifically for gamers, particularly those engaged in gold coin farming in games like World of Warcraft. The environment aims to enhance productivity, foster collaboration, and meet the unique needs of this community.</a:t>
          </a:r>
          <a:endParaRPr lang="en-US" sz="2800" kern="1200"/>
        </a:p>
      </dsp:txBody>
      <dsp:txXfrm>
        <a:off x="140731" y="407441"/>
        <a:ext cx="8544197" cy="26014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BC1B7-5C3D-4B35-805D-7C3080A72B62}">
      <dsp:nvSpPr>
        <dsp:cNvPr id="0" name=""/>
        <dsp:cNvSpPr/>
      </dsp:nvSpPr>
      <dsp:spPr>
        <a:xfrm>
          <a:off x="0" y="28277"/>
          <a:ext cx="8825659" cy="9833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i="0" kern="1200"/>
            <a:t>Description</a:t>
          </a:r>
          <a:r>
            <a:rPr lang="en-US" sz="4100" b="0" i="0" kern="1200"/>
            <a:t>: </a:t>
          </a:r>
          <a:endParaRPr lang="en-US" sz="4100" kern="1200"/>
        </a:p>
      </dsp:txBody>
      <dsp:txXfrm>
        <a:off x="48005" y="76282"/>
        <a:ext cx="8729649" cy="887374"/>
      </dsp:txXfrm>
    </dsp:sp>
    <dsp:sp modelId="{B12E3029-E35C-4CE6-98C0-57C58BD63EA5}">
      <dsp:nvSpPr>
        <dsp:cNvPr id="0" name=""/>
        <dsp:cNvSpPr/>
      </dsp:nvSpPr>
      <dsp:spPr>
        <a:xfrm>
          <a:off x="0" y="1011662"/>
          <a:ext cx="8825659" cy="237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b="0" i="0" kern="1200"/>
            <a:t>A comfortable lounge with bean bags, gaming consoles, and a snack bar. This area encourages downtime and social interaction among gamers, fostering community and collaboration.</a:t>
          </a:r>
          <a:endParaRPr lang="en-US" sz="3200" kern="1200"/>
        </a:p>
      </dsp:txBody>
      <dsp:txXfrm>
        <a:off x="0" y="1011662"/>
        <a:ext cx="8825659" cy="237635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DE05E-0CC6-47A9-8B6C-640D5150F08F}">
      <dsp:nvSpPr>
        <dsp:cNvPr id="0" name=""/>
        <dsp:cNvSpPr/>
      </dsp:nvSpPr>
      <dsp:spPr>
        <a:xfrm>
          <a:off x="0" y="65695"/>
          <a:ext cx="8825659"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Community Building</a:t>
          </a:r>
          <a:r>
            <a:rPr lang="en-US" sz="1700" b="0" i="0" kern="1200"/>
            <a:t>: </a:t>
          </a:r>
          <a:endParaRPr lang="en-US" sz="1700" kern="1200"/>
        </a:p>
      </dsp:txBody>
      <dsp:txXfrm>
        <a:off x="19904" y="85599"/>
        <a:ext cx="8785851" cy="367937"/>
      </dsp:txXfrm>
    </dsp:sp>
    <dsp:sp modelId="{8D6DE10A-95DD-45D7-A8F8-CAF6350839D3}">
      <dsp:nvSpPr>
        <dsp:cNvPr id="0" name=""/>
        <dsp:cNvSpPr/>
      </dsp:nvSpPr>
      <dsp:spPr>
        <a:xfrm>
          <a:off x="0" y="473440"/>
          <a:ext cx="8825659"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a:t>The layout encourages interaction, fostering relationships among gamers and enhancing team dynamics.</a:t>
          </a:r>
          <a:endParaRPr lang="en-US" sz="1300" kern="1200"/>
        </a:p>
      </dsp:txBody>
      <dsp:txXfrm>
        <a:off x="0" y="473440"/>
        <a:ext cx="8825659" cy="413482"/>
      </dsp:txXfrm>
    </dsp:sp>
    <dsp:sp modelId="{C0608138-3B39-4797-A909-E714D73C51F2}">
      <dsp:nvSpPr>
        <dsp:cNvPr id="0" name=""/>
        <dsp:cNvSpPr/>
      </dsp:nvSpPr>
      <dsp:spPr>
        <a:xfrm>
          <a:off x="0" y="886922"/>
          <a:ext cx="8825659"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Enhanced Gaming Performance</a:t>
          </a:r>
          <a:r>
            <a:rPr lang="en-US" sz="1700" b="0" i="0" kern="1200"/>
            <a:t>: </a:t>
          </a:r>
          <a:endParaRPr lang="en-US" sz="1700" kern="1200"/>
        </a:p>
      </dsp:txBody>
      <dsp:txXfrm>
        <a:off x="19904" y="906826"/>
        <a:ext cx="8785851" cy="367937"/>
      </dsp:txXfrm>
    </dsp:sp>
    <dsp:sp modelId="{7F646073-DCE3-4635-865C-5792492B4B64}">
      <dsp:nvSpPr>
        <dsp:cNvPr id="0" name=""/>
        <dsp:cNvSpPr/>
      </dsp:nvSpPr>
      <dsp:spPr>
        <a:xfrm>
          <a:off x="0" y="1294667"/>
          <a:ext cx="8825659"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a:t>Ergonomic designs and high-quality equipment improve comfort and efficiency, leading to better performance in games.</a:t>
          </a:r>
          <a:endParaRPr lang="en-US" sz="1300" kern="1200"/>
        </a:p>
      </dsp:txBody>
      <dsp:txXfrm>
        <a:off x="0" y="1294667"/>
        <a:ext cx="8825659" cy="413482"/>
      </dsp:txXfrm>
    </dsp:sp>
    <dsp:sp modelId="{E8574D6D-D7B6-4956-954C-03CEBDB6F556}">
      <dsp:nvSpPr>
        <dsp:cNvPr id="0" name=""/>
        <dsp:cNvSpPr/>
      </dsp:nvSpPr>
      <dsp:spPr>
        <a:xfrm>
          <a:off x="0" y="1708150"/>
          <a:ext cx="8825659"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Focus on Unique Needs</a:t>
          </a:r>
          <a:r>
            <a:rPr lang="en-US" sz="1700" b="0" i="0" kern="1200"/>
            <a:t>: </a:t>
          </a:r>
          <a:endParaRPr lang="en-US" sz="1700" kern="1200"/>
        </a:p>
      </dsp:txBody>
      <dsp:txXfrm>
        <a:off x="19904" y="1728054"/>
        <a:ext cx="8785851" cy="367937"/>
      </dsp:txXfrm>
    </dsp:sp>
    <dsp:sp modelId="{299E3551-C528-42A8-87D3-1F7B4D8B440F}">
      <dsp:nvSpPr>
        <dsp:cNvPr id="0" name=""/>
        <dsp:cNvSpPr/>
      </dsp:nvSpPr>
      <dsp:spPr>
        <a:xfrm>
          <a:off x="0" y="2115895"/>
          <a:ext cx="8825659"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a:t>Features like soundproof rooms and collaboration areas specifically cater to the requirements of gold coin farmers, allowing them to strategize and execute their gameplay effectively.</a:t>
          </a:r>
          <a:endParaRPr lang="en-US" sz="1300" kern="1200"/>
        </a:p>
      </dsp:txBody>
      <dsp:txXfrm>
        <a:off x="0" y="2115895"/>
        <a:ext cx="8825659" cy="413482"/>
      </dsp:txXfrm>
    </dsp:sp>
    <dsp:sp modelId="{390B1D4C-D365-4A5B-B417-E26B7F1C7666}">
      <dsp:nvSpPr>
        <dsp:cNvPr id="0" name=""/>
        <dsp:cNvSpPr/>
      </dsp:nvSpPr>
      <dsp:spPr>
        <a:xfrm>
          <a:off x="0" y="2529377"/>
          <a:ext cx="8825659"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Social Engagement</a:t>
          </a:r>
          <a:r>
            <a:rPr lang="en-US" sz="1700" b="0" i="0" kern="1200"/>
            <a:t>: </a:t>
          </a:r>
          <a:endParaRPr lang="en-US" sz="1700" kern="1200"/>
        </a:p>
      </dsp:txBody>
      <dsp:txXfrm>
        <a:off x="19904" y="2549281"/>
        <a:ext cx="8785851" cy="367937"/>
      </dsp:txXfrm>
    </dsp:sp>
    <dsp:sp modelId="{CAE0BD8E-B57E-465F-8382-2EE15F4CFC42}">
      <dsp:nvSpPr>
        <dsp:cNvPr id="0" name=""/>
        <dsp:cNvSpPr/>
      </dsp:nvSpPr>
      <dsp:spPr>
        <a:xfrm>
          <a:off x="0" y="2937122"/>
          <a:ext cx="8825659"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a:t>Relaxation areas provide a space for gamers to unwind and socialize, promoting a balanced gaming lifestyle.</a:t>
          </a:r>
          <a:endParaRPr lang="en-US" sz="1300" kern="1200"/>
        </a:p>
      </dsp:txBody>
      <dsp:txXfrm>
        <a:off x="0" y="2937122"/>
        <a:ext cx="8825659" cy="4134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37938-56F4-4460-864C-69601CD6FFBB}">
      <dsp:nvSpPr>
        <dsp:cNvPr id="0" name=""/>
        <dsp:cNvSpPr/>
      </dsp:nvSpPr>
      <dsp:spPr>
        <a:xfrm>
          <a:off x="0" y="129190"/>
          <a:ext cx="8825659"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Initial Setup Costs</a:t>
          </a:r>
          <a:endParaRPr lang="en-US" sz="2400" kern="1200"/>
        </a:p>
      </dsp:txBody>
      <dsp:txXfrm>
        <a:off x="28100" y="157290"/>
        <a:ext cx="8769459" cy="519439"/>
      </dsp:txXfrm>
    </dsp:sp>
    <dsp:sp modelId="{CB4A0128-FAA4-4F97-9A8B-54F2BE3773DB}">
      <dsp:nvSpPr>
        <dsp:cNvPr id="0" name=""/>
        <dsp:cNvSpPr/>
      </dsp:nvSpPr>
      <dsp:spPr>
        <a:xfrm>
          <a:off x="0" y="773950"/>
          <a:ext cx="8825659"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Workstation PC Systems</a:t>
          </a:r>
          <a:r>
            <a:rPr lang="en-US" sz="2400" b="0" i="0" kern="1200"/>
            <a:t>: $36,000 </a:t>
          </a:r>
          <a:endParaRPr lang="en-US" sz="2400" kern="1200"/>
        </a:p>
      </dsp:txBody>
      <dsp:txXfrm>
        <a:off x="28100" y="802050"/>
        <a:ext cx="8769459" cy="519439"/>
      </dsp:txXfrm>
    </dsp:sp>
    <dsp:sp modelId="{DBA84569-D086-41D0-8E41-AFAFD2CDA0CB}">
      <dsp:nvSpPr>
        <dsp:cNvPr id="0" name=""/>
        <dsp:cNvSpPr/>
      </dsp:nvSpPr>
      <dsp:spPr>
        <a:xfrm>
          <a:off x="0" y="1349589"/>
          <a:ext cx="8825659"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i="0" kern="1200"/>
            <a:t>Justification</a:t>
          </a:r>
          <a:r>
            <a:rPr lang="en-US" sz="1900" b="0" i="0" kern="1200"/>
            <a:t>: 15-20 high-performance gaming setups are necessary to run the latest games smoothly. Each setup will include: </a:t>
          </a:r>
          <a:endParaRPr lang="en-US" sz="1900" kern="1200"/>
        </a:p>
        <a:p>
          <a:pPr marL="342900" lvl="2" indent="-171450" algn="l" defTabSz="844550">
            <a:lnSpc>
              <a:spcPct val="90000"/>
            </a:lnSpc>
            <a:spcBef>
              <a:spcPct val="0"/>
            </a:spcBef>
            <a:spcAft>
              <a:spcPct val="20000"/>
            </a:spcAft>
            <a:buChar char="•"/>
          </a:pPr>
          <a:r>
            <a:rPr lang="en-US" sz="1900" b="1" i="0" kern="1200"/>
            <a:t>CPU</a:t>
          </a:r>
          <a:r>
            <a:rPr lang="en-US" sz="1900" b="0" i="0" kern="1200"/>
            <a:t>: AMD Ryzen 7 or Intel i7</a:t>
          </a:r>
          <a:endParaRPr lang="en-US" sz="1900" kern="1200"/>
        </a:p>
        <a:p>
          <a:pPr marL="342900" lvl="2" indent="-171450" algn="l" defTabSz="844550">
            <a:lnSpc>
              <a:spcPct val="90000"/>
            </a:lnSpc>
            <a:spcBef>
              <a:spcPct val="0"/>
            </a:spcBef>
            <a:spcAft>
              <a:spcPct val="20000"/>
            </a:spcAft>
            <a:buChar char="•"/>
          </a:pPr>
          <a:r>
            <a:rPr lang="en-US" sz="1900" b="1" i="0" kern="1200" dirty="0"/>
            <a:t>GPU</a:t>
          </a:r>
          <a:r>
            <a:rPr lang="en-US" sz="1900" b="0" i="0" kern="1200" dirty="0"/>
            <a:t>: NVIDIA RTX 3070 or equivalent</a:t>
          </a:r>
          <a:endParaRPr lang="en-US" sz="1900" kern="1200" dirty="0"/>
        </a:p>
        <a:p>
          <a:pPr marL="342900" lvl="2" indent="-171450" algn="l" defTabSz="844550">
            <a:lnSpc>
              <a:spcPct val="90000"/>
            </a:lnSpc>
            <a:spcBef>
              <a:spcPct val="0"/>
            </a:spcBef>
            <a:spcAft>
              <a:spcPct val="20000"/>
            </a:spcAft>
            <a:buChar char="•"/>
          </a:pPr>
          <a:r>
            <a:rPr lang="en-US" sz="1900" b="1" i="0" kern="1200"/>
            <a:t>RAM</a:t>
          </a:r>
          <a:r>
            <a:rPr lang="en-US" sz="1900" b="0" i="0" kern="1200"/>
            <a:t>: 16GB DDR4</a:t>
          </a:r>
          <a:endParaRPr lang="en-US" sz="1900" kern="1200"/>
        </a:p>
        <a:p>
          <a:pPr marL="342900" lvl="2" indent="-171450" algn="l" defTabSz="844550">
            <a:lnSpc>
              <a:spcPct val="90000"/>
            </a:lnSpc>
            <a:spcBef>
              <a:spcPct val="0"/>
            </a:spcBef>
            <a:spcAft>
              <a:spcPct val="20000"/>
            </a:spcAft>
            <a:buChar char="•"/>
          </a:pPr>
          <a:r>
            <a:rPr lang="en-US" sz="1900" b="1" i="0" kern="1200"/>
            <a:t>Storage</a:t>
          </a:r>
          <a:r>
            <a:rPr lang="en-US" sz="1900" b="0" i="0" kern="1200"/>
            <a:t>: 1TB SSD for fast load times</a:t>
          </a:r>
          <a:endParaRPr lang="en-US" sz="1900" kern="1200"/>
        </a:p>
      </dsp:txBody>
      <dsp:txXfrm>
        <a:off x="0" y="1349589"/>
        <a:ext cx="8825659" cy="19375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EC278-83C1-4E8D-91FF-D6E14846B91B}">
      <dsp:nvSpPr>
        <dsp:cNvPr id="0" name=""/>
        <dsp:cNvSpPr/>
      </dsp:nvSpPr>
      <dsp:spPr>
        <a:xfrm>
          <a:off x="0" y="23687"/>
          <a:ext cx="8825659"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Furniture</a:t>
          </a:r>
          <a:r>
            <a:rPr lang="en-US" sz="2300" b="0" i="0" kern="1200"/>
            <a:t>: $8,500 </a:t>
          </a:r>
          <a:endParaRPr lang="en-US" sz="2300" kern="1200"/>
        </a:p>
      </dsp:txBody>
      <dsp:txXfrm>
        <a:off x="26930" y="50617"/>
        <a:ext cx="8771799" cy="497795"/>
      </dsp:txXfrm>
    </dsp:sp>
    <dsp:sp modelId="{3623E2D9-408D-4076-95A8-56F4C5F25A93}">
      <dsp:nvSpPr>
        <dsp:cNvPr id="0" name=""/>
        <dsp:cNvSpPr/>
      </dsp:nvSpPr>
      <dsp:spPr>
        <a:xfrm>
          <a:off x="0" y="575342"/>
          <a:ext cx="8825659"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i="0" kern="1200"/>
            <a:t>Justification</a:t>
          </a:r>
          <a:r>
            <a:rPr lang="en-US" sz="1800" b="0" i="0" kern="1200"/>
            <a:t>: Ergonomic desks and chairs designed for long gaming sessions will enhance comfort and productivity.</a:t>
          </a:r>
          <a:endParaRPr lang="en-US" sz="1800" kern="1200"/>
        </a:p>
      </dsp:txBody>
      <dsp:txXfrm>
        <a:off x="0" y="575342"/>
        <a:ext cx="8825659" cy="571320"/>
      </dsp:txXfrm>
    </dsp:sp>
    <dsp:sp modelId="{FC368C64-35BE-49B3-894E-604208B4C8EF}">
      <dsp:nvSpPr>
        <dsp:cNvPr id="0" name=""/>
        <dsp:cNvSpPr/>
      </dsp:nvSpPr>
      <dsp:spPr>
        <a:xfrm>
          <a:off x="0" y="1146662"/>
          <a:ext cx="8825659"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dirty="0"/>
            <a:t>Office Space Rent</a:t>
          </a:r>
          <a:r>
            <a:rPr lang="en-US" sz="2300" b="0" i="0" kern="1200" dirty="0"/>
            <a:t>: $800/month </a:t>
          </a:r>
          <a:endParaRPr lang="en-US" sz="2300" kern="1200" dirty="0"/>
        </a:p>
      </dsp:txBody>
      <dsp:txXfrm>
        <a:off x="26930" y="1173592"/>
        <a:ext cx="8771799" cy="497795"/>
      </dsp:txXfrm>
    </dsp:sp>
    <dsp:sp modelId="{E02EF123-1E8E-41F3-852F-52F8DECCE287}">
      <dsp:nvSpPr>
        <dsp:cNvPr id="0" name=""/>
        <dsp:cNvSpPr/>
      </dsp:nvSpPr>
      <dsp:spPr>
        <a:xfrm>
          <a:off x="0" y="1698317"/>
          <a:ext cx="8825659"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i="0" kern="1200"/>
            <a:t>Justification</a:t>
          </a:r>
          <a:r>
            <a:rPr lang="en-US" sz="1800" b="0" i="0" kern="1200"/>
            <a:t>: Renting a 1,000 square feet office space in a prime location accessible to the gaming community.</a:t>
          </a:r>
          <a:endParaRPr lang="en-US" sz="1800" kern="1200"/>
        </a:p>
      </dsp:txBody>
      <dsp:txXfrm>
        <a:off x="0" y="1698317"/>
        <a:ext cx="8825659" cy="571320"/>
      </dsp:txXfrm>
    </dsp:sp>
    <dsp:sp modelId="{978D9D99-EF53-4E9C-A9D7-31345EAC07C7}">
      <dsp:nvSpPr>
        <dsp:cNvPr id="0" name=""/>
        <dsp:cNvSpPr/>
      </dsp:nvSpPr>
      <dsp:spPr>
        <a:xfrm>
          <a:off x="0" y="2269637"/>
          <a:ext cx="8825659"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Miscellaneous Costs</a:t>
          </a:r>
          <a:r>
            <a:rPr lang="en-US" sz="2300" b="0" i="0" kern="1200"/>
            <a:t>: $4,500 </a:t>
          </a:r>
          <a:endParaRPr lang="en-US" sz="2300" kern="1200"/>
        </a:p>
      </dsp:txBody>
      <dsp:txXfrm>
        <a:off x="26930" y="2296567"/>
        <a:ext cx="8771799" cy="497795"/>
      </dsp:txXfrm>
    </dsp:sp>
    <dsp:sp modelId="{3152B00F-B878-4115-A4C9-E41FFC8776AF}">
      <dsp:nvSpPr>
        <dsp:cNvPr id="0" name=""/>
        <dsp:cNvSpPr/>
      </dsp:nvSpPr>
      <dsp:spPr>
        <a:xfrm>
          <a:off x="0" y="2821292"/>
          <a:ext cx="8825659"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i="0" kern="1200"/>
            <a:t>Justification</a:t>
          </a:r>
          <a:r>
            <a:rPr lang="en-US" sz="1800" b="0" i="0" kern="1200"/>
            <a:t>: Covers installation, networking equipment, power backup solutions, and other unforeseen expenses.</a:t>
          </a:r>
          <a:endParaRPr lang="en-US" sz="1800" kern="1200"/>
        </a:p>
      </dsp:txBody>
      <dsp:txXfrm>
        <a:off x="0" y="2821292"/>
        <a:ext cx="8825659" cy="5713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ED2AC-3950-48DE-9E4D-542317DEF66F}">
      <dsp:nvSpPr>
        <dsp:cNvPr id="0" name=""/>
        <dsp:cNvSpPr/>
      </dsp:nvSpPr>
      <dsp:spPr>
        <a:xfrm>
          <a:off x="0" y="23349"/>
          <a:ext cx="8825659" cy="3369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US" sz="6000" b="1" i="0" kern="1200"/>
            <a:t>Total Setup Costs</a:t>
          </a:r>
          <a:r>
            <a:rPr lang="en-US" sz="6000" b="0" i="0" kern="1200"/>
            <a:t>: $50,000 (including first month’s rent)</a:t>
          </a:r>
          <a:endParaRPr lang="en-US" sz="6000" kern="1200"/>
        </a:p>
      </dsp:txBody>
      <dsp:txXfrm>
        <a:off x="164490" y="187839"/>
        <a:ext cx="8496679" cy="30406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7FDDA-06D4-4885-9139-B4677378ABCA}">
      <dsp:nvSpPr>
        <dsp:cNvPr id="0" name=""/>
        <dsp:cNvSpPr/>
      </dsp:nvSpPr>
      <dsp:spPr>
        <a:xfrm>
          <a:off x="0" y="13855"/>
          <a:ext cx="8825659"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Market Analysis</a:t>
          </a:r>
          <a:r>
            <a:rPr lang="en-US" sz="2300" b="0" i="0" kern="1200"/>
            <a:t>: </a:t>
          </a:r>
          <a:endParaRPr lang="en-US" sz="2300" kern="1200"/>
        </a:p>
      </dsp:txBody>
      <dsp:txXfrm>
        <a:off x="26930" y="40785"/>
        <a:ext cx="8771799" cy="497795"/>
      </dsp:txXfrm>
    </dsp:sp>
    <dsp:sp modelId="{7BAEB264-8AD5-437A-91EC-3F4DAC1347AD}">
      <dsp:nvSpPr>
        <dsp:cNvPr id="0" name=""/>
        <dsp:cNvSpPr/>
      </dsp:nvSpPr>
      <dsp:spPr>
        <a:xfrm>
          <a:off x="0" y="565510"/>
          <a:ext cx="8825659"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The demand for in-game gold is consistently high, with prices ranging from $25 to $50 per 10,000 gold, depending on the game and market conditions.</a:t>
          </a:r>
          <a:endParaRPr lang="en-US" sz="1800" kern="1200"/>
        </a:p>
      </dsp:txBody>
      <dsp:txXfrm>
        <a:off x="0" y="565510"/>
        <a:ext cx="8825659" cy="833175"/>
      </dsp:txXfrm>
    </dsp:sp>
    <dsp:sp modelId="{19C30C60-62CC-43ED-8734-4F32B3BFFCD7}">
      <dsp:nvSpPr>
        <dsp:cNvPr id="0" name=""/>
        <dsp:cNvSpPr/>
      </dsp:nvSpPr>
      <dsp:spPr>
        <a:xfrm>
          <a:off x="0" y="1398685"/>
          <a:ext cx="8825659"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Estimated Gold Farming Output</a:t>
          </a:r>
          <a:r>
            <a:rPr lang="en-US" sz="2300" b="0" i="0" kern="1200"/>
            <a:t>: </a:t>
          </a:r>
          <a:endParaRPr lang="en-US" sz="2300" kern="1200"/>
        </a:p>
      </dsp:txBody>
      <dsp:txXfrm>
        <a:off x="26930" y="1425615"/>
        <a:ext cx="8771799" cy="497795"/>
      </dsp:txXfrm>
    </dsp:sp>
    <dsp:sp modelId="{176F13E9-078B-4746-961C-D3BA3582870A}">
      <dsp:nvSpPr>
        <dsp:cNvPr id="0" name=""/>
        <dsp:cNvSpPr/>
      </dsp:nvSpPr>
      <dsp:spPr>
        <a:xfrm>
          <a:off x="0" y="1950340"/>
          <a:ext cx="8825659" cy="145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With 15-20 workstations, the operation can generate approximately 150,000 gold per day.</a:t>
          </a:r>
          <a:endParaRPr lang="en-US" sz="1800" kern="1200"/>
        </a:p>
        <a:p>
          <a:pPr marL="171450" lvl="1" indent="-171450" algn="l" defTabSz="800100">
            <a:lnSpc>
              <a:spcPct val="90000"/>
            </a:lnSpc>
            <a:spcBef>
              <a:spcPct val="0"/>
            </a:spcBef>
            <a:spcAft>
              <a:spcPct val="20000"/>
            </a:spcAft>
            <a:buChar char="•"/>
          </a:pPr>
          <a:r>
            <a:rPr lang="en-US" sz="1800" b="0" i="0" kern="1200"/>
            <a:t>Monthly revenue potential: </a:t>
          </a:r>
          <a:endParaRPr lang="en-US" sz="1800" kern="1200"/>
        </a:p>
        <a:p>
          <a:pPr marL="342900" lvl="2" indent="-171450" algn="l" defTabSz="800100">
            <a:lnSpc>
              <a:spcPct val="90000"/>
            </a:lnSpc>
            <a:spcBef>
              <a:spcPct val="0"/>
            </a:spcBef>
            <a:spcAft>
              <a:spcPct val="20000"/>
            </a:spcAft>
            <a:buChar char="•"/>
          </a:pPr>
          <a:r>
            <a:rPr lang="en-US" sz="1800" b="0" i="0" kern="1200"/>
            <a:t>At $40 per 10,000 gold, this translates to $6,000 per month from gold sales.</a:t>
          </a:r>
          <a:endParaRPr lang="en-US" sz="1800" kern="1200"/>
        </a:p>
      </dsp:txBody>
      <dsp:txXfrm>
        <a:off x="0" y="1950340"/>
        <a:ext cx="8825659" cy="145210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162EB-1B11-42BF-8180-18C5954FDBA7}">
      <dsp:nvSpPr>
        <dsp:cNvPr id="0" name=""/>
        <dsp:cNvSpPr/>
      </dsp:nvSpPr>
      <dsp:spPr>
        <a:xfrm>
          <a:off x="0" y="170184"/>
          <a:ext cx="8825659"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Monthly Operating Costs</a:t>
          </a:r>
          <a:r>
            <a:rPr lang="en-US" sz="2600" b="0" i="0" kern="1200"/>
            <a:t>: </a:t>
          </a:r>
          <a:endParaRPr lang="en-US" sz="2600" kern="1200"/>
        </a:p>
      </dsp:txBody>
      <dsp:txXfrm>
        <a:off x="30442" y="200626"/>
        <a:ext cx="8764775" cy="562726"/>
      </dsp:txXfrm>
    </dsp:sp>
    <dsp:sp modelId="{C3E0D976-F206-419F-ADD5-01BBFF41E676}">
      <dsp:nvSpPr>
        <dsp:cNvPr id="0" name=""/>
        <dsp:cNvSpPr/>
      </dsp:nvSpPr>
      <dsp:spPr>
        <a:xfrm>
          <a:off x="0" y="793794"/>
          <a:ext cx="8825659"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Rent: $800</a:t>
          </a:r>
          <a:endParaRPr lang="en-US" sz="2000" kern="1200"/>
        </a:p>
        <a:p>
          <a:pPr marL="228600" lvl="1" indent="-228600" algn="l" defTabSz="889000">
            <a:lnSpc>
              <a:spcPct val="90000"/>
            </a:lnSpc>
            <a:spcBef>
              <a:spcPct val="0"/>
            </a:spcBef>
            <a:spcAft>
              <a:spcPct val="20000"/>
            </a:spcAft>
            <a:buChar char="•"/>
          </a:pPr>
          <a:r>
            <a:rPr lang="en-US" sz="2000" b="0" i="0" kern="1200"/>
            <a:t>Miscellaneous: $4,500 (including utilities, internet, maintenance)</a:t>
          </a:r>
          <a:endParaRPr lang="en-US" sz="2000" kern="1200"/>
        </a:p>
      </dsp:txBody>
      <dsp:txXfrm>
        <a:off x="0" y="793794"/>
        <a:ext cx="8825659" cy="699660"/>
      </dsp:txXfrm>
    </dsp:sp>
    <dsp:sp modelId="{F18C243C-A2B0-4462-8791-E611A1D3DE57}">
      <dsp:nvSpPr>
        <dsp:cNvPr id="0" name=""/>
        <dsp:cNvSpPr/>
      </dsp:nvSpPr>
      <dsp:spPr>
        <a:xfrm>
          <a:off x="0" y="1493454"/>
          <a:ext cx="8825659"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Total Monthly Costs</a:t>
          </a:r>
          <a:r>
            <a:rPr lang="en-US" sz="2600" b="0" i="0" kern="1200"/>
            <a:t>: $5,300</a:t>
          </a:r>
          <a:endParaRPr lang="en-US" sz="2600" kern="1200"/>
        </a:p>
      </dsp:txBody>
      <dsp:txXfrm>
        <a:off x="30442" y="1523896"/>
        <a:ext cx="8764775" cy="562726"/>
      </dsp:txXfrm>
    </dsp:sp>
    <dsp:sp modelId="{1550C97E-0EC7-41E8-99E2-868A8DB9F1E3}">
      <dsp:nvSpPr>
        <dsp:cNvPr id="0" name=""/>
        <dsp:cNvSpPr/>
      </dsp:nvSpPr>
      <dsp:spPr>
        <a:xfrm>
          <a:off x="0" y="2191945"/>
          <a:ext cx="8825659"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Estimated Monthly Profit</a:t>
          </a:r>
          <a:r>
            <a:rPr lang="en-US" sz="2600" b="0" i="0" kern="1200"/>
            <a:t>: </a:t>
          </a:r>
          <a:endParaRPr lang="en-US" sz="2600" kern="1200"/>
        </a:p>
      </dsp:txBody>
      <dsp:txXfrm>
        <a:off x="30442" y="2222387"/>
        <a:ext cx="8764775" cy="562726"/>
      </dsp:txXfrm>
    </dsp:sp>
    <dsp:sp modelId="{57C677A7-F59D-49A0-9CF4-76A9999AD838}">
      <dsp:nvSpPr>
        <dsp:cNvPr id="0" name=""/>
        <dsp:cNvSpPr/>
      </dsp:nvSpPr>
      <dsp:spPr>
        <a:xfrm>
          <a:off x="0" y="2815555"/>
          <a:ext cx="882565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Revenue ($6,000) - Operating Costs ($5,300) = $700</a:t>
          </a:r>
          <a:endParaRPr lang="en-US" sz="2000" kern="1200"/>
        </a:p>
      </dsp:txBody>
      <dsp:txXfrm>
        <a:off x="0" y="2815555"/>
        <a:ext cx="8825659" cy="4305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CECAD-EC15-4036-A020-5219D3E61C5A}">
      <dsp:nvSpPr>
        <dsp:cNvPr id="0" name=""/>
        <dsp:cNvSpPr/>
      </dsp:nvSpPr>
      <dsp:spPr>
        <a:xfrm>
          <a:off x="0" y="209964"/>
          <a:ext cx="8825659"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Why Use It</a:t>
          </a:r>
          <a:r>
            <a:rPr lang="en-US" sz="2600" b="0" i="0" kern="1200"/>
            <a:t>:</a:t>
          </a:r>
          <a:endParaRPr lang="en-US" sz="2600" kern="1200"/>
        </a:p>
      </dsp:txBody>
      <dsp:txXfrm>
        <a:off x="30442" y="240406"/>
        <a:ext cx="8764775" cy="562726"/>
      </dsp:txXfrm>
    </dsp:sp>
    <dsp:sp modelId="{2F7F2664-E2A3-42C7-994A-2DC6F1D8E285}">
      <dsp:nvSpPr>
        <dsp:cNvPr id="0" name=""/>
        <dsp:cNvSpPr/>
      </dsp:nvSpPr>
      <dsp:spPr>
        <a:xfrm>
          <a:off x="0" y="833575"/>
          <a:ext cx="8825659"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Eliminates upfront hardware cost</a:t>
          </a:r>
          <a:endParaRPr lang="en-US" sz="2000" kern="1200"/>
        </a:p>
        <a:p>
          <a:pPr marL="228600" lvl="1" indent="-228600" algn="l" defTabSz="889000">
            <a:lnSpc>
              <a:spcPct val="90000"/>
            </a:lnSpc>
            <a:spcBef>
              <a:spcPct val="0"/>
            </a:spcBef>
            <a:spcAft>
              <a:spcPct val="20000"/>
            </a:spcAft>
            <a:buChar char="•"/>
          </a:pPr>
          <a:r>
            <a:rPr lang="en-US" sz="2000" b="0" i="0" kern="1200"/>
            <a:t>Allows real-world testing before full investment</a:t>
          </a:r>
          <a:endParaRPr lang="en-US" sz="2000" kern="1200"/>
        </a:p>
        <a:p>
          <a:pPr marL="228600" lvl="1" indent="-228600" algn="l" defTabSz="889000">
            <a:lnSpc>
              <a:spcPct val="90000"/>
            </a:lnSpc>
            <a:spcBef>
              <a:spcPct val="0"/>
            </a:spcBef>
            <a:spcAft>
              <a:spcPct val="20000"/>
            </a:spcAft>
            <a:buChar char="•"/>
          </a:pPr>
          <a:r>
            <a:rPr lang="en-US" sz="2000" b="0" i="0" kern="1200"/>
            <a:t>Cancel or return equipment with minimal loss if ROI isn’t promising</a:t>
          </a:r>
          <a:endParaRPr lang="en-US" sz="2000" kern="1200"/>
        </a:p>
      </dsp:txBody>
      <dsp:txXfrm>
        <a:off x="0" y="833575"/>
        <a:ext cx="8825659" cy="1049490"/>
      </dsp:txXfrm>
    </dsp:sp>
    <dsp:sp modelId="{6B3A3BC3-5282-40BF-B267-D5A110A19796}">
      <dsp:nvSpPr>
        <dsp:cNvPr id="0" name=""/>
        <dsp:cNvSpPr/>
      </dsp:nvSpPr>
      <dsp:spPr>
        <a:xfrm>
          <a:off x="0" y="1883065"/>
          <a:ext cx="8825659"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Monthly Rental Costs via NZXT Flex (Estimate)</a:t>
          </a:r>
          <a:endParaRPr lang="en-US" sz="2600" kern="1200"/>
        </a:p>
      </dsp:txBody>
      <dsp:txXfrm>
        <a:off x="30442" y="1913507"/>
        <a:ext cx="8764775" cy="562726"/>
      </dsp:txXfrm>
    </dsp:sp>
    <dsp:sp modelId="{688F2921-D3F6-463D-983D-368063E841AC}">
      <dsp:nvSpPr>
        <dsp:cNvPr id="0" name=""/>
        <dsp:cNvSpPr/>
      </dsp:nvSpPr>
      <dsp:spPr>
        <a:xfrm>
          <a:off x="0" y="2506675"/>
          <a:ext cx="8825659"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1" i="0" kern="1200"/>
            <a:t>10 high-performance gaming PCs</a:t>
          </a:r>
          <a:r>
            <a:rPr lang="en-US" sz="2000" b="0" i="0" kern="1200"/>
            <a:t> @ ~$40–$60/week/unit</a:t>
          </a:r>
          <a:endParaRPr lang="en-US" sz="2000" kern="1200"/>
        </a:p>
        <a:p>
          <a:pPr marL="228600" lvl="1" indent="-228600" algn="l" defTabSz="889000">
            <a:lnSpc>
              <a:spcPct val="90000"/>
            </a:lnSpc>
            <a:spcBef>
              <a:spcPct val="0"/>
            </a:spcBef>
            <a:spcAft>
              <a:spcPct val="20000"/>
            </a:spcAft>
            <a:buChar char="•"/>
          </a:pPr>
          <a:r>
            <a:rPr lang="en-US" sz="2000" b="0" i="0" kern="1200"/>
            <a:t>Monthly total (assuming $50/unit): </a:t>
          </a:r>
          <a:r>
            <a:rPr lang="en-US" sz="2000" b="1" i="0" kern="1200"/>
            <a:t>$2,000/month</a:t>
          </a:r>
          <a:endParaRPr lang="en-US" sz="2000" kern="1200"/>
        </a:p>
      </dsp:txBody>
      <dsp:txXfrm>
        <a:off x="0" y="2506675"/>
        <a:ext cx="8825659" cy="6996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6E171-85D0-4F22-9298-9D1FC347468D}">
      <dsp:nvSpPr>
        <dsp:cNvPr id="0" name=""/>
        <dsp:cNvSpPr/>
      </dsp:nvSpPr>
      <dsp:spPr>
        <a:xfrm>
          <a:off x="0" y="50620"/>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Other Monthly Costs (Same as Traditional Plan)</a:t>
          </a:r>
          <a:endParaRPr lang="en-US" sz="2100" kern="1200"/>
        </a:p>
      </dsp:txBody>
      <dsp:txXfrm>
        <a:off x="24588" y="75208"/>
        <a:ext cx="8776483" cy="454509"/>
      </dsp:txXfrm>
    </dsp:sp>
    <dsp:sp modelId="{4757AD33-3DD3-4A4A-8A18-9E4AF562BF5E}">
      <dsp:nvSpPr>
        <dsp:cNvPr id="0" name=""/>
        <dsp:cNvSpPr/>
      </dsp:nvSpPr>
      <dsp:spPr>
        <a:xfrm>
          <a:off x="0" y="554305"/>
          <a:ext cx="8825659"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Game Subscriptions (15 players): </a:t>
          </a:r>
          <a:r>
            <a:rPr lang="en-US" sz="1600" b="1" i="0" kern="1200"/>
            <a:t>$225</a:t>
          </a:r>
          <a:endParaRPr lang="en-US" sz="1600" kern="1200"/>
        </a:p>
        <a:p>
          <a:pPr marL="171450" lvl="1" indent="-171450" algn="l" defTabSz="711200">
            <a:lnSpc>
              <a:spcPct val="90000"/>
            </a:lnSpc>
            <a:spcBef>
              <a:spcPct val="0"/>
            </a:spcBef>
            <a:spcAft>
              <a:spcPct val="20000"/>
            </a:spcAft>
            <a:buChar char="•"/>
          </a:pPr>
          <a:r>
            <a:rPr lang="en-US" sz="1600" b="0" i="0" kern="1200"/>
            <a:t>Internet/Utilities: </a:t>
          </a:r>
          <a:r>
            <a:rPr lang="en-US" sz="1600" b="1" i="0" kern="1200"/>
            <a:t>$300</a:t>
          </a:r>
          <a:endParaRPr lang="en-US" sz="1600" kern="1200"/>
        </a:p>
        <a:p>
          <a:pPr marL="171450" lvl="1" indent="-171450" algn="l" defTabSz="711200">
            <a:lnSpc>
              <a:spcPct val="90000"/>
            </a:lnSpc>
            <a:spcBef>
              <a:spcPct val="0"/>
            </a:spcBef>
            <a:spcAft>
              <a:spcPct val="20000"/>
            </a:spcAft>
            <a:buChar char="•"/>
          </a:pPr>
          <a:r>
            <a:rPr lang="en-US" sz="1600" b="0" i="0" kern="1200"/>
            <a:t>Support Staff (light-duty): </a:t>
          </a:r>
          <a:r>
            <a:rPr lang="en-US" sz="1600" b="1" i="0" kern="1200"/>
            <a:t>$250</a:t>
          </a:r>
          <a:endParaRPr lang="en-US" sz="1600" kern="1200"/>
        </a:p>
        <a:p>
          <a:pPr marL="171450" lvl="1" indent="-171450" algn="l" defTabSz="711200">
            <a:lnSpc>
              <a:spcPct val="90000"/>
            </a:lnSpc>
            <a:spcBef>
              <a:spcPct val="0"/>
            </a:spcBef>
            <a:spcAft>
              <a:spcPct val="20000"/>
            </a:spcAft>
            <a:buChar char="•"/>
          </a:pPr>
          <a:r>
            <a:rPr lang="en-US" sz="1600" b="1" i="0" kern="1200"/>
            <a:t>Total Monthly Cost</a:t>
          </a:r>
          <a:r>
            <a:rPr lang="en-US" sz="1600" b="0" i="0" kern="1200"/>
            <a:t>: </a:t>
          </a:r>
          <a:r>
            <a:rPr lang="en-US" sz="1600" b="1" i="0" kern="1200"/>
            <a:t>$2,775</a:t>
          </a:r>
          <a:endParaRPr lang="en-US" sz="1600" kern="1200"/>
        </a:p>
      </dsp:txBody>
      <dsp:txXfrm>
        <a:off x="0" y="554305"/>
        <a:ext cx="8825659" cy="1108485"/>
      </dsp:txXfrm>
    </dsp:sp>
    <dsp:sp modelId="{9F165EC7-5E2B-4153-BA66-D1FAC50800CE}">
      <dsp:nvSpPr>
        <dsp:cNvPr id="0" name=""/>
        <dsp:cNvSpPr/>
      </dsp:nvSpPr>
      <dsp:spPr>
        <a:xfrm>
          <a:off x="0" y="1662790"/>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Potential Monthly Earnings (Same Estimate)</a:t>
          </a:r>
          <a:endParaRPr lang="en-US" sz="2100" kern="1200"/>
        </a:p>
      </dsp:txBody>
      <dsp:txXfrm>
        <a:off x="24588" y="1687378"/>
        <a:ext cx="8776483" cy="454509"/>
      </dsp:txXfrm>
    </dsp:sp>
    <dsp:sp modelId="{1E332C06-6EE3-43DA-B86A-89B30B17C73A}">
      <dsp:nvSpPr>
        <dsp:cNvPr id="0" name=""/>
        <dsp:cNvSpPr/>
      </dsp:nvSpPr>
      <dsp:spPr>
        <a:xfrm>
          <a:off x="0" y="2166475"/>
          <a:ext cx="8825659"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Total gold farming revenue: </a:t>
          </a:r>
          <a:r>
            <a:rPr lang="en-US" sz="1600" b="1" i="0" kern="1200"/>
            <a:t>$1,800</a:t>
          </a:r>
          <a:endParaRPr lang="en-US" sz="1600" kern="1200"/>
        </a:p>
      </dsp:txBody>
      <dsp:txXfrm>
        <a:off x="0" y="2166475"/>
        <a:ext cx="8825659" cy="347760"/>
      </dsp:txXfrm>
    </dsp:sp>
    <dsp:sp modelId="{8C4FCED0-86A3-47D4-8F86-66AE8B7F7797}">
      <dsp:nvSpPr>
        <dsp:cNvPr id="0" name=""/>
        <dsp:cNvSpPr/>
      </dsp:nvSpPr>
      <dsp:spPr>
        <a:xfrm>
          <a:off x="0" y="2514235"/>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Net Monthly Outcome</a:t>
          </a:r>
          <a:r>
            <a:rPr lang="en-US" sz="2100" b="0" i="0" kern="1200"/>
            <a:t>:</a:t>
          </a:r>
          <a:endParaRPr lang="en-US" sz="2100" kern="1200"/>
        </a:p>
      </dsp:txBody>
      <dsp:txXfrm>
        <a:off x="24588" y="2538823"/>
        <a:ext cx="8776483" cy="454509"/>
      </dsp:txXfrm>
    </dsp:sp>
    <dsp:sp modelId="{4C193AB6-A92D-4387-B1A4-67F72E93D1AE}">
      <dsp:nvSpPr>
        <dsp:cNvPr id="0" name=""/>
        <dsp:cNvSpPr/>
      </dsp:nvSpPr>
      <dsp:spPr>
        <a:xfrm>
          <a:off x="0" y="3017920"/>
          <a:ext cx="8825659"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i="0" kern="1200"/>
            <a:t>$1,800 (earnings) – $2,775 (costs) = -$975 (loss)	</a:t>
          </a:r>
          <a:endParaRPr lang="en-US" sz="1600" kern="1200"/>
        </a:p>
      </dsp:txBody>
      <dsp:txXfrm>
        <a:off x="0" y="3017920"/>
        <a:ext cx="8825659" cy="3477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08016-EEB1-40B0-B916-DD3081AA6201}">
      <dsp:nvSpPr>
        <dsp:cNvPr id="0" name=""/>
        <dsp:cNvSpPr/>
      </dsp:nvSpPr>
      <dsp:spPr>
        <a:xfrm>
          <a:off x="0" y="64390"/>
          <a:ext cx="8825659"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Test Phase (3 Months)</a:t>
          </a:r>
          <a:r>
            <a:rPr lang="en-US" sz="2400" b="0" i="0" kern="1200"/>
            <a:t> </a:t>
          </a:r>
          <a:endParaRPr lang="en-US" sz="2400" kern="1200"/>
        </a:p>
      </dsp:txBody>
      <dsp:txXfrm>
        <a:off x="28100" y="92490"/>
        <a:ext cx="8769459" cy="519439"/>
      </dsp:txXfrm>
    </dsp:sp>
    <dsp:sp modelId="{00CD3A9D-3483-4800-A6B2-E2639D0CCC4B}">
      <dsp:nvSpPr>
        <dsp:cNvPr id="0" name=""/>
        <dsp:cNvSpPr/>
      </dsp:nvSpPr>
      <dsp:spPr>
        <a:xfrm>
          <a:off x="0" y="640030"/>
          <a:ext cx="8825659"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Use NZXT Flex to pilot gameplay profit potential</a:t>
          </a:r>
          <a:endParaRPr lang="en-US" sz="1900" kern="1200"/>
        </a:p>
        <a:p>
          <a:pPr marL="171450" lvl="1" indent="-171450" algn="l" defTabSz="844550">
            <a:lnSpc>
              <a:spcPct val="90000"/>
            </a:lnSpc>
            <a:spcBef>
              <a:spcPct val="0"/>
            </a:spcBef>
            <a:spcAft>
              <a:spcPct val="20000"/>
            </a:spcAft>
            <a:buChar char="•"/>
          </a:pPr>
          <a:r>
            <a:rPr lang="en-US" sz="1900" b="0" i="0" kern="1200"/>
            <a:t>Gather performance data, employee interest, gold yield, and team productivity impact</a:t>
          </a:r>
          <a:endParaRPr lang="en-US" sz="1900" kern="1200"/>
        </a:p>
        <a:p>
          <a:pPr marL="171450" lvl="1" indent="-171450" algn="l" defTabSz="844550">
            <a:lnSpc>
              <a:spcPct val="90000"/>
            </a:lnSpc>
            <a:spcBef>
              <a:spcPct val="0"/>
            </a:spcBef>
            <a:spcAft>
              <a:spcPct val="20000"/>
            </a:spcAft>
            <a:buChar char="•"/>
          </a:pPr>
          <a:r>
            <a:rPr lang="en-US" sz="1900" b="0" i="0" kern="1200"/>
            <a:t>Reassess profitability after 90 days</a:t>
          </a:r>
          <a:endParaRPr lang="en-US" sz="1900" kern="1200"/>
        </a:p>
      </dsp:txBody>
      <dsp:txXfrm>
        <a:off x="0" y="640030"/>
        <a:ext cx="8825659" cy="1266840"/>
      </dsp:txXfrm>
    </dsp:sp>
    <dsp:sp modelId="{8E3BCB1D-0F17-43E6-A597-857262033D85}">
      <dsp:nvSpPr>
        <dsp:cNvPr id="0" name=""/>
        <dsp:cNvSpPr/>
      </dsp:nvSpPr>
      <dsp:spPr>
        <a:xfrm>
          <a:off x="0" y="1906870"/>
          <a:ext cx="8825659"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Break-Even Scenario</a:t>
          </a:r>
          <a:r>
            <a:rPr lang="en-US" sz="2400" b="0" i="0" kern="1200"/>
            <a:t> </a:t>
          </a:r>
          <a:endParaRPr lang="en-US" sz="2400" kern="1200"/>
        </a:p>
      </dsp:txBody>
      <dsp:txXfrm>
        <a:off x="28100" y="1934970"/>
        <a:ext cx="8769459" cy="519439"/>
      </dsp:txXfrm>
    </dsp:sp>
    <dsp:sp modelId="{8742DFA4-F6C9-4F85-BB3B-10AFE10720F7}">
      <dsp:nvSpPr>
        <dsp:cNvPr id="0" name=""/>
        <dsp:cNvSpPr/>
      </dsp:nvSpPr>
      <dsp:spPr>
        <a:xfrm>
          <a:off x="0" y="2482510"/>
          <a:ext cx="882565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If by Month 3, the model either breaks even or shows promise (e.g., earnings exceed 80% of cost), plan for gradual hardware purchase to reduce long-term overhead</a:t>
          </a:r>
          <a:endParaRPr lang="en-US" sz="1900" kern="1200"/>
        </a:p>
      </dsp:txBody>
      <dsp:txXfrm>
        <a:off x="0" y="2482510"/>
        <a:ext cx="882565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5087A-7584-4A8D-8AEE-4FA195A40D18}">
      <dsp:nvSpPr>
        <dsp:cNvPr id="0" name=""/>
        <dsp:cNvSpPr/>
      </dsp:nvSpPr>
      <dsp:spPr>
        <a:xfrm>
          <a:off x="0" y="19300"/>
          <a:ext cx="8825659" cy="10740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a:t>Professional Gamers</a:t>
          </a:r>
          <a:r>
            <a:rPr lang="en-US" sz="2700" b="0" i="0" kern="1200"/>
            <a:t>: Individuals focused on gold coin farming.</a:t>
          </a:r>
          <a:endParaRPr lang="en-US" sz="2700" kern="1200"/>
        </a:p>
      </dsp:txBody>
      <dsp:txXfrm>
        <a:off x="52431" y="71731"/>
        <a:ext cx="8720797" cy="969198"/>
      </dsp:txXfrm>
    </dsp:sp>
    <dsp:sp modelId="{2CB57E79-C0B7-4170-A254-2BF5332D6DD0}">
      <dsp:nvSpPr>
        <dsp:cNvPr id="0" name=""/>
        <dsp:cNvSpPr/>
      </dsp:nvSpPr>
      <dsp:spPr>
        <a:xfrm>
          <a:off x="0" y="1171120"/>
          <a:ext cx="8825659" cy="10740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a:t>Gaming Teams</a:t>
          </a:r>
          <a:r>
            <a:rPr lang="en-US" sz="2700" b="0" i="0" kern="1200"/>
            <a:t>: Groups strategizing and collaborating on gameplay.</a:t>
          </a:r>
          <a:endParaRPr lang="en-US" sz="2700" kern="1200"/>
        </a:p>
      </dsp:txBody>
      <dsp:txXfrm>
        <a:off x="52431" y="1223551"/>
        <a:ext cx="8720797" cy="969198"/>
      </dsp:txXfrm>
    </dsp:sp>
    <dsp:sp modelId="{E674068D-21E3-46BB-B950-097107E1655D}">
      <dsp:nvSpPr>
        <dsp:cNvPr id="0" name=""/>
        <dsp:cNvSpPr/>
      </dsp:nvSpPr>
      <dsp:spPr>
        <a:xfrm>
          <a:off x="0" y="2322940"/>
          <a:ext cx="8825659" cy="10740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a:t>Content Creators</a:t>
          </a:r>
          <a:r>
            <a:rPr lang="en-US" sz="2700" b="0" i="0" kern="1200"/>
            <a:t>: Streamers and YouTubers producing gaming content.</a:t>
          </a:r>
          <a:endParaRPr lang="en-US" sz="2700" kern="1200"/>
        </a:p>
      </dsp:txBody>
      <dsp:txXfrm>
        <a:off x="52431" y="2375371"/>
        <a:ext cx="8720797" cy="96919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FA1C9-9191-465C-9B9A-98679886C31D}">
      <dsp:nvSpPr>
        <dsp:cNvPr id="0" name=""/>
        <dsp:cNvSpPr/>
      </dsp:nvSpPr>
      <dsp:spPr>
        <a:xfrm>
          <a:off x="0" y="68507"/>
          <a:ext cx="8825659" cy="64759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a:t>Failure Scenario</a:t>
          </a:r>
          <a:r>
            <a:rPr lang="en-US" sz="2700" b="0" i="0" kern="1200"/>
            <a:t> </a:t>
          </a:r>
          <a:endParaRPr lang="en-US" sz="2700" kern="1200"/>
        </a:p>
      </dsp:txBody>
      <dsp:txXfrm>
        <a:off x="31613" y="100120"/>
        <a:ext cx="8762433" cy="584369"/>
      </dsp:txXfrm>
    </dsp:sp>
    <dsp:sp modelId="{B714AB6B-AA4C-4B59-8CA6-495FAEE33068}">
      <dsp:nvSpPr>
        <dsp:cNvPr id="0" name=""/>
        <dsp:cNvSpPr/>
      </dsp:nvSpPr>
      <dsp:spPr>
        <a:xfrm>
          <a:off x="0" y="716102"/>
          <a:ext cx="8825659"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a:t>If returns are poor, cancel the subscription, return equipment, and pivot the room to employee wellness or training areas</a:t>
          </a:r>
          <a:endParaRPr lang="en-US" sz="2100" kern="1200"/>
        </a:p>
      </dsp:txBody>
      <dsp:txXfrm>
        <a:off x="0" y="716102"/>
        <a:ext cx="8825659" cy="670680"/>
      </dsp:txXfrm>
    </dsp:sp>
    <dsp:sp modelId="{F6C3CF51-23B3-4847-9507-31711362181A}">
      <dsp:nvSpPr>
        <dsp:cNvPr id="0" name=""/>
        <dsp:cNvSpPr/>
      </dsp:nvSpPr>
      <dsp:spPr>
        <a:xfrm>
          <a:off x="0" y="1386782"/>
          <a:ext cx="8825659" cy="64759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a:t>Success Scenario</a:t>
          </a:r>
          <a:r>
            <a:rPr lang="en-US" sz="2700" b="0" i="0" kern="1200"/>
            <a:t> </a:t>
          </a:r>
          <a:endParaRPr lang="en-US" sz="2700" kern="1200"/>
        </a:p>
      </dsp:txBody>
      <dsp:txXfrm>
        <a:off x="31613" y="1418395"/>
        <a:ext cx="8762433" cy="584369"/>
      </dsp:txXfrm>
    </dsp:sp>
    <dsp:sp modelId="{B5A04737-2B1A-4845-BB37-49DDFC1FF8C3}">
      <dsp:nvSpPr>
        <dsp:cNvPr id="0" name=""/>
        <dsp:cNvSpPr/>
      </dsp:nvSpPr>
      <dsp:spPr>
        <a:xfrm>
          <a:off x="0" y="2034377"/>
          <a:ext cx="8825659"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a:t>Purchase high-performing PCs using revenue or budget allocation</a:t>
          </a:r>
          <a:endParaRPr lang="en-US" sz="2100" kern="1200"/>
        </a:p>
        <a:p>
          <a:pPr marL="228600" lvl="1" indent="-228600" algn="l" defTabSz="933450">
            <a:lnSpc>
              <a:spcPct val="90000"/>
            </a:lnSpc>
            <a:spcBef>
              <a:spcPct val="0"/>
            </a:spcBef>
            <a:spcAft>
              <a:spcPct val="20000"/>
            </a:spcAft>
            <a:buChar char="•"/>
          </a:pPr>
          <a:r>
            <a:rPr lang="en-US" sz="2100" b="0" i="0" kern="1200"/>
            <a:t>Continue growing with structured guilds and incentivized events</a:t>
          </a:r>
          <a:endParaRPr lang="en-US" sz="2100" kern="1200"/>
        </a:p>
      </dsp:txBody>
      <dsp:txXfrm>
        <a:off x="0" y="2034377"/>
        <a:ext cx="8825659" cy="131341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42D72-998A-4162-953E-BCFC8C224441}">
      <dsp:nvSpPr>
        <dsp:cNvPr id="0" name=""/>
        <dsp:cNvSpPr/>
      </dsp:nvSpPr>
      <dsp:spPr>
        <a:xfrm>
          <a:off x="0" y="5260"/>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Risk Management</a:t>
          </a:r>
          <a:r>
            <a:rPr lang="en-US" sz="2100" b="0" i="0" kern="1200"/>
            <a:t>: </a:t>
          </a:r>
          <a:endParaRPr lang="en-US" sz="2100" kern="1200"/>
        </a:p>
      </dsp:txBody>
      <dsp:txXfrm>
        <a:off x="24588" y="29848"/>
        <a:ext cx="8776483" cy="454509"/>
      </dsp:txXfrm>
    </dsp:sp>
    <dsp:sp modelId="{A2856E52-F681-4491-B5F0-CEE9D10CA527}">
      <dsp:nvSpPr>
        <dsp:cNvPr id="0" name=""/>
        <dsp:cNvSpPr/>
      </dsp:nvSpPr>
      <dsp:spPr>
        <a:xfrm>
          <a:off x="0" y="508945"/>
          <a:ext cx="8825659"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Low upfront investment required</a:t>
          </a:r>
          <a:endParaRPr lang="en-US" sz="1600" kern="1200"/>
        </a:p>
      </dsp:txBody>
      <dsp:txXfrm>
        <a:off x="0" y="508945"/>
        <a:ext cx="8825659" cy="347760"/>
      </dsp:txXfrm>
    </dsp:sp>
    <dsp:sp modelId="{5085227B-785F-4EEB-8813-75FB44AC0A61}">
      <dsp:nvSpPr>
        <dsp:cNvPr id="0" name=""/>
        <dsp:cNvSpPr/>
      </dsp:nvSpPr>
      <dsp:spPr>
        <a:xfrm>
          <a:off x="0" y="856705"/>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Scalability</a:t>
          </a:r>
          <a:r>
            <a:rPr lang="en-US" sz="2100" b="0" i="0" kern="1200"/>
            <a:t>: </a:t>
          </a:r>
          <a:endParaRPr lang="en-US" sz="2100" kern="1200"/>
        </a:p>
      </dsp:txBody>
      <dsp:txXfrm>
        <a:off x="24588" y="881293"/>
        <a:ext cx="8776483" cy="454509"/>
      </dsp:txXfrm>
    </dsp:sp>
    <dsp:sp modelId="{0CFBF609-BC9F-4710-99B5-932D0C4B52F6}">
      <dsp:nvSpPr>
        <dsp:cNvPr id="0" name=""/>
        <dsp:cNvSpPr/>
      </dsp:nvSpPr>
      <dsp:spPr>
        <a:xfrm>
          <a:off x="0" y="1360390"/>
          <a:ext cx="8825659"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Easy to scale up/down based on engagement</a:t>
          </a:r>
          <a:endParaRPr lang="en-US" sz="1600" kern="1200"/>
        </a:p>
      </dsp:txBody>
      <dsp:txXfrm>
        <a:off x="0" y="1360390"/>
        <a:ext cx="8825659" cy="347760"/>
      </dsp:txXfrm>
    </dsp:sp>
    <dsp:sp modelId="{758A3298-DA05-4C94-BD62-800690532238}">
      <dsp:nvSpPr>
        <dsp:cNvPr id="0" name=""/>
        <dsp:cNvSpPr/>
      </dsp:nvSpPr>
      <dsp:spPr>
        <a:xfrm>
          <a:off x="0" y="1708150"/>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Low Commitment</a:t>
          </a:r>
          <a:r>
            <a:rPr lang="en-US" sz="2100" b="0" i="0" kern="1200"/>
            <a:t>: </a:t>
          </a:r>
          <a:endParaRPr lang="en-US" sz="2100" kern="1200"/>
        </a:p>
      </dsp:txBody>
      <dsp:txXfrm>
        <a:off x="24588" y="1732738"/>
        <a:ext cx="8776483" cy="454509"/>
      </dsp:txXfrm>
    </dsp:sp>
    <dsp:sp modelId="{9547DC79-B77F-49EA-8D9A-508E04A9F33B}">
      <dsp:nvSpPr>
        <dsp:cNvPr id="0" name=""/>
        <dsp:cNvSpPr/>
      </dsp:nvSpPr>
      <dsp:spPr>
        <a:xfrm>
          <a:off x="0" y="2211835"/>
          <a:ext cx="8825659"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Ideal for uncertain ROI scenarios</a:t>
          </a:r>
          <a:endParaRPr lang="en-US" sz="1600" kern="1200"/>
        </a:p>
      </dsp:txBody>
      <dsp:txXfrm>
        <a:off x="0" y="2211835"/>
        <a:ext cx="8825659" cy="347760"/>
      </dsp:txXfrm>
    </dsp:sp>
    <dsp:sp modelId="{CB402F76-DC78-4CD3-8C72-7C28B19BD317}">
      <dsp:nvSpPr>
        <dsp:cNvPr id="0" name=""/>
        <dsp:cNvSpPr/>
      </dsp:nvSpPr>
      <dsp:spPr>
        <a:xfrm>
          <a:off x="0" y="2559595"/>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Tech Support</a:t>
          </a:r>
          <a:r>
            <a:rPr lang="en-US" sz="2100" b="0" i="0" kern="1200"/>
            <a:t>: </a:t>
          </a:r>
          <a:endParaRPr lang="en-US" sz="2100" kern="1200"/>
        </a:p>
      </dsp:txBody>
      <dsp:txXfrm>
        <a:off x="24588" y="2584183"/>
        <a:ext cx="8776483" cy="454509"/>
      </dsp:txXfrm>
    </dsp:sp>
    <dsp:sp modelId="{50363182-C5C0-4702-84A4-18EC2BD6FC11}">
      <dsp:nvSpPr>
        <dsp:cNvPr id="0" name=""/>
        <dsp:cNvSpPr/>
      </dsp:nvSpPr>
      <dsp:spPr>
        <a:xfrm>
          <a:off x="0" y="3063279"/>
          <a:ext cx="8825659"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Hardware is maintained by NZXT during the rental period</a:t>
          </a:r>
          <a:endParaRPr lang="en-US" sz="1600" kern="1200"/>
        </a:p>
      </dsp:txBody>
      <dsp:txXfrm>
        <a:off x="0" y="3063279"/>
        <a:ext cx="8825659" cy="347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91FDD-97F1-48F6-B8B3-B7B40CF57ADE}">
      <dsp:nvSpPr>
        <dsp:cNvPr id="0" name=""/>
        <dsp:cNvSpPr/>
      </dsp:nvSpPr>
      <dsp:spPr>
        <a:xfrm>
          <a:off x="0" y="102325"/>
          <a:ext cx="8825659" cy="32116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i="0" kern="1200"/>
            <a:t>2,500 - 3,000 square feet</a:t>
          </a:r>
          <a:r>
            <a:rPr lang="en-US" sz="4500" b="0" i="0" kern="1200"/>
            <a:t>: This size allows for a comfortable layout with dedicated spaces for various activities.</a:t>
          </a:r>
          <a:endParaRPr lang="en-US" sz="4500" kern="1200"/>
        </a:p>
      </dsp:txBody>
      <dsp:txXfrm>
        <a:off x="156780" y="259105"/>
        <a:ext cx="8512099" cy="2898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41BAB-F9AC-46DD-A01D-97DCD22C8A69}">
      <dsp:nvSpPr>
        <dsp:cNvPr id="0" name=""/>
        <dsp:cNvSpPr/>
      </dsp:nvSpPr>
      <dsp:spPr>
        <a:xfrm>
          <a:off x="3814977" y="973645"/>
          <a:ext cx="1195705" cy="119570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E37F560-A03C-484F-9A39-44794827311A}">
      <dsp:nvSpPr>
        <dsp:cNvPr id="0" name=""/>
        <dsp:cNvSpPr/>
      </dsp:nvSpPr>
      <dsp:spPr>
        <a:xfrm>
          <a:off x="3719320" y="0"/>
          <a:ext cx="1387017" cy="80283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b="1" i="0" kern="1200" dirty="0"/>
            <a:t>Gaming Stations</a:t>
          </a:r>
          <a:r>
            <a:rPr lang="en-US" sz="1000" b="0" i="0" kern="1200" dirty="0"/>
            <a:t>: 15-20 high-performance gaming PCs with ergonomic chairs and customizable setups.</a:t>
          </a:r>
          <a:endParaRPr lang="en-US" sz="1000" kern="1200" dirty="0"/>
        </a:p>
      </dsp:txBody>
      <dsp:txXfrm>
        <a:off x="3719320" y="0"/>
        <a:ext cx="1387017" cy="802830"/>
      </dsp:txXfrm>
    </dsp:sp>
    <dsp:sp modelId="{D0025E8D-0486-42D1-A018-1E0D7BEC79CC}">
      <dsp:nvSpPr>
        <dsp:cNvPr id="0" name=""/>
        <dsp:cNvSpPr/>
      </dsp:nvSpPr>
      <dsp:spPr>
        <a:xfrm>
          <a:off x="4269823" y="1304001"/>
          <a:ext cx="1195705" cy="119570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5F22FDB-4EFB-4865-AA49-A606CBC98A29}">
      <dsp:nvSpPr>
        <dsp:cNvPr id="0" name=""/>
        <dsp:cNvSpPr/>
      </dsp:nvSpPr>
      <dsp:spPr>
        <a:xfrm>
          <a:off x="5560706" y="1059053"/>
          <a:ext cx="1243533" cy="87115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b="1" i="0" kern="1200" dirty="0"/>
            <a:t>Relaxation Areas</a:t>
          </a:r>
          <a:r>
            <a:rPr lang="en-US" sz="1000" b="0" i="0" kern="1200" dirty="0"/>
            <a:t>: Lounge space with comfortable seating, gaming consoles, and snacks.</a:t>
          </a:r>
          <a:endParaRPr lang="en-US" sz="1000" kern="1200" dirty="0"/>
        </a:p>
      </dsp:txBody>
      <dsp:txXfrm>
        <a:off x="5560706" y="1059053"/>
        <a:ext cx="1243533" cy="871156"/>
      </dsp:txXfrm>
    </dsp:sp>
    <dsp:sp modelId="{D1146846-99DD-41D7-81F8-47199A67400F}">
      <dsp:nvSpPr>
        <dsp:cNvPr id="0" name=""/>
        <dsp:cNvSpPr/>
      </dsp:nvSpPr>
      <dsp:spPr>
        <a:xfrm>
          <a:off x="4096206" y="1838994"/>
          <a:ext cx="1195705" cy="119570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B657184-01F1-4EC3-A5CE-58102E476B80}">
      <dsp:nvSpPr>
        <dsp:cNvPr id="0" name=""/>
        <dsp:cNvSpPr/>
      </dsp:nvSpPr>
      <dsp:spPr>
        <a:xfrm>
          <a:off x="5369393" y="2545143"/>
          <a:ext cx="1243533" cy="87115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b="1" i="0" kern="1200"/>
            <a:t>Meeting Rooms</a:t>
          </a:r>
          <a:r>
            <a:rPr lang="en-US" sz="1000" b="0" i="0" kern="1200"/>
            <a:t>: 2 soundproof rooms equipped with whiteboards and video conferencing tools.</a:t>
          </a:r>
          <a:endParaRPr lang="en-US" sz="1000" kern="1200"/>
        </a:p>
      </dsp:txBody>
      <dsp:txXfrm>
        <a:off x="5369393" y="2545143"/>
        <a:ext cx="1243533" cy="871156"/>
      </dsp:txXfrm>
    </dsp:sp>
    <dsp:sp modelId="{9F3816EB-2A20-4214-846E-46E0E7A04609}">
      <dsp:nvSpPr>
        <dsp:cNvPr id="0" name=""/>
        <dsp:cNvSpPr/>
      </dsp:nvSpPr>
      <dsp:spPr>
        <a:xfrm>
          <a:off x="3533747" y="1838994"/>
          <a:ext cx="1195705" cy="119570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C8392FF-7ABB-4468-B49E-1ABD0F77BAEF}">
      <dsp:nvSpPr>
        <dsp:cNvPr id="0" name=""/>
        <dsp:cNvSpPr/>
      </dsp:nvSpPr>
      <dsp:spPr>
        <a:xfrm>
          <a:off x="2212732" y="2545143"/>
          <a:ext cx="1243533" cy="87115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b="1" i="0" kern="1200"/>
            <a:t>Collaboration Areas</a:t>
          </a:r>
          <a:r>
            <a:rPr lang="en-US" sz="1000" b="0" i="0" kern="1200"/>
            <a:t>: Open spaces with modular furniture for team strategy sessions.</a:t>
          </a:r>
          <a:endParaRPr lang="en-US" sz="1000" kern="1200"/>
        </a:p>
      </dsp:txBody>
      <dsp:txXfrm>
        <a:off x="2212732" y="2545143"/>
        <a:ext cx="1243533" cy="871156"/>
      </dsp:txXfrm>
    </dsp:sp>
    <dsp:sp modelId="{2E3ACC4B-5B49-40E1-AA77-F4809DEB10FD}">
      <dsp:nvSpPr>
        <dsp:cNvPr id="0" name=""/>
        <dsp:cNvSpPr/>
      </dsp:nvSpPr>
      <dsp:spPr>
        <a:xfrm>
          <a:off x="3360130" y="1304001"/>
          <a:ext cx="1195705" cy="119570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06BEA49-F6D9-4083-BF9A-A28B3E2A60C8}">
      <dsp:nvSpPr>
        <dsp:cNvPr id="0" name=""/>
        <dsp:cNvSpPr/>
      </dsp:nvSpPr>
      <dsp:spPr>
        <a:xfrm>
          <a:off x="2021419" y="1059053"/>
          <a:ext cx="1243533" cy="87115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b="1" i="0" kern="1200"/>
            <a:t>Storage</a:t>
          </a:r>
          <a:r>
            <a:rPr lang="en-US" sz="1000" b="0" i="0" kern="1200"/>
            <a:t>: Secure lockers for personal belongings and gaming gear.</a:t>
          </a:r>
          <a:endParaRPr lang="en-US" sz="1000" kern="1200"/>
        </a:p>
      </dsp:txBody>
      <dsp:txXfrm>
        <a:off x="2021419" y="1059053"/>
        <a:ext cx="1243533" cy="8711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35B7F-FAD6-48F9-8D7C-01EBB53BF691}">
      <dsp:nvSpPr>
        <dsp:cNvPr id="0" name=""/>
        <dsp:cNvSpPr/>
      </dsp:nvSpPr>
      <dsp:spPr>
        <a:xfrm>
          <a:off x="0" y="46840"/>
          <a:ext cx="8825659" cy="8634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0" kern="1200"/>
            <a:t>Estimated Budget</a:t>
          </a:r>
          <a:r>
            <a:rPr lang="en-US" sz="3600" b="0" i="0" kern="1200"/>
            <a:t>: $150,000 - $200,000 </a:t>
          </a:r>
          <a:endParaRPr lang="en-US" sz="3600" kern="1200"/>
        </a:p>
      </dsp:txBody>
      <dsp:txXfrm>
        <a:off x="42151" y="88991"/>
        <a:ext cx="8741357" cy="779158"/>
      </dsp:txXfrm>
    </dsp:sp>
    <dsp:sp modelId="{F3DCF951-EFFC-4C3C-B0AC-B35743D99CBA}">
      <dsp:nvSpPr>
        <dsp:cNvPr id="0" name=""/>
        <dsp:cNvSpPr/>
      </dsp:nvSpPr>
      <dsp:spPr>
        <a:xfrm>
          <a:off x="0" y="910300"/>
          <a:ext cx="8825659" cy="2459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1" i="0" kern="1200"/>
            <a:t>Breakdown</a:t>
          </a:r>
          <a:r>
            <a:rPr lang="en-US" sz="2800" b="0" i="0" kern="1200"/>
            <a:t>: </a:t>
          </a:r>
          <a:endParaRPr lang="en-US" sz="2800" kern="1200"/>
        </a:p>
        <a:p>
          <a:pPr marL="571500" lvl="2" indent="-285750" algn="l" defTabSz="1244600">
            <a:lnSpc>
              <a:spcPct val="90000"/>
            </a:lnSpc>
            <a:spcBef>
              <a:spcPct val="0"/>
            </a:spcBef>
            <a:spcAft>
              <a:spcPct val="20000"/>
            </a:spcAft>
            <a:buChar char="•"/>
          </a:pPr>
          <a:r>
            <a:rPr lang="en-US" sz="2800" b="1" i="0" kern="1200"/>
            <a:t>Furniture &amp; Equipment</a:t>
          </a:r>
          <a:r>
            <a:rPr lang="en-US" sz="2800" b="0" i="0" kern="1200"/>
            <a:t>: $80,000</a:t>
          </a:r>
          <a:endParaRPr lang="en-US" sz="2800" kern="1200"/>
        </a:p>
        <a:p>
          <a:pPr marL="571500" lvl="2" indent="-285750" algn="l" defTabSz="1244600">
            <a:lnSpc>
              <a:spcPct val="90000"/>
            </a:lnSpc>
            <a:spcBef>
              <a:spcPct val="0"/>
            </a:spcBef>
            <a:spcAft>
              <a:spcPct val="20000"/>
            </a:spcAft>
            <a:buChar char="•"/>
          </a:pPr>
          <a:r>
            <a:rPr lang="en-US" sz="2800" b="1" i="0" kern="1200"/>
            <a:t>Interior Design &amp; Setup</a:t>
          </a:r>
          <a:r>
            <a:rPr lang="en-US" sz="2800" b="0" i="0" kern="1200"/>
            <a:t>: $50,000</a:t>
          </a:r>
          <a:endParaRPr lang="en-US" sz="2800" kern="1200"/>
        </a:p>
        <a:p>
          <a:pPr marL="571500" lvl="2" indent="-285750" algn="l" defTabSz="1244600">
            <a:lnSpc>
              <a:spcPct val="90000"/>
            </a:lnSpc>
            <a:spcBef>
              <a:spcPct val="0"/>
            </a:spcBef>
            <a:spcAft>
              <a:spcPct val="20000"/>
            </a:spcAft>
            <a:buChar char="•"/>
          </a:pPr>
          <a:r>
            <a:rPr lang="en-US" sz="2800" b="1" i="0" kern="1200"/>
            <a:t>Technology &amp; Software</a:t>
          </a:r>
          <a:r>
            <a:rPr lang="en-US" sz="2800" b="0" i="0" kern="1200"/>
            <a:t>: $30,000</a:t>
          </a:r>
          <a:endParaRPr lang="en-US" sz="2800" kern="1200"/>
        </a:p>
        <a:p>
          <a:pPr marL="571500" lvl="2" indent="-285750" algn="l" defTabSz="1244600">
            <a:lnSpc>
              <a:spcPct val="90000"/>
            </a:lnSpc>
            <a:spcBef>
              <a:spcPct val="0"/>
            </a:spcBef>
            <a:spcAft>
              <a:spcPct val="20000"/>
            </a:spcAft>
            <a:buChar char="•"/>
          </a:pPr>
          <a:r>
            <a:rPr lang="en-US" sz="2800" b="1" i="0" kern="1200"/>
            <a:t>Miscellaneous (snacks, utilities, etc.)</a:t>
          </a:r>
          <a:r>
            <a:rPr lang="en-US" sz="2800" b="0" i="0" kern="1200"/>
            <a:t>: $10,000</a:t>
          </a:r>
          <a:endParaRPr lang="en-US" sz="2800" kern="1200"/>
        </a:p>
      </dsp:txBody>
      <dsp:txXfrm>
        <a:off x="0" y="910300"/>
        <a:ext cx="8825659" cy="2459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E1DF0-BC54-4CAE-B213-81162AE0BD0E}">
      <dsp:nvSpPr>
        <dsp:cNvPr id="0" name=""/>
        <dsp:cNvSpPr/>
      </dsp:nvSpPr>
      <dsp:spPr>
        <a:xfrm>
          <a:off x="0" y="145749"/>
          <a:ext cx="8825659" cy="767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Proximity to Gaming Communities</a:t>
          </a:r>
          <a:r>
            <a:rPr lang="en-US" sz="3200" b="0" i="0" kern="1200"/>
            <a:t>: </a:t>
          </a:r>
          <a:endParaRPr lang="en-US" sz="3200" kern="1200"/>
        </a:p>
      </dsp:txBody>
      <dsp:txXfrm>
        <a:off x="37467" y="183216"/>
        <a:ext cx="8750725" cy="692586"/>
      </dsp:txXfrm>
    </dsp:sp>
    <dsp:sp modelId="{0A686498-E7C8-4602-8EBC-1110FF1FBEA8}">
      <dsp:nvSpPr>
        <dsp:cNvPr id="0" name=""/>
        <dsp:cNvSpPr/>
      </dsp:nvSpPr>
      <dsp:spPr>
        <a:xfrm>
          <a:off x="0" y="913270"/>
          <a:ext cx="8825659"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b="0" i="0" kern="1200"/>
            <a:t>Ideally located near colleges or tech hubs with a strong gaming culture.</a:t>
          </a:r>
          <a:endParaRPr lang="en-US" sz="2500" kern="1200"/>
        </a:p>
      </dsp:txBody>
      <dsp:txXfrm>
        <a:off x="0" y="913270"/>
        <a:ext cx="8825659" cy="794880"/>
      </dsp:txXfrm>
    </dsp:sp>
    <dsp:sp modelId="{80C5BF96-D246-4EED-BEFB-A85E714C91B9}">
      <dsp:nvSpPr>
        <dsp:cNvPr id="0" name=""/>
        <dsp:cNvSpPr/>
      </dsp:nvSpPr>
      <dsp:spPr>
        <a:xfrm>
          <a:off x="0" y="1708150"/>
          <a:ext cx="8825659" cy="767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Accessibility</a:t>
          </a:r>
          <a:r>
            <a:rPr lang="en-US" sz="3200" b="0" i="0" kern="1200"/>
            <a:t>: </a:t>
          </a:r>
          <a:endParaRPr lang="en-US" sz="3200" kern="1200"/>
        </a:p>
      </dsp:txBody>
      <dsp:txXfrm>
        <a:off x="37467" y="1745617"/>
        <a:ext cx="8750725" cy="692586"/>
      </dsp:txXfrm>
    </dsp:sp>
    <dsp:sp modelId="{DCA2CEE6-409A-4328-B5BB-29F7D4B1F288}">
      <dsp:nvSpPr>
        <dsp:cNvPr id="0" name=""/>
        <dsp:cNvSpPr/>
      </dsp:nvSpPr>
      <dsp:spPr>
        <a:xfrm>
          <a:off x="0" y="2475670"/>
          <a:ext cx="8825659"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b="0" i="0" kern="1200"/>
            <a:t>Easy access via public transport and ample parking space for gamers who travel with equipment.</a:t>
          </a:r>
          <a:endParaRPr lang="en-US" sz="2500" kern="1200"/>
        </a:p>
      </dsp:txBody>
      <dsp:txXfrm>
        <a:off x="0" y="2475670"/>
        <a:ext cx="8825659" cy="794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8EDC8-782E-4D6B-B6EC-765E8D545EC1}">
      <dsp:nvSpPr>
        <dsp:cNvPr id="0" name=""/>
        <dsp:cNvSpPr/>
      </dsp:nvSpPr>
      <dsp:spPr>
        <a:xfrm>
          <a:off x="0" y="57100"/>
          <a:ext cx="8825659"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Number of Stations</a:t>
          </a:r>
          <a:r>
            <a:rPr lang="en-US" sz="3000" b="0" i="0" kern="1200"/>
            <a:t>: </a:t>
          </a:r>
          <a:endParaRPr lang="en-US" sz="3000" kern="1200"/>
        </a:p>
      </dsp:txBody>
      <dsp:txXfrm>
        <a:off x="35125" y="92225"/>
        <a:ext cx="8755409" cy="649299"/>
      </dsp:txXfrm>
    </dsp:sp>
    <dsp:sp modelId="{44480599-CA84-4D37-B0EC-C28C674362BF}">
      <dsp:nvSpPr>
        <dsp:cNvPr id="0" name=""/>
        <dsp:cNvSpPr/>
      </dsp:nvSpPr>
      <dsp:spPr>
        <a:xfrm>
          <a:off x="0" y="776650"/>
          <a:ext cx="8825659"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15-20</a:t>
          </a:r>
          <a:endParaRPr lang="en-US" sz="2300" kern="1200"/>
        </a:p>
      </dsp:txBody>
      <dsp:txXfrm>
        <a:off x="0" y="776650"/>
        <a:ext cx="8825659" cy="496800"/>
      </dsp:txXfrm>
    </dsp:sp>
    <dsp:sp modelId="{BC3ED94D-543D-48C2-8AAC-DFFF7BA7D7D2}">
      <dsp:nvSpPr>
        <dsp:cNvPr id="0" name=""/>
        <dsp:cNvSpPr/>
      </dsp:nvSpPr>
      <dsp:spPr>
        <a:xfrm>
          <a:off x="0" y="1273450"/>
          <a:ext cx="8825659"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Description</a:t>
          </a:r>
          <a:r>
            <a:rPr lang="en-US" sz="3000" b="0" i="0" kern="1200"/>
            <a:t>: </a:t>
          </a:r>
          <a:endParaRPr lang="en-US" sz="3000" kern="1200"/>
        </a:p>
      </dsp:txBody>
      <dsp:txXfrm>
        <a:off x="35125" y="1308575"/>
        <a:ext cx="8755409" cy="649299"/>
      </dsp:txXfrm>
    </dsp:sp>
    <dsp:sp modelId="{7BE7B0BB-AD97-43EC-9AE3-34C4DE28A171}">
      <dsp:nvSpPr>
        <dsp:cNvPr id="0" name=""/>
        <dsp:cNvSpPr/>
      </dsp:nvSpPr>
      <dsp:spPr>
        <a:xfrm>
          <a:off x="0" y="1993000"/>
          <a:ext cx="8825659"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Each station equipped with high-end gaming PCs, dual monitors, customizable RGB lighting, and noise-canceling headphones. This setup allows gamers to immerse themselves in gameplay without distractions.</a:t>
          </a:r>
          <a:endParaRPr lang="en-US" sz="2300" kern="1200"/>
        </a:p>
      </dsp:txBody>
      <dsp:txXfrm>
        <a:off x="0" y="1993000"/>
        <a:ext cx="8825659" cy="13662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FBA3-A8E3-40DA-B2BE-76C782AF9820}">
      <dsp:nvSpPr>
        <dsp:cNvPr id="0" name=""/>
        <dsp:cNvSpPr/>
      </dsp:nvSpPr>
      <dsp:spPr>
        <a:xfrm>
          <a:off x="0" y="57100"/>
          <a:ext cx="8825659"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Number of Areas</a:t>
          </a:r>
          <a:r>
            <a:rPr lang="en-US" sz="3000" b="0" i="0" kern="1200"/>
            <a:t>: </a:t>
          </a:r>
          <a:endParaRPr lang="en-US" sz="3000" kern="1200"/>
        </a:p>
      </dsp:txBody>
      <dsp:txXfrm>
        <a:off x="35125" y="92225"/>
        <a:ext cx="8755409" cy="649299"/>
      </dsp:txXfrm>
    </dsp:sp>
    <dsp:sp modelId="{CA69E7DE-3AAD-4790-B819-C68D92E8352F}">
      <dsp:nvSpPr>
        <dsp:cNvPr id="0" name=""/>
        <dsp:cNvSpPr/>
      </dsp:nvSpPr>
      <dsp:spPr>
        <a:xfrm>
          <a:off x="0" y="776650"/>
          <a:ext cx="8825659"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2-3 flexible spaces</a:t>
          </a:r>
          <a:endParaRPr lang="en-US" sz="2300" kern="1200"/>
        </a:p>
      </dsp:txBody>
      <dsp:txXfrm>
        <a:off x="0" y="776650"/>
        <a:ext cx="8825659" cy="496800"/>
      </dsp:txXfrm>
    </dsp:sp>
    <dsp:sp modelId="{285B076D-C575-4B0B-B033-F23D5BC35CCF}">
      <dsp:nvSpPr>
        <dsp:cNvPr id="0" name=""/>
        <dsp:cNvSpPr/>
      </dsp:nvSpPr>
      <dsp:spPr>
        <a:xfrm>
          <a:off x="0" y="1273450"/>
          <a:ext cx="8825659"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Description</a:t>
          </a:r>
          <a:r>
            <a:rPr lang="en-US" sz="3000" b="0" i="0" kern="1200"/>
            <a:t>: </a:t>
          </a:r>
          <a:endParaRPr lang="en-US" sz="3000" kern="1200"/>
        </a:p>
      </dsp:txBody>
      <dsp:txXfrm>
        <a:off x="35125" y="1308575"/>
        <a:ext cx="8755409" cy="649299"/>
      </dsp:txXfrm>
    </dsp:sp>
    <dsp:sp modelId="{9FD7E65E-1A92-471F-B026-DBAF4E7ADF66}">
      <dsp:nvSpPr>
        <dsp:cNvPr id="0" name=""/>
        <dsp:cNvSpPr/>
      </dsp:nvSpPr>
      <dsp:spPr>
        <a:xfrm>
          <a:off x="0" y="1993000"/>
          <a:ext cx="8825659"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Modular furniture that can be rearranged for group discussions or strategy planning. Whiteboards and projectors are available for brainstorming sessions, enhancing teamwork and strategy development.</a:t>
          </a:r>
          <a:endParaRPr lang="en-US" sz="2300" kern="1200"/>
        </a:p>
      </dsp:txBody>
      <dsp:txXfrm>
        <a:off x="0" y="1993000"/>
        <a:ext cx="8825659" cy="13662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5120-288A-4B54-AA47-25CECD8AE76E}">
      <dsp:nvSpPr>
        <dsp:cNvPr id="0" name=""/>
        <dsp:cNvSpPr/>
      </dsp:nvSpPr>
      <dsp:spPr>
        <a:xfrm>
          <a:off x="0" y="57100"/>
          <a:ext cx="8825659"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Number of Rooms</a:t>
          </a:r>
          <a:r>
            <a:rPr lang="en-US" sz="3000" b="0" i="0" kern="1200"/>
            <a:t>: </a:t>
          </a:r>
          <a:endParaRPr lang="en-US" sz="3000" kern="1200"/>
        </a:p>
      </dsp:txBody>
      <dsp:txXfrm>
        <a:off x="35125" y="92225"/>
        <a:ext cx="8755409" cy="649299"/>
      </dsp:txXfrm>
    </dsp:sp>
    <dsp:sp modelId="{A3C5FBAC-AA94-4CCE-B721-7E4A3880B715}">
      <dsp:nvSpPr>
        <dsp:cNvPr id="0" name=""/>
        <dsp:cNvSpPr/>
      </dsp:nvSpPr>
      <dsp:spPr>
        <a:xfrm>
          <a:off x="0" y="776650"/>
          <a:ext cx="8825659"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2</a:t>
          </a:r>
          <a:endParaRPr lang="en-US" sz="2300" kern="1200"/>
        </a:p>
      </dsp:txBody>
      <dsp:txXfrm>
        <a:off x="0" y="776650"/>
        <a:ext cx="8825659" cy="496800"/>
      </dsp:txXfrm>
    </dsp:sp>
    <dsp:sp modelId="{4A1FD805-5F95-4658-8E69-4ACF71B7B06E}">
      <dsp:nvSpPr>
        <dsp:cNvPr id="0" name=""/>
        <dsp:cNvSpPr/>
      </dsp:nvSpPr>
      <dsp:spPr>
        <a:xfrm>
          <a:off x="0" y="1273450"/>
          <a:ext cx="8825659" cy="7195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Description</a:t>
          </a:r>
          <a:r>
            <a:rPr lang="en-US" sz="3000" b="0" i="0" kern="1200"/>
            <a:t>: </a:t>
          </a:r>
          <a:endParaRPr lang="en-US" sz="3000" kern="1200"/>
        </a:p>
      </dsp:txBody>
      <dsp:txXfrm>
        <a:off x="35125" y="1308575"/>
        <a:ext cx="8755409" cy="649299"/>
      </dsp:txXfrm>
    </dsp:sp>
    <dsp:sp modelId="{FE497363-0430-435D-94B0-3D7C119E4E7B}">
      <dsp:nvSpPr>
        <dsp:cNvPr id="0" name=""/>
        <dsp:cNvSpPr/>
      </dsp:nvSpPr>
      <dsp:spPr>
        <a:xfrm>
          <a:off x="0" y="1993000"/>
          <a:ext cx="8825659"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Designed for focused gaming or streaming, these rooms are soundproofed to minimize external noise. Each room is equipped with high-end audio-visual equipment for recording and streaming sessions.</a:t>
          </a:r>
          <a:endParaRPr lang="en-US" sz="2300" kern="1200"/>
        </a:p>
      </dsp:txBody>
      <dsp:txXfrm>
        <a:off x="0" y="1993000"/>
        <a:ext cx="8825659" cy="1366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7045C77-E65F-4A6C-9531-F2FD6B41DF22}" type="datetimeFigureOut">
              <a:rPr lang="en-US" smtClean="0"/>
              <a:t>5/16/2025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2199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45C77-E65F-4A6C-9531-F2FD6B41DF2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135368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045C77-E65F-4A6C-9531-F2FD6B41DF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149028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045C77-E65F-4A6C-9531-F2FD6B41DF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484495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45C77-E65F-4A6C-9531-F2FD6B41DF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4050395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045C77-E65F-4A6C-9531-F2FD6B41DF22}"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156905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045C77-E65F-4A6C-9531-F2FD6B41DF22}" type="datetimeFigureOut">
              <a:rPr lang="en-US" smtClean="0"/>
              <a:t>5/16/2025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3466584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7045C77-E65F-4A6C-9531-F2FD6B41DF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3637793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7045C77-E65F-4A6C-9531-F2FD6B41DF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201409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45C77-E65F-4A6C-9531-F2FD6B41DF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165940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45C77-E65F-4A6C-9531-F2FD6B41DF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426009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45C77-E65F-4A6C-9531-F2FD6B41DF2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334914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45C77-E65F-4A6C-9531-F2FD6B41DF22}"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390586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45C77-E65F-4A6C-9531-F2FD6B41DF22}"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311984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45C77-E65F-4A6C-9531-F2FD6B41DF22}"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345978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45C77-E65F-4A6C-9531-F2FD6B41DF2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268740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45C77-E65F-4A6C-9531-F2FD6B41DF2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20720A-5260-427E-A5FF-E8D0FF5AC598}" type="slidenum">
              <a:rPr lang="en-US" smtClean="0"/>
              <a:t>‹#›</a:t>
            </a:fld>
            <a:endParaRPr lang="en-US"/>
          </a:p>
        </p:txBody>
      </p:sp>
    </p:spTree>
    <p:extLst>
      <p:ext uri="{BB962C8B-B14F-4D97-AF65-F5344CB8AC3E}">
        <p14:creationId xmlns:p14="http://schemas.microsoft.com/office/powerpoint/2010/main" val="17458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7045C77-E65F-4A6C-9531-F2FD6B41DF22}" type="datetimeFigureOut">
              <a:rPr lang="en-US" smtClean="0"/>
              <a:t>5/16/2025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20720A-5260-427E-A5FF-E8D0FF5AC598}" type="slidenum">
              <a:rPr lang="en-US" smtClean="0"/>
              <a:t>‹#›</a:t>
            </a:fld>
            <a:endParaRPr lang="en-US"/>
          </a:p>
        </p:txBody>
      </p:sp>
    </p:spTree>
    <p:extLst>
      <p:ext uri="{BB962C8B-B14F-4D97-AF65-F5344CB8AC3E}">
        <p14:creationId xmlns:p14="http://schemas.microsoft.com/office/powerpoint/2010/main" val="321789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B530-CF8C-6FD5-DD5F-067023E33524}"/>
              </a:ext>
            </a:extLst>
          </p:cNvPr>
          <p:cNvSpPr>
            <a:spLocks noGrp="1"/>
          </p:cNvSpPr>
          <p:nvPr>
            <p:ph type="ctrTitle"/>
          </p:nvPr>
        </p:nvSpPr>
        <p:spPr/>
        <p:txBody>
          <a:bodyPr>
            <a:normAutofit/>
          </a:bodyPr>
          <a:lstStyle/>
          <a:p>
            <a:r>
              <a:rPr lang="en-US" dirty="0"/>
              <a:t>Office Space Plan</a:t>
            </a:r>
          </a:p>
        </p:txBody>
      </p:sp>
      <p:sp>
        <p:nvSpPr>
          <p:cNvPr id="3" name="Subtitle 2">
            <a:extLst>
              <a:ext uri="{FF2B5EF4-FFF2-40B4-BE49-F238E27FC236}">
                <a16:creationId xmlns:a16="http://schemas.microsoft.com/office/drawing/2014/main" id="{BEA4456B-B9D1-FE11-C07E-13307644D7E4}"/>
              </a:ext>
            </a:extLst>
          </p:cNvPr>
          <p:cNvSpPr>
            <a:spLocks noGrp="1"/>
          </p:cNvSpPr>
          <p:nvPr>
            <p:ph type="subTitle" idx="1"/>
          </p:nvPr>
        </p:nvSpPr>
        <p:spPr/>
        <p:txBody>
          <a:bodyPr>
            <a:normAutofit fontScale="62500" lnSpcReduction="20000"/>
          </a:bodyPr>
          <a:lstStyle/>
          <a:p>
            <a:r>
              <a:rPr lang="en-US" sz="9600" dirty="0"/>
              <a:t>for </a:t>
            </a:r>
            <a:r>
              <a:rPr lang="en-US" sz="4400" dirty="0"/>
              <a:t>Gamers and Gold Coin Farmers</a:t>
            </a:r>
          </a:p>
        </p:txBody>
      </p:sp>
    </p:spTree>
    <p:extLst>
      <p:ext uri="{BB962C8B-B14F-4D97-AF65-F5344CB8AC3E}">
        <p14:creationId xmlns:p14="http://schemas.microsoft.com/office/powerpoint/2010/main" val="7255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1943-64C0-DE57-4208-1F0FDBDA5D2E}"/>
              </a:ext>
            </a:extLst>
          </p:cNvPr>
          <p:cNvSpPr>
            <a:spLocks noGrp="1"/>
          </p:cNvSpPr>
          <p:nvPr>
            <p:ph type="title"/>
          </p:nvPr>
        </p:nvSpPr>
        <p:spPr/>
        <p:txBody>
          <a:bodyPr/>
          <a:lstStyle/>
          <a:p>
            <a:r>
              <a:rPr lang="en-US" b="1" dirty="0">
                <a:effectLst/>
              </a:rPr>
              <a:t>Soundproof Rooms</a:t>
            </a:r>
            <a:endParaRPr lang="en-US" dirty="0"/>
          </a:p>
        </p:txBody>
      </p:sp>
      <p:graphicFrame>
        <p:nvGraphicFramePr>
          <p:cNvPr id="4" name="Content Placeholder 3">
            <a:extLst>
              <a:ext uri="{FF2B5EF4-FFF2-40B4-BE49-F238E27FC236}">
                <a16:creationId xmlns:a16="http://schemas.microsoft.com/office/drawing/2014/main" id="{D68DA222-687E-1B7C-363B-E78071C16AEE}"/>
              </a:ext>
            </a:extLst>
          </p:cNvPr>
          <p:cNvGraphicFramePr>
            <a:graphicFrameLocks noGrp="1"/>
          </p:cNvGraphicFramePr>
          <p:nvPr>
            <p:ph idx="1"/>
            <p:extLst>
              <p:ext uri="{D42A27DB-BD31-4B8C-83A1-F6EECF244321}">
                <p14:modId xmlns:p14="http://schemas.microsoft.com/office/powerpoint/2010/main" val="3919481293"/>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402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4A2-4C79-96E7-92F8-D7707B519897}"/>
              </a:ext>
            </a:extLst>
          </p:cNvPr>
          <p:cNvSpPr>
            <a:spLocks noGrp="1"/>
          </p:cNvSpPr>
          <p:nvPr>
            <p:ph type="title"/>
          </p:nvPr>
        </p:nvSpPr>
        <p:spPr/>
        <p:txBody>
          <a:bodyPr/>
          <a:lstStyle/>
          <a:p>
            <a:r>
              <a:rPr lang="en-US" b="1" dirty="0">
                <a:effectLst/>
              </a:rPr>
              <a:t>Relaxation Areas	</a:t>
            </a:r>
            <a:endParaRPr lang="en-US" dirty="0"/>
          </a:p>
        </p:txBody>
      </p:sp>
      <p:graphicFrame>
        <p:nvGraphicFramePr>
          <p:cNvPr id="4" name="Content Placeholder 3">
            <a:extLst>
              <a:ext uri="{FF2B5EF4-FFF2-40B4-BE49-F238E27FC236}">
                <a16:creationId xmlns:a16="http://schemas.microsoft.com/office/drawing/2014/main" id="{FEC76E77-5977-DF3F-D432-3CF135DD9CE2}"/>
              </a:ext>
            </a:extLst>
          </p:cNvPr>
          <p:cNvGraphicFramePr>
            <a:graphicFrameLocks noGrp="1"/>
          </p:cNvGraphicFramePr>
          <p:nvPr>
            <p:ph idx="1"/>
            <p:extLst>
              <p:ext uri="{D42A27DB-BD31-4B8C-83A1-F6EECF244321}">
                <p14:modId xmlns:p14="http://schemas.microsoft.com/office/powerpoint/2010/main" val="515667791"/>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027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E734-1C31-B804-C8B0-408ED88FE88E}"/>
              </a:ext>
            </a:extLst>
          </p:cNvPr>
          <p:cNvSpPr>
            <a:spLocks noGrp="1"/>
          </p:cNvSpPr>
          <p:nvPr>
            <p:ph type="title"/>
          </p:nvPr>
        </p:nvSpPr>
        <p:spPr/>
        <p:txBody>
          <a:bodyPr/>
          <a:lstStyle/>
          <a:p>
            <a:r>
              <a:rPr lang="en-US" b="1" dirty="0">
                <a:effectLst/>
              </a:rPr>
              <a:t>Benefits of the Proposed Design</a:t>
            </a:r>
            <a:endParaRPr lang="en-US" dirty="0"/>
          </a:p>
        </p:txBody>
      </p:sp>
      <p:graphicFrame>
        <p:nvGraphicFramePr>
          <p:cNvPr id="4" name="Content Placeholder 3">
            <a:extLst>
              <a:ext uri="{FF2B5EF4-FFF2-40B4-BE49-F238E27FC236}">
                <a16:creationId xmlns:a16="http://schemas.microsoft.com/office/drawing/2014/main" id="{5EA56929-07C1-C5F3-849F-83DD1F69488A}"/>
              </a:ext>
            </a:extLst>
          </p:cNvPr>
          <p:cNvGraphicFramePr>
            <a:graphicFrameLocks noGrp="1"/>
          </p:cNvGraphicFramePr>
          <p:nvPr>
            <p:ph idx="1"/>
            <p:extLst>
              <p:ext uri="{D42A27DB-BD31-4B8C-83A1-F6EECF244321}">
                <p14:modId xmlns:p14="http://schemas.microsoft.com/office/powerpoint/2010/main" val="3067202476"/>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93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A14F-76EC-354C-D786-1244611F0F36}"/>
              </a:ext>
            </a:extLst>
          </p:cNvPr>
          <p:cNvSpPr>
            <a:spLocks noGrp="1"/>
          </p:cNvSpPr>
          <p:nvPr>
            <p:ph type="title"/>
          </p:nvPr>
        </p:nvSpPr>
        <p:spPr/>
        <p:txBody>
          <a:bodyPr/>
          <a:lstStyle/>
          <a:p>
            <a:r>
              <a:rPr lang="en-US" dirty="0"/>
              <a:t>Alternative or Optional expansion</a:t>
            </a:r>
          </a:p>
        </p:txBody>
      </p:sp>
      <p:sp>
        <p:nvSpPr>
          <p:cNvPr id="3" name="Content Placeholder 2">
            <a:extLst>
              <a:ext uri="{FF2B5EF4-FFF2-40B4-BE49-F238E27FC236}">
                <a16:creationId xmlns:a16="http://schemas.microsoft.com/office/drawing/2014/main" id="{BB1FB975-EE2D-EF71-7141-CA202636E2BB}"/>
              </a:ext>
            </a:extLst>
          </p:cNvPr>
          <p:cNvSpPr>
            <a:spLocks noGrp="1"/>
          </p:cNvSpPr>
          <p:nvPr>
            <p:ph idx="1"/>
          </p:nvPr>
        </p:nvSpPr>
        <p:spPr/>
        <p:txBody>
          <a:bodyPr>
            <a:normAutofit fontScale="92500" lnSpcReduction="10000"/>
          </a:bodyPr>
          <a:lstStyle/>
          <a:p>
            <a:r>
              <a:rPr lang="en-US" dirty="0"/>
              <a:t>Office Size: __________ (2000 square feet) </a:t>
            </a:r>
          </a:p>
          <a:p>
            <a:r>
              <a:rPr lang="en-US" dirty="0"/>
              <a:t>Workstation PC Systems: __________ (15 - 20 mid-performance gaming setups) </a:t>
            </a:r>
          </a:p>
          <a:p>
            <a:r>
              <a:rPr lang="en-US" dirty="0"/>
              <a:t>Estimated Budget: Equipment (Systems): __________ ($200,000 lakhs)</a:t>
            </a:r>
          </a:p>
          <a:p>
            <a:r>
              <a:rPr lang="en-US" dirty="0"/>
              <a:t> Furniture: __________ ($10,000) </a:t>
            </a:r>
          </a:p>
          <a:p>
            <a:r>
              <a:rPr lang="en-US" dirty="0"/>
              <a:t>Office Space Rent: __________ ($4,000) </a:t>
            </a:r>
          </a:p>
          <a:p>
            <a:r>
              <a:rPr lang="en-US" dirty="0"/>
              <a:t>Miscellaneous Costs: __________ ($30,000) </a:t>
            </a:r>
          </a:p>
          <a:p>
            <a:r>
              <a:rPr lang="en-US" dirty="0"/>
              <a:t>Investors: __________ (optional, help offset costs and procure components in return for profit) </a:t>
            </a:r>
          </a:p>
          <a:p>
            <a:r>
              <a:rPr lang="en-US" dirty="0"/>
              <a:t>Cost to Function: __________ (Furniture, CPUs, motherboards, GPUs, energy solutions/power backup)</a:t>
            </a:r>
          </a:p>
        </p:txBody>
      </p:sp>
    </p:spTree>
    <p:extLst>
      <p:ext uri="{BB962C8B-B14F-4D97-AF65-F5344CB8AC3E}">
        <p14:creationId xmlns:p14="http://schemas.microsoft.com/office/powerpoint/2010/main" val="12065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873C-2A81-66D8-36F4-7D16B74B667A}"/>
              </a:ext>
            </a:extLst>
          </p:cNvPr>
          <p:cNvSpPr>
            <a:spLocks noGrp="1"/>
          </p:cNvSpPr>
          <p:nvPr>
            <p:ph type="title"/>
          </p:nvPr>
        </p:nvSpPr>
        <p:spPr>
          <a:xfrm>
            <a:off x="1154954" y="973668"/>
            <a:ext cx="8761413" cy="527328"/>
          </a:xfrm>
        </p:spPr>
        <p:txBody>
          <a:bodyPr/>
          <a:lstStyle/>
          <a:p>
            <a:r>
              <a:rPr lang="en-US" dirty="0"/>
              <a:t>Updated Business Proposal for Gold Farming Operation Center (Mid-Tier)</a:t>
            </a:r>
          </a:p>
        </p:txBody>
      </p:sp>
      <p:graphicFrame>
        <p:nvGraphicFramePr>
          <p:cNvPr id="4" name="Content Placeholder 3">
            <a:extLst>
              <a:ext uri="{FF2B5EF4-FFF2-40B4-BE49-F238E27FC236}">
                <a16:creationId xmlns:a16="http://schemas.microsoft.com/office/drawing/2014/main" id="{9674D529-16D6-9895-70E8-00C6224617EB}"/>
              </a:ext>
            </a:extLst>
          </p:cNvPr>
          <p:cNvGraphicFramePr>
            <a:graphicFrameLocks noGrp="1"/>
          </p:cNvGraphicFramePr>
          <p:nvPr>
            <p:ph idx="1"/>
            <p:extLst>
              <p:ext uri="{D42A27DB-BD31-4B8C-83A1-F6EECF244321}">
                <p14:modId xmlns:p14="http://schemas.microsoft.com/office/powerpoint/2010/main" val="722698560"/>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638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752A-F5BC-982A-F931-114B6E59FC5E}"/>
              </a:ext>
            </a:extLst>
          </p:cNvPr>
          <p:cNvSpPr>
            <a:spLocks noGrp="1"/>
          </p:cNvSpPr>
          <p:nvPr>
            <p:ph type="title"/>
          </p:nvPr>
        </p:nvSpPr>
        <p:spPr/>
        <p:txBody>
          <a:bodyPr/>
          <a:lstStyle/>
          <a:p>
            <a:r>
              <a:rPr lang="en-US" dirty="0"/>
              <a:t>Mid Tier</a:t>
            </a:r>
          </a:p>
        </p:txBody>
      </p:sp>
      <p:graphicFrame>
        <p:nvGraphicFramePr>
          <p:cNvPr id="4" name="Content Placeholder 3">
            <a:extLst>
              <a:ext uri="{FF2B5EF4-FFF2-40B4-BE49-F238E27FC236}">
                <a16:creationId xmlns:a16="http://schemas.microsoft.com/office/drawing/2014/main" id="{A9F3BAE9-5A8D-AFDE-F74A-FC0068087AB0}"/>
              </a:ext>
            </a:extLst>
          </p:cNvPr>
          <p:cNvGraphicFramePr>
            <a:graphicFrameLocks noGrp="1"/>
          </p:cNvGraphicFramePr>
          <p:nvPr>
            <p:ph idx="1"/>
            <p:extLst>
              <p:ext uri="{D42A27DB-BD31-4B8C-83A1-F6EECF244321}">
                <p14:modId xmlns:p14="http://schemas.microsoft.com/office/powerpoint/2010/main" val="413270996"/>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3781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1224-D380-61C6-3C94-50D022B8783D}"/>
              </a:ext>
            </a:extLst>
          </p:cNvPr>
          <p:cNvSpPr>
            <a:spLocks noGrp="1"/>
          </p:cNvSpPr>
          <p:nvPr>
            <p:ph type="title"/>
          </p:nvPr>
        </p:nvSpPr>
        <p:spPr/>
        <p:txBody>
          <a:bodyPr/>
          <a:lstStyle/>
          <a:p>
            <a:r>
              <a:rPr lang="en-US" b="1" dirty="0">
                <a:effectLst/>
              </a:rPr>
              <a:t>Total Initial Investment</a:t>
            </a:r>
            <a:endParaRPr lang="en-US" dirty="0"/>
          </a:p>
        </p:txBody>
      </p:sp>
      <p:graphicFrame>
        <p:nvGraphicFramePr>
          <p:cNvPr id="4" name="Content Placeholder 3">
            <a:extLst>
              <a:ext uri="{FF2B5EF4-FFF2-40B4-BE49-F238E27FC236}">
                <a16:creationId xmlns:a16="http://schemas.microsoft.com/office/drawing/2014/main" id="{77F32D12-C9C4-1891-23AB-BF5ED0275AC4}"/>
              </a:ext>
            </a:extLst>
          </p:cNvPr>
          <p:cNvGraphicFramePr>
            <a:graphicFrameLocks noGrp="1"/>
          </p:cNvGraphicFramePr>
          <p:nvPr>
            <p:ph idx="1"/>
            <p:extLst>
              <p:ext uri="{D42A27DB-BD31-4B8C-83A1-F6EECF244321}">
                <p14:modId xmlns:p14="http://schemas.microsoft.com/office/powerpoint/2010/main" val="1015910535"/>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971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28D5-ECB1-2ECC-8F29-E8B953B5B93A}"/>
              </a:ext>
            </a:extLst>
          </p:cNvPr>
          <p:cNvSpPr>
            <a:spLocks noGrp="1"/>
          </p:cNvSpPr>
          <p:nvPr>
            <p:ph type="title"/>
          </p:nvPr>
        </p:nvSpPr>
        <p:spPr/>
        <p:txBody>
          <a:bodyPr/>
          <a:lstStyle/>
          <a:p>
            <a:r>
              <a:rPr lang="en-US" dirty="0"/>
              <a:t>Potential Returns on Investment (ROI) - </a:t>
            </a:r>
            <a:r>
              <a:rPr lang="en-US" b="1" dirty="0"/>
              <a:t>Revenue Projections</a:t>
            </a:r>
            <a:br>
              <a:rPr lang="en-US" b="1" dirty="0"/>
            </a:br>
            <a:endParaRPr lang="en-US" dirty="0"/>
          </a:p>
        </p:txBody>
      </p:sp>
      <p:graphicFrame>
        <p:nvGraphicFramePr>
          <p:cNvPr id="5" name="Content Placeholder 4">
            <a:extLst>
              <a:ext uri="{FF2B5EF4-FFF2-40B4-BE49-F238E27FC236}">
                <a16:creationId xmlns:a16="http://schemas.microsoft.com/office/drawing/2014/main" id="{0B3E9FFE-1ABF-0174-9F36-1539F88019B6}"/>
              </a:ext>
            </a:extLst>
          </p:cNvPr>
          <p:cNvGraphicFramePr>
            <a:graphicFrameLocks noGrp="1"/>
          </p:cNvGraphicFramePr>
          <p:nvPr>
            <p:ph idx="1"/>
            <p:extLst>
              <p:ext uri="{D42A27DB-BD31-4B8C-83A1-F6EECF244321}">
                <p14:modId xmlns:p14="http://schemas.microsoft.com/office/powerpoint/2010/main" val="1931757400"/>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651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1845-BABE-55AF-FD08-AA713DA983CB}"/>
              </a:ext>
            </a:extLst>
          </p:cNvPr>
          <p:cNvSpPr>
            <a:spLocks noGrp="1"/>
          </p:cNvSpPr>
          <p:nvPr>
            <p:ph type="title"/>
          </p:nvPr>
        </p:nvSpPr>
        <p:spPr/>
        <p:txBody>
          <a:bodyPr/>
          <a:lstStyle/>
          <a:p>
            <a:r>
              <a:rPr lang="en-US" b="1" dirty="0">
                <a:effectLst/>
              </a:rPr>
              <a:t>Profitability Analysis</a:t>
            </a:r>
            <a:endParaRPr lang="en-US" dirty="0"/>
          </a:p>
        </p:txBody>
      </p:sp>
      <p:graphicFrame>
        <p:nvGraphicFramePr>
          <p:cNvPr id="4" name="Content Placeholder 3">
            <a:extLst>
              <a:ext uri="{FF2B5EF4-FFF2-40B4-BE49-F238E27FC236}">
                <a16:creationId xmlns:a16="http://schemas.microsoft.com/office/drawing/2014/main" id="{A17559D4-5D0A-7A36-E649-BEBFDD2A46F4}"/>
              </a:ext>
            </a:extLst>
          </p:cNvPr>
          <p:cNvGraphicFramePr>
            <a:graphicFrameLocks noGrp="1"/>
          </p:cNvGraphicFramePr>
          <p:nvPr>
            <p:ph idx="1"/>
            <p:extLst>
              <p:ext uri="{D42A27DB-BD31-4B8C-83A1-F6EECF244321}">
                <p14:modId xmlns:p14="http://schemas.microsoft.com/office/powerpoint/2010/main" val="4156140745"/>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997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79C3-76CA-7D1E-CB83-6443B3259FAD}"/>
              </a:ext>
            </a:extLst>
          </p:cNvPr>
          <p:cNvSpPr>
            <a:spLocks noGrp="1"/>
          </p:cNvSpPr>
          <p:nvPr>
            <p:ph type="title"/>
          </p:nvPr>
        </p:nvSpPr>
        <p:spPr/>
        <p:txBody>
          <a:bodyPr/>
          <a:lstStyle/>
          <a:p>
            <a:r>
              <a:rPr lang="en-US" dirty="0"/>
              <a:t>Game Pricing and Profit Margins</a:t>
            </a:r>
          </a:p>
        </p:txBody>
      </p:sp>
      <p:graphicFrame>
        <p:nvGraphicFramePr>
          <p:cNvPr id="4" name="Content Placeholder 3">
            <a:extLst>
              <a:ext uri="{FF2B5EF4-FFF2-40B4-BE49-F238E27FC236}">
                <a16:creationId xmlns:a16="http://schemas.microsoft.com/office/drawing/2014/main" id="{66D16284-622A-E818-825A-9D0FEB08DEAE}"/>
              </a:ext>
            </a:extLst>
          </p:cNvPr>
          <p:cNvGraphicFramePr>
            <a:graphicFrameLocks noGrp="1"/>
          </p:cNvGraphicFramePr>
          <p:nvPr>
            <p:ph idx="1"/>
          </p:nvPr>
        </p:nvGraphicFramePr>
        <p:xfrm>
          <a:off x="1187450" y="3077210"/>
          <a:ext cx="8761413" cy="2468880"/>
        </p:xfrm>
        <a:graphic>
          <a:graphicData uri="http://schemas.openxmlformats.org/drawingml/2006/table">
            <a:tbl>
              <a:tblPr/>
              <a:tblGrid>
                <a:gridCol w="2920471">
                  <a:extLst>
                    <a:ext uri="{9D8B030D-6E8A-4147-A177-3AD203B41FA5}">
                      <a16:colId xmlns:a16="http://schemas.microsoft.com/office/drawing/2014/main" val="2315061764"/>
                    </a:ext>
                  </a:extLst>
                </a:gridCol>
                <a:gridCol w="2920471">
                  <a:extLst>
                    <a:ext uri="{9D8B030D-6E8A-4147-A177-3AD203B41FA5}">
                      <a16:colId xmlns:a16="http://schemas.microsoft.com/office/drawing/2014/main" val="1959723058"/>
                    </a:ext>
                  </a:extLst>
                </a:gridCol>
                <a:gridCol w="2920471">
                  <a:extLst>
                    <a:ext uri="{9D8B030D-6E8A-4147-A177-3AD203B41FA5}">
                      <a16:colId xmlns:a16="http://schemas.microsoft.com/office/drawing/2014/main" val="3375769425"/>
                    </a:ext>
                  </a:extLst>
                </a:gridCol>
              </a:tblGrid>
              <a:tr h="0">
                <a:tc>
                  <a:txBody>
                    <a:bodyPr/>
                    <a:lstStyle/>
                    <a:p>
                      <a:r>
                        <a:rPr lang="en-US" b="1"/>
                        <a:t>Game</a:t>
                      </a:r>
                      <a:endParaRPr lang="en-US"/>
                    </a:p>
                  </a:txBody>
                  <a:tcPr anchor="ctr">
                    <a:lnL>
                      <a:noFill/>
                    </a:lnL>
                    <a:lnR>
                      <a:noFill/>
                    </a:lnR>
                    <a:lnT>
                      <a:noFill/>
                    </a:lnT>
                    <a:lnB>
                      <a:noFill/>
                    </a:lnB>
                    <a:noFill/>
                  </a:tcPr>
                </a:tc>
                <a:tc>
                  <a:txBody>
                    <a:bodyPr/>
                    <a:lstStyle/>
                    <a:p>
                      <a:r>
                        <a:rPr lang="en-US" b="1"/>
                        <a:t>Average Price (USD/10,000)</a:t>
                      </a:r>
                      <a:endParaRPr lang="en-US"/>
                    </a:p>
                  </a:txBody>
                  <a:tcPr anchor="ctr">
                    <a:lnL>
                      <a:noFill/>
                    </a:lnL>
                    <a:lnR>
                      <a:noFill/>
                    </a:lnR>
                    <a:lnT>
                      <a:noFill/>
                    </a:lnT>
                    <a:lnB>
                      <a:noFill/>
                    </a:lnB>
                    <a:noFill/>
                  </a:tcPr>
                </a:tc>
                <a:tc>
                  <a:txBody>
                    <a:bodyPr/>
                    <a:lstStyle/>
                    <a:p>
                      <a:r>
                        <a:rPr lang="en-US" b="1"/>
                        <a:t>Profit Margin (%)</a:t>
                      </a:r>
                      <a:endParaRPr lang="en-US"/>
                    </a:p>
                  </a:txBody>
                  <a:tcPr anchor="ctr">
                    <a:lnL>
                      <a:noFill/>
                    </a:lnL>
                    <a:lnR>
                      <a:noFill/>
                    </a:lnR>
                    <a:lnT>
                      <a:noFill/>
                    </a:lnT>
                    <a:lnB>
                      <a:noFill/>
                    </a:lnB>
                    <a:noFill/>
                  </a:tcPr>
                </a:tc>
                <a:extLst>
                  <a:ext uri="{0D108BD9-81ED-4DB2-BD59-A6C34878D82A}">
                    <a16:rowId xmlns:a16="http://schemas.microsoft.com/office/drawing/2014/main" val="384342155"/>
                  </a:ext>
                </a:extLst>
              </a:tr>
              <a:tr h="0">
                <a:tc>
                  <a:txBody>
                    <a:bodyPr/>
                    <a:lstStyle/>
                    <a:p>
                      <a:r>
                        <a:rPr lang="en-US"/>
                        <a:t>World of Warcraft</a:t>
                      </a:r>
                    </a:p>
                  </a:txBody>
                  <a:tcPr anchor="ctr">
                    <a:lnL>
                      <a:noFill/>
                    </a:lnL>
                    <a:lnR>
                      <a:noFill/>
                    </a:lnR>
                    <a:lnT>
                      <a:noFill/>
                    </a:lnT>
                    <a:lnB>
                      <a:noFill/>
                    </a:lnB>
                    <a:noFill/>
                  </a:tcPr>
                </a:tc>
                <a:tc>
                  <a:txBody>
                    <a:bodyPr/>
                    <a:lstStyle/>
                    <a:p>
                      <a:r>
                        <a:rPr lang="en-US"/>
                        <a:t>$25 - $50</a:t>
                      </a:r>
                    </a:p>
                  </a:txBody>
                  <a:tcPr anchor="ctr">
                    <a:lnL>
                      <a:noFill/>
                    </a:lnL>
                    <a:lnR>
                      <a:noFill/>
                    </a:lnR>
                    <a:lnT>
                      <a:noFill/>
                    </a:lnT>
                    <a:lnB>
                      <a:noFill/>
                    </a:lnB>
                    <a:noFill/>
                  </a:tcPr>
                </a:tc>
                <a:tc>
                  <a:txBody>
                    <a:bodyPr/>
                    <a:lstStyle/>
                    <a:p>
                      <a:r>
                        <a:rPr lang="en-US"/>
                        <a:t>50</a:t>
                      </a:r>
                    </a:p>
                  </a:txBody>
                  <a:tcPr anchor="ctr">
                    <a:lnL>
                      <a:noFill/>
                    </a:lnL>
                    <a:lnR>
                      <a:noFill/>
                    </a:lnR>
                    <a:lnT>
                      <a:noFill/>
                    </a:lnT>
                    <a:lnB>
                      <a:noFill/>
                    </a:lnB>
                    <a:noFill/>
                  </a:tcPr>
                </a:tc>
                <a:extLst>
                  <a:ext uri="{0D108BD9-81ED-4DB2-BD59-A6C34878D82A}">
                    <a16:rowId xmlns:a16="http://schemas.microsoft.com/office/drawing/2014/main" val="1461259229"/>
                  </a:ext>
                </a:extLst>
              </a:tr>
              <a:tr h="0">
                <a:tc>
                  <a:txBody>
                    <a:bodyPr/>
                    <a:lstStyle/>
                    <a:p>
                      <a:r>
                        <a:rPr lang="en-US"/>
                        <a:t>Final Fantasy XIV</a:t>
                      </a:r>
                    </a:p>
                  </a:txBody>
                  <a:tcPr anchor="ctr">
                    <a:lnL>
                      <a:noFill/>
                    </a:lnL>
                    <a:lnR>
                      <a:noFill/>
                    </a:lnR>
                    <a:lnT>
                      <a:noFill/>
                    </a:lnT>
                    <a:lnB>
                      <a:noFill/>
                    </a:lnB>
                    <a:noFill/>
                  </a:tcPr>
                </a:tc>
                <a:tc>
                  <a:txBody>
                    <a:bodyPr/>
                    <a:lstStyle/>
                    <a:p>
                      <a:r>
                        <a:rPr lang="en-US"/>
                        <a:t>$30 - $60</a:t>
                      </a:r>
                    </a:p>
                  </a:txBody>
                  <a:tcPr anchor="ctr">
                    <a:lnL>
                      <a:noFill/>
                    </a:lnL>
                    <a:lnR>
                      <a:noFill/>
                    </a:lnR>
                    <a:lnT>
                      <a:noFill/>
                    </a:lnT>
                    <a:lnB>
                      <a:noFill/>
                    </a:lnB>
                    <a:noFill/>
                  </a:tcPr>
                </a:tc>
                <a:tc>
                  <a:txBody>
                    <a:bodyPr/>
                    <a:lstStyle/>
                    <a:p>
                      <a:r>
                        <a:rPr lang="en-US"/>
                        <a:t>40</a:t>
                      </a:r>
                    </a:p>
                  </a:txBody>
                  <a:tcPr anchor="ctr">
                    <a:lnL>
                      <a:noFill/>
                    </a:lnL>
                    <a:lnR>
                      <a:noFill/>
                    </a:lnR>
                    <a:lnT>
                      <a:noFill/>
                    </a:lnT>
                    <a:lnB>
                      <a:noFill/>
                    </a:lnB>
                    <a:noFill/>
                  </a:tcPr>
                </a:tc>
                <a:extLst>
                  <a:ext uri="{0D108BD9-81ED-4DB2-BD59-A6C34878D82A}">
                    <a16:rowId xmlns:a16="http://schemas.microsoft.com/office/drawing/2014/main" val="2159488485"/>
                  </a:ext>
                </a:extLst>
              </a:tr>
              <a:tr h="0">
                <a:tc>
                  <a:txBody>
                    <a:bodyPr/>
                    <a:lstStyle/>
                    <a:p>
                      <a:r>
                        <a:rPr lang="en-US"/>
                        <a:t>Black Desert Online</a:t>
                      </a:r>
                    </a:p>
                  </a:txBody>
                  <a:tcPr anchor="ctr">
                    <a:lnL>
                      <a:noFill/>
                    </a:lnL>
                    <a:lnR>
                      <a:noFill/>
                    </a:lnR>
                    <a:lnT>
                      <a:noFill/>
                    </a:lnT>
                    <a:lnB>
                      <a:noFill/>
                    </a:lnB>
                    <a:noFill/>
                  </a:tcPr>
                </a:tc>
                <a:tc>
                  <a:txBody>
                    <a:bodyPr/>
                    <a:lstStyle/>
                    <a:p>
                      <a:r>
                        <a:rPr lang="en-US"/>
                        <a:t>$35 - $70</a:t>
                      </a:r>
                    </a:p>
                  </a:txBody>
                  <a:tcPr anchor="ctr">
                    <a:lnL>
                      <a:noFill/>
                    </a:lnL>
                    <a:lnR>
                      <a:noFill/>
                    </a:lnR>
                    <a:lnT>
                      <a:noFill/>
                    </a:lnT>
                    <a:lnB>
                      <a:noFill/>
                    </a:lnB>
                    <a:noFill/>
                  </a:tcPr>
                </a:tc>
                <a:tc>
                  <a:txBody>
                    <a:bodyPr/>
                    <a:lstStyle/>
                    <a:p>
                      <a:r>
                        <a:rPr lang="en-US"/>
                        <a:t>30</a:t>
                      </a:r>
                    </a:p>
                  </a:txBody>
                  <a:tcPr anchor="ctr">
                    <a:lnL>
                      <a:noFill/>
                    </a:lnL>
                    <a:lnR>
                      <a:noFill/>
                    </a:lnR>
                    <a:lnT>
                      <a:noFill/>
                    </a:lnT>
                    <a:lnB>
                      <a:noFill/>
                    </a:lnB>
                    <a:noFill/>
                  </a:tcPr>
                </a:tc>
                <a:extLst>
                  <a:ext uri="{0D108BD9-81ED-4DB2-BD59-A6C34878D82A}">
                    <a16:rowId xmlns:a16="http://schemas.microsoft.com/office/drawing/2014/main" val="1827984190"/>
                  </a:ext>
                </a:extLst>
              </a:tr>
              <a:tr h="0">
                <a:tc>
                  <a:txBody>
                    <a:bodyPr/>
                    <a:lstStyle/>
                    <a:p>
                      <a:r>
                        <a:rPr lang="en-US"/>
                        <a:t>Guild Wars 2</a:t>
                      </a:r>
                    </a:p>
                  </a:txBody>
                  <a:tcPr anchor="ctr">
                    <a:lnL>
                      <a:noFill/>
                    </a:lnL>
                    <a:lnR>
                      <a:noFill/>
                    </a:lnR>
                    <a:lnT>
                      <a:noFill/>
                    </a:lnT>
                    <a:lnB>
                      <a:noFill/>
                    </a:lnB>
                    <a:noFill/>
                  </a:tcPr>
                </a:tc>
                <a:tc>
                  <a:txBody>
                    <a:bodyPr/>
                    <a:lstStyle/>
                    <a:p>
                      <a:r>
                        <a:rPr lang="en-US"/>
                        <a:t>$20 - $45</a:t>
                      </a:r>
                    </a:p>
                  </a:txBody>
                  <a:tcPr anchor="ctr">
                    <a:lnL>
                      <a:noFill/>
                    </a:lnL>
                    <a:lnR>
                      <a:noFill/>
                    </a:lnR>
                    <a:lnT>
                      <a:noFill/>
                    </a:lnT>
                    <a:lnB>
                      <a:noFill/>
                    </a:lnB>
                    <a:noFill/>
                  </a:tcPr>
                </a:tc>
                <a:tc>
                  <a:txBody>
                    <a:bodyPr/>
                    <a:lstStyle/>
                    <a:p>
                      <a:r>
                        <a:rPr lang="en-US"/>
                        <a:t>35</a:t>
                      </a:r>
                    </a:p>
                  </a:txBody>
                  <a:tcPr anchor="ctr">
                    <a:lnL>
                      <a:noFill/>
                    </a:lnL>
                    <a:lnR>
                      <a:noFill/>
                    </a:lnR>
                    <a:lnT>
                      <a:noFill/>
                    </a:lnT>
                    <a:lnB>
                      <a:noFill/>
                    </a:lnB>
                    <a:noFill/>
                  </a:tcPr>
                </a:tc>
                <a:extLst>
                  <a:ext uri="{0D108BD9-81ED-4DB2-BD59-A6C34878D82A}">
                    <a16:rowId xmlns:a16="http://schemas.microsoft.com/office/drawing/2014/main" val="1975943081"/>
                  </a:ext>
                </a:extLst>
              </a:tr>
              <a:tr h="0">
                <a:tc>
                  <a:txBody>
                    <a:bodyPr/>
                    <a:lstStyle/>
                    <a:p>
                      <a:r>
                        <a:rPr lang="en-US"/>
                        <a:t>RuneScape</a:t>
                      </a:r>
                    </a:p>
                  </a:txBody>
                  <a:tcPr anchor="ctr">
                    <a:lnL>
                      <a:noFill/>
                    </a:lnL>
                    <a:lnR>
                      <a:noFill/>
                    </a:lnR>
                    <a:lnT>
                      <a:noFill/>
                    </a:lnT>
                    <a:lnB>
                      <a:noFill/>
                    </a:lnB>
                    <a:noFill/>
                  </a:tcPr>
                </a:tc>
                <a:tc>
                  <a:txBody>
                    <a:bodyPr/>
                    <a:lstStyle/>
                    <a:p>
                      <a:r>
                        <a:rPr lang="en-US"/>
                        <a:t>$15 - $35</a:t>
                      </a:r>
                    </a:p>
                  </a:txBody>
                  <a:tcPr anchor="ctr">
                    <a:lnL>
                      <a:noFill/>
                    </a:lnL>
                    <a:lnR>
                      <a:noFill/>
                    </a:lnR>
                    <a:lnT>
                      <a:noFill/>
                    </a:lnT>
                    <a:lnB>
                      <a:noFill/>
                    </a:lnB>
                    <a:noFill/>
                  </a:tcPr>
                </a:tc>
                <a:tc>
                  <a:txBody>
                    <a:bodyPr/>
                    <a:lstStyle/>
                    <a:p>
                      <a:r>
                        <a:rPr lang="en-US" dirty="0"/>
                        <a:t>25</a:t>
                      </a:r>
                    </a:p>
                  </a:txBody>
                  <a:tcPr anchor="ctr">
                    <a:lnL>
                      <a:noFill/>
                    </a:lnL>
                    <a:lnR>
                      <a:noFill/>
                    </a:lnR>
                    <a:lnT>
                      <a:noFill/>
                    </a:lnT>
                    <a:lnB>
                      <a:noFill/>
                    </a:lnB>
                    <a:noFill/>
                  </a:tcPr>
                </a:tc>
                <a:extLst>
                  <a:ext uri="{0D108BD9-81ED-4DB2-BD59-A6C34878D82A}">
                    <a16:rowId xmlns:a16="http://schemas.microsoft.com/office/drawing/2014/main" val="2860994773"/>
                  </a:ext>
                </a:extLst>
              </a:tr>
            </a:tbl>
          </a:graphicData>
        </a:graphic>
      </p:graphicFrame>
    </p:spTree>
    <p:extLst>
      <p:ext uri="{BB962C8B-B14F-4D97-AF65-F5344CB8AC3E}">
        <p14:creationId xmlns:p14="http://schemas.microsoft.com/office/powerpoint/2010/main" val="274166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8D24-161C-82C9-5F51-35601E6453C3}"/>
              </a:ext>
            </a:extLst>
          </p:cNvPr>
          <p:cNvSpPr>
            <a:spLocks noGrp="1"/>
          </p:cNvSpPr>
          <p:nvPr>
            <p:ph type="title"/>
          </p:nvPr>
        </p:nvSpPr>
        <p:spPr/>
        <p:txBody>
          <a:bodyPr/>
          <a:lstStyle/>
          <a:p>
            <a:r>
              <a:rPr lang="en-US" dirty="0"/>
              <a:t>Overview</a:t>
            </a:r>
          </a:p>
        </p:txBody>
      </p:sp>
      <p:graphicFrame>
        <p:nvGraphicFramePr>
          <p:cNvPr id="4" name="Content Placeholder 3">
            <a:extLst>
              <a:ext uri="{FF2B5EF4-FFF2-40B4-BE49-F238E27FC236}">
                <a16:creationId xmlns:a16="http://schemas.microsoft.com/office/drawing/2014/main" id="{1AE63E73-4C91-D60F-97F4-C3A48CACB780}"/>
              </a:ext>
            </a:extLst>
          </p:cNvPr>
          <p:cNvGraphicFramePr>
            <a:graphicFrameLocks noGrp="1"/>
          </p:cNvGraphicFramePr>
          <p:nvPr>
            <p:ph idx="1"/>
            <p:extLst>
              <p:ext uri="{D42A27DB-BD31-4B8C-83A1-F6EECF244321}">
                <p14:modId xmlns:p14="http://schemas.microsoft.com/office/powerpoint/2010/main" val="3944532723"/>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9038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C3E9-269D-F7A3-10E3-E756A53AB14F}"/>
              </a:ext>
            </a:extLst>
          </p:cNvPr>
          <p:cNvSpPr>
            <a:spLocks noGrp="1"/>
          </p:cNvSpPr>
          <p:nvPr>
            <p:ph type="title"/>
          </p:nvPr>
        </p:nvSpPr>
        <p:spPr/>
        <p:txBody>
          <a:bodyPr/>
          <a:lstStyle/>
          <a:p>
            <a:r>
              <a:rPr lang="en-US" b="1" dirty="0">
                <a:effectLst/>
              </a:rPr>
              <a:t>Flex Tier - Lean Startup with NZXT Flex Subscription</a:t>
            </a:r>
            <a:endParaRPr lang="en-US" dirty="0"/>
          </a:p>
        </p:txBody>
      </p:sp>
      <p:graphicFrame>
        <p:nvGraphicFramePr>
          <p:cNvPr id="5" name="Content Placeholder 4">
            <a:extLst>
              <a:ext uri="{FF2B5EF4-FFF2-40B4-BE49-F238E27FC236}">
                <a16:creationId xmlns:a16="http://schemas.microsoft.com/office/drawing/2014/main" id="{BF1912FF-E0BB-BB30-9B0F-99C73593F0A2}"/>
              </a:ext>
            </a:extLst>
          </p:cNvPr>
          <p:cNvGraphicFramePr>
            <a:graphicFrameLocks noGrp="1"/>
          </p:cNvGraphicFramePr>
          <p:nvPr>
            <p:ph idx="1"/>
            <p:extLst>
              <p:ext uri="{D42A27DB-BD31-4B8C-83A1-F6EECF244321}">
                <p14:modId xmlns:p14="http://schemas.microsoft.com/office/powerpoint/2010/main" val="3014908576"/>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40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9F69-02A6-C31A-B12F-B94FBC6271D7}"/>
              </a:ext>
            </a:extLst>
          </p:cNvPr>
          <p:cNvSpPr>
            <a:spLocks noGrp="1"/>
          </p:cNvSpPr>
          <p:nvPr>
            <p:ph type="title"/>
          </p:nvPr>
        </p:nvSpPr>
        <p:spPr/>
        <p:txBody>
          <a:bodyPr/>
          <a:lstStyle/>
          <a:p>
            <a:r>
              <a:rPr lang="en-US" dirty="0"/>
              <a:t>Flex Tier - Costs</a:t>
            </a:r>
          </a:p>
        </p:txBody>
      </p:sp>
      <p:graphicFrame>
        <p:nvGraphicFramePr>
          <p:cNvPr id="4" name="Content Placeholder 3">
            <a:extLst>
              <a:ext uri="{FF2B5EF4-FFF2-40B4-BE49-F238E27FC236}">
                <a16:creationId xmlns:a16="http://schemas.microsoft.com/office/drawing/2014/main" id="{F4BBAB2D-1B35-649A-EC02-C1AE70938FCE}"/>
              </a:ext>
            </a:extLst>
          </p:cNvPr>
          <p:cNvGraphicFramePr>
            <a:graphicFrameLocks noGrp="1"/>
          </p:cNvGraphicFramePr>
          <p:nvPr>
            <p:ph idx="1"/>
            <p:extLst>
              <p:ext uri="{D42A27DB-BD31-4B8C-83A1-F6EECF244321}">
                <p14:modId xmlns:p14="http://schemas.microsoft.com/office/powerpoint/2010/main" val="1960316217"/>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140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86DE-7E4A-40EE-3E53-37D8B233C44E}"/>
              </a:ext>
            </a:extLst>
          </p:cNvPr>
          <p:cNvSpPr>
            <a:spLocks noGrp="1"/>
          </p:cNvSpPr>
          <p:nvPr>
            <p:ph type="title"/>
          </p:nvPr>
        </p:nvSpPr>
        <p:spPr/>
        <p:txBody>
          <a:bodyPr/>
          <a:lstStyle/>
          <a:p>
            <a:r>
              <a:rPr lang="en-US" dirty="0"/>
              <a:t>Flex Tier - </a:t>
            </a:r>
            <a:r>
              <a:rPr lang="en-US" b="1" dirty="0">
                <a:effectLst/>
              </a:rPr>
              <a:t>NZXT Flex Strategy Recommendation</a:t>
            </a:r>
            <a:endParaRPr lang="en-US" dirty="0"/>
          </a:p>
        </p:txBody>
      </p:sp>
      <p:graphicFrame>
        <p:nvGraphicFramePr>
          <p:cNvPr id="4" name="Content Placeholder 3">
            <a:extLst>
              <a:ext uri="{FF2B5EF4-FFF2-40B4-BE49-F238E27FC236}">
                <a16:creationId xmlns:a16="http://schemas.microsoft.com/office/drawing/2014/main" id="{06767347-70D9-6A96-FCA8-E0F749269343}"/>
              </a:ext>
            </a:extLst>
          </p:cNvPr>
          <p:cNvGraphicFramePr>
            <a:graphicFrameLocks noGrp="1"/>
          </p:cNvGraphicFramePr>
          <p:nvPr>
            <p:ph idx="1"/>
            <p:extLst>
              <p:ext uri="{D42A27DB-BD31-4B8C-83A1-F6EECF244321}">
                <p14:modId xmlns:p14="http://schemas.microsoft.com/office/powerpoint/2010/main" val="4233378948"/>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64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81BB-B35F-6F57-BE5C-99C4A1AACFF6}"/>
              </a:ext>
            </a:extLst>
          </p:cNvPr>
          <p:cNvSpPr>
            <a:spLocks noGrp="1"/>
          </p:cNvSpPr>
          <p:nvPr>
            <p:ph type="title"/>
          </p:nvPr>
        </p:nvSpPr>
        <p:spPr/>
        <p:txBody>
          <a:bodyPr/>
          <a:lstStyle/>
          <a:p>
            <a:r>
              <a:rPr lang="en-US" dirty="0"/>
              <a:t>Flex Tier - </a:t>
            </a:r>
            <a:r>
              <a:rPr lang="en-US" b="1" dirty="0">
                <a:effectLst/>
              </a:rPr>
              <a:t>NZXT Flex Strategy Recommendation (Part 2)</a:t>
            </a:r>
            <a:endParaRPr lang="en-US" dirty="0"/>
          </a:p>
        </p:txBody>
      </p:sp>
      <p:graphicFrame>
        <p:nvGraphicFramePr>
          <p:cNvPr id="4" name="Content Placeholder 3">
            <a:extLst>
              <a:ext uri="{FF2B5EF4-FFF2-40B4-BE49-F238E27FC236}">
                <a16:creationId xmlns:a16="http://schemas.microsoft.com/office/drawing/2014/main" id="{E4111910-1CD5-2EA4-B4AA-AA93C4955786}"/>
              </a:ext>
            </a:extLst>
          </p:cNvPr>
          <p:cNvGraphicFramePr>
            <a:graphicFrameLocks noGrp="1"/>
          </p:cNvGraphicFramePr>
          <p:nvPr>
            <p:ph idx="1"/>
            <p:extLst>
              <p:ext uri="{D42A27DB-BD31-4B8C-83A1-F6EECF244321}">
                <p14:modId xmlns:p14="http://schemas.microsoft.com/office/powerpoint/2010/main" val="1529841555"/>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364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6203-506F-3480-BE5C-6350D9F58292}"/>
              </a:ext>
            </a:extLst>
          </p:cNvPr>
          <p:cNvSpPr>
            <a:spLocks noGrp="1"/>
          </p:cNvSpPr>
          <p:nvPr>
            <p:ph type="title"/>
          </p:nvPr>
        </p:nvSpPr>
        <p:spPr/>
        <p:txBody>
          <a:bodyPr/>
          <a:lstStyle/>
          <a:p>
            <a:r>
              <a:rPr lang="en-US" b="1" dirty="0">
                <a:effectLst/>
              </a:rPr>
              <a:t>Benefits of NZXT Flex Integration</a:t>
            </a:r>
            <a:endParaRPr lang="en-US" dirty="0"/>
          </a:p>
        </p:txBody>
      </p:sp>
      <p:graphicFrame>
        <p:nvGraphicFramePr>
          <p:cNvPr id="4" name="Content Placeholder 3">
            <a:extLst>
              <a:ext uri="{FF2B5EF4-FFF2-40B4-BE49-F238E27FC236}">
                <a16:creationId xmlns:a16="http://schemas.microsoft.com/office/drawing/2014/main" id="{A1D1233F-C244-EE48-285E-6A06235EB62D}"/>
              </a:ext>
            </a:extLst>
          </p:cNvPr>
          <p:cNvGraphicFramePr>
            <a:graphicFrameLocks noGrp="1"/>
          </p:cNvGraphicFramePr>
          <p:nvPr>
            <p:ph idx="1"/>
            <p:extLst>
              <p:ext uri="{D42A27DB-BD31-4B8C-83A1-F6EECF244321}">
                <p14:modId xmlns:p14="http://schemas.microsoft.com/office/powerpoint/2010/main" val="493394913"/>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55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B951-E4F1-1C9F-0C83-A9F68B934797}"/>
              </a:ext>
            </a:extLst>
          </p:cNvPr>
          <p:cNvSpPr>
            <a:spLocks noGrp="1"/>
          </p:cNvSpPr>
          <p:nvPr>
            <p:ph type="title"/>
          </p:nvPr>
        </p:nvSpPr>
        <p:spPr/>
        <p:txBody>
          <a:bodyPr/>
          <a:lstStyle/>
          <a:p>
            <a:r>
              <a:rPr lang="en-US" dirty="0"/>
              <a:t>1. </a:t>
            </a:r>
            <a:r>
              <a:rPr lang="en-US" b="1" dirty="0">
                <a:effectLst/>
              </a:rPr>
              <a:t>Target Audience</a:t>
            </a:r>
            <a:endParaRPr lang="en-US" dirty="0"/>
          </a:p>
        </p:txBody>
      </p:sp>
      <p:graphicFrame>
        <p:nvGraphicFramePr>
          <p:cNvPr id="5" name="Content Placeholder 4">
            <a:extLst>
              <a:ext uri="{FF2B5EF4-FFF2-40B4-BE49-F238E27FC236}">
                <a16:creationId xmlns:a16="http://schemas.microsoft.com/office/drawing/2014/main" id="{F4F0A1B0-3EA2-8B86-F68E-AEB4A69E55EC}"/>
              </a:ext>
            </a:extLst>
          </p:cNvPr>
          <p:cNvGraphicFramePr>
            <a:graphicFrameLocks noGrp="1"/>
          </p:cNvGraphicFramePr>
          <p:nvPr>
            <p:ph idx="1"/>
            <p:extLst>
              <p:ext uri="{D42A27DB-BD31-4B8C-83A1-F6EECF244321}">
                <p14:modId xmlns:p14="http://schemas.microsoft.com/office/powerpoint/2010/main" val="2081227032"/>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83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9582-E40F-43A3-D876-BAF500A89922}"/>
              </a:ext>
            </a:extLst>
          </p:cNvPr>
          <p:cNvSpPr>
            <a:spLocks noGrp="1"/>
          </p:cNvSpPr>
          <p:nvPr>
            <p:ph type="title"/>
          </p:nvPr>
        </p:nvSpPr>
        <p:spPr/>
        <p:txBody>
          <a:bodyPr/>
          <a:lstStyle/>
          <a:p>
            <a:r>
              <a:rPr lang="en-US" b="1" dirty="0">
                <a:effectLst/>
              </a:rPr>
              <a:t>Office Size</a:t>
            </a:r>
            <a:endParaRPr lang="en-US" dirty="0"/>
          </a:p>
        </p:txBody>
      </p:sp>
      <p:graphicFrame>
        <p:nvGraphicFramePr>
          <p:cNvPr id="4" name="Content Placeholder 3">
            <a:extLst>
              <a:ext uri="{FF2B5EF4-FFF2-40B4-BE49-F238E27FC236}">
                <a16:creationId xmlns:a16="http://schemas.microsoft.com/office/drawing/2014/main" id="{AD9BE447-150C-837A-188B-C9AD1E571553}"/>
              </a:ext>
            </a:extLst>
          </p:cNvPr>
          <p:cNvGraphicFramePr>
            <a:graphicFrameLocks noGrp="1"/>
          </p:cNvGraphicFramePr>
          <p:nvPr>
            <p:ph idx="1"/>
            <p:extLst>
              <p:ext uri="{D42A27DB-BD31-4B8C-83A1-F6EECF244321}">
                <p14:modId xmlns:p14="http://schemas.microsoft.com/office/powerpoint/2010/main" val="2068491381"/>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806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4E5F-347D-42B9-D12F-2F3D9264F697}"/>
              </a:ext>
            </a:extLst>
          </p:cNvPr>
          <p:cNvSpPr>
            <a:spLocks noGrp="1"/>
          </p:cNvSpPr>
          <p:nvPr>
            <p:ph type="title"/>
          </p:nvPr>
        </p:nvSpPr>
        <p:spPr/>
        <p:txBody>
          <a:bodyPr/>
          <a:lstStyle/>
          <a:p>
            <a:r>
              <a:rPr lang="en-US" b="1" dirty="0">
                <a:effectLst/>
              </a:rPr>
              <a:t>Key Features Desired</a:t>
            </a:r>
            <a:endParaRPr lang="en-US" dirty="0"/>
          </a:p>
        </p:txBody>
      </p:sp>
      <p:graphicFrame>
        <p:nvGraphicFramePr>
          <p:cNvPr id="4" name="Content Placeholder 3">
            <a:extLst>
              <a:ext uri="{FF2B5EF4-FFF2-40B4-BE49-F238E27FC236}">
                <a16:creationId xmlns:a16="http://schemas.microsoft.com/office/drawing/2014/main" id="{889415F2-9BFA-F1BE-F844-8C4B2FD845FB}"/>
              </a:ext>
            </a:extLst>
          </p:cNvPr>
          <p:cNvGraphicFramePr>
            <a:graphicFrameLocks noGrp="1"/>
          </p:cNvGraphicFramePr>
          <p:nvPr>
            <p:ph idx="1"/>
            <p:extLst>
              <p:ext uri="{D42A27DB-BD31-4B8C-83A1-F6EECF244321}">
                <p14:modId xmlns:p14="http://schemas.microsoft.com/office/powerpoint/2010/main" val="3293943147"/>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6227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1A41BAB-F9AC-46DD-A01D-97DCD22C8A69}"/>
                                            </p:graphicEl>
                                          </p:spTgt>
                                        </p:tgtEl>
                                        <p:attrNameLst>
                                          <p:attrName>style.visibility</p:attrName>
                                        </p:attrNameLst>
                                      </p:cBhvr>
                                      <p:to>
                                        <p:strVal val="visible"/>
                                      </p:to>
                                    </p:set>
                                    <p:animEffect transition="in" filter="fade">
                                      <p:cBhvr>
                                        <p:cTn id="7" dur="500"/>
                                        <p:tgtEl>
                                          <p:spTgt spid="4">
                                            <p:graphicEl>
                                              <a:dgm id="{B1A41BAB-F9AC-46DD-A01D-97DCD22C8A6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FE37F560-A03C-484F-9A39-44794827311A}"/>
                                            </p:graphicEl>
                                          </p:spTgt>
                                        </p:tgtEl>
                                        <p:attrNameLst>
                                          <p:attrName>style.visibility</p:attrName>
                                        </p:attrNameLst>
                                      </p:cBhvr>
                                      <p:to>
                                        <p:strVal val="visible"/>
                                      </p:to>
                                    </p:set>
                                    <p:animEffect transition="in" filter="fade">
                                      <p:cBhvr>
                                        <p:cTn id="10" dur="500"/>
                                        <p:tgtEl>
                                          <p:spTgt spid="4">
                                            <p:graphicEl>
                                              <a:dgm id="{FE37F560-A03C-484F-9A39-44794827311A}"/>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D0025E8D-0486-42D1-A018-1E0D7BEC79CC}"/>
                                            </p:graphicEl>
                                          </p:spTgt>
                                        </p:tgtEl>
                                        <p:attrNameLst>
                                          <p:attrName>style.visibility</p:attrName>
                                        </p:attrNameLst>
                                      </p:cBhvr>
                                      <p:to>
                                        <p:strVal val="visible"/>
                                      </p:to>
                                    </p:set>
                                    <p:animEffect transition="in" filter="fade">
                                      <p:cBhvr>
                                        <p:cTn id="15" dur="500"/>
                                        <p:tgtEl>
                                          <p:spTgt spid="4">
                                            <p:graphicEl>
                                              <a:dgm id="{D0025E8D-0486-42D1-A018-1E0D7BEC79CC}"/>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35F22FDB-4EFB-4865-AA49-A606CBC98A29}"/>
                                            </p:graphicEl>
                                          </p:spTgt>
                                        </p:tgtEl>
                                        <p:attrNameLst>
                                          <p:attrName>style.visibility</p:attrName>
                                        </p:attrNameLst>
                                      </p:cBhvr>
                                      <p:to>
                                        <p:strVal val="visible"/>
                                      </p:to>
                                    </p:set>
                                    <p:animEffect transition="in" filter="fade">
                                      <p:cBhvr>
                                        <p:cTn id="18" dur="500"/>
                                        <p:tgtEl>
                                          <p:spTgt spid="4">
                                            <p:graphicEl>
                                              <a:dgm id="{35F22FDB-4EFB-4865-AA49-A606CBC98A2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D1146846-99DD-41D7-81F8-47199A67400F}"/>
                                            </p:graphicEl>
                                          </p:spTgt>
                                        </p:tgtEl>
                                        <p:attrNameLst>
                                          <p:attrName>style.visibility</p:attrName>
                                        </p:attrNameLst>
                                      </p:cBhvr>
                                      <p:to>
                                        <p:strVal val="visible"/>
                                      </p:to>
                                    </p:set>
                                    <p:animEffect transition="in" filter="fade">
                                      <p:cBhvr>
                                        <p:cTn id="23" dur="500"/>
                                        <p:tgtEl>
                                          <p:spTgt spid="4">
                                            <p:graphicEl>
                                              <a:dgm id="{D1146846-99DD-41D7-81F8-47199A67400F}"/>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2B657184-01F1-4EC3-A5CE-58102E476B80}"/>
                                            </p:graphicEl>
                                          </p:spTgt>
                                        </p:tgtEl>
                                        <p:attrNameLst>
                                          <p:attrName>style.visibility</p:attrName>
                                        </p:attrNameLst>
                                      </p:cBhvr>
                                      <p:to>
                                        <p:strVal val="visible"/>
                                      </p:to>
                                    </p:set>
                                    <p:animEffect transition="in" filter="fade">
                                      <p:cBhvr>
                                        <p:cTn id="26" dur="500"/>
                                        <p:tgtEl>
                                          <p:spTgt spid="4">
                                            <p:graphicEl>
                                              <a:dgm id="{2B657184-01F1-4EC3-A5CE-58102E476B8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9F3816EB-2A20-4214-846E-46E0E7A04609}"/>
                                            </p:graphicEl>
                                          </p:spTgt>
                                        </p:tgtEl>
                                        <p:attrNameLst>
                                          <p:attrName>style.visibility</p:attrName>
                                        </p:attrNameLst>
                                      </p:cBhvr>
                                      <p:to>
                                        <p:strVal val="visible"/>
                                      </p:to>
                                    </p:set>
                                    <p:animEffect transition="in" filter="fade">
                                      <p:cBhvr>
                                        <p:cTn id="31" dur="500"/>
                                        <p:tgtEl>
                                          <p:spTgt spid="4">
                                            <p:graphicEl>
                                              <a:dgm id="{9F3816EB-2A20-4214-846E-46E0E7A04609}"/>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8C8392FF-7ABB-4468-B49E-1ABD0F77BAEF}"/>
                                            </p:graphicEl>
                                          </p:spTgt>
                                        </p:tgtEl>
                                        <p:attrNameLst>
                                          <p:attrName>style.visibility</p:attrName>
                                        </p:attrNameLst>
                                      </p:cBhvr>
                                      <p:to>
                                        <p:strVal val="visible"/>
                                      </p:to>
                                    </p:set>
                                    <p:animEffect transition="in" filter="fade">
                                      <p:cBhvr>
                                        <p:cTn id="34" dur="500"/>
                                        <p:tgtEl>
                                          <p:spTgt spid="4">
                                            <p:graphicEl>
                                              <a:dgm id="{8C8392FF-7ABB-4468-B49E-1ABD0F77BAEF}"/>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graphicEl>
                                              <a:dgm id="{2E3ACC4B-5B49-40E1-AA77-F4809DEB10FD}"/>
                                            </p:graphicEl>
                                          </p:spTgt>
                                        </p:tgtEl>
                                        <p:attrNameLst>
                                          <p:attrName>style.visibility</p:attrName>
                                        </p:attrNameLst>
                                      </p:cBhvr>
                                      <p:to>
                                        <p:strVal val="visible"/>
                                      </p:to>
                                    </p:set>
                                    <p:animEffect transition="in" filter="fade">
                                      <p:cBhvr>
                                        <p:cTn id="39" dur="500"/>
                                        <p:tgtEl>
                                          <p:spTgt spid="4">
                                            <p:graphicEl>
                                              <a:dgm id="{2E3ACC4B-5B49-40E1-AA77-F4809DEB10FD}"/>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806BEA49-F6D9-4083-BF9A-A28B3E2A60C8}"/>
                                            </p:graphicEl>
                                          </p:spTgt>
                                        </p:tgtEl>
                                        <p:attrNameLst>
                                          <p:attrName>style.visibility</p:attrName>
                                        </p:attrNameLst>
                                      </p:cBhvr>
                                      <p:to>
                                        <p:strVal val="visible"/>
                                      </p:to>
                                    </p:set>
                                    <p:animEffect transition="in" filter="fade">
                                      <p:cBhvr>
                                        <p:cTn id="42" dur="500"/>
                                        <p:tgtEl>
                                          <p:spTgt spid="4">
                                            <p:graphicEl>
                                              <a:dgm id="{806BEA49-F6D9-4083-BF9A-A28B3E2A60C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CA80-AE03-351D-EA4A-A8A5E9250740}"/>
              </a:ext>
            </a:extLst>
          </p:cNvPr>
          <p:cNvSpPr>
            <a:spLocks noGrp="1"/>
          </p:cNvSpPr>
          <p:nvPr>
            <p:ph type="title"/>
          </p:nvPr>
        </p:nvSpPr>
        <p:spPr/>
        <p:txBody>
          <a:bodyPr/>
          <a:lstStyle/>
          <a:p>
            <a:r>
              <a:rPr lang="en-US" b="1" dirty="0">
                <a:effectLst/>
              </a:rPr>
              <a:t>Budget</a:t>
            </a:r>
            <a:endParaRPr lang="en-US" dirty="0"/>
          </a:p>
        </p:txBody>
      </p:sp>
      <p:graphicFrame>
        <p:nvGraphicFramePr>
          <p:cNvPr id="4" name="Content Placeholder 3">
            <a:extLst>
              <a:ext uri="{FF2B5EF4-FFF2-40B4-BE49-F238E27FC236}">
                <a16:creationId xmlns:a16="http://schemas.microsoft.com/office/drawing/2014/main" id="{40858CF6-C3FF-9913-9E03-25552A136528}"/>
              </a:ext>
            </a:extLst>
          </p:cNvPr>
          <p:cNvGraphicFramePr>
            <a:graphicFrameLocks noGrp="1"/>
          </p:cNvGraphicFramePr>
          <p:nvPr>
            <p:ph idx="1"/>
            <p:extLst>
              <p:ext uri="{D42A27DB-BD31-4B8C-83A1-F6EECF244321}">
                <p14:modId xmlns:p14="http://schemas.microsoft.com/office/powerpoint/2010/main" val="2507931134"/>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56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C506-6E3A-2D2D-D109-8211C9AFD1AB}"/>
              </a:ext>
            </a:extLst>
          </p:cNvPr>
          <p:cNvSpPr>
            <a:spLocks noGrp="1"/>
          </p:cNvSpPr>
          <p:nvPr>
            <p:ph type="title"/>
          </p:nvPr>
        </p:nvSpPr>
        <p:spPr/>
        <p:txBody>
          <a:bodyPr/>
          <a:lstStyle/>
          <a:p>
            <a:r>
              <a:rPr lang="en-US" b="1" dirty="0">
                <a:effectLst/>
              </a:rPr>
              <a:t>Location Considerations</a:t>
            </a:r>
            <a:endParaRPr lang="en-US" dirty="0"/>
          </a:p>
        </p:txBody>
      </p:sp>
      <p:graphicFrame>
        <p:nvGraphicFramePr>
          <p:cNvPr id="5" name="Content Placeholder 4">
            <a:extLst>
              <a:ext uri="{FF2B5EF4-FFF2-40B4-BE49-F238E27FC236}">
                <a16:creationId xmlns:a16="http://schemas.microsoft.com/office/drawing/2014/main" id="{19C05E42-6193-0BFC-62F8-9662217FE5D5}"/>
              </a:ext>
            </a:extLst>
          </p:cNvPr>
          <p:cNvGraphicFramePr>
            <a:graphicFrameLocks noGrp="1"/>
          </p:cNvGraphicFramePr>
          <p:nvPr>
            <p:ph idx="1"/>
            <p:extLst>
              <p:ext uri="{D42A27DB-BD31-4B8C-83A1-F6EECF244321}">
                <p14:modId xmlns:p14="http://schemas.microsoft.com/office/powerpoint/2010/main" val="3118961502"/>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772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FCD5-C3C1-AA64-E76B-4E18A5DF5B9A}"/>
              </a:ext>
            </a:extLst>
          </p:cNvPr>
          <p:cNvSpPr>
            <a:spLocks noGrp="1"/>
          </p:cNvSpPr>
          <p:nvPr>
            <p:ph type="title"/>
          </p:nvPr>
        </p:nvSpPr>
        <p:spPr/>
        <p:txBody>
          <a:bodyPr/>
          <a:lstStyle/>
          <a:p>
            <a:r>
              <a:rPr lang="en-US" b="1" dirty="0">
                <a:effectLst/>
              </a:rPr>
              <a:t>Office Layout</a:t>
            </a:r>
            <a:endParaRPr lang="en-US" dirty="0"/>
          </a:p>
        </p:txBody>
      </p:sp>
      <p:graphicFrame>
        <p:nvGraphicFramePr>
          <p:cNvPr id="4" name="Content Placeholder 3">
            <a:extLst>
              <a:ext uri="{FF2B5EF4-FFF2-40B4-BE49-F238E27FC236}">
                <a16:creationId xmlns:a16="http://schemas.microsoft.com/office/drawing/2014/main" id="{2676B6B9-97E9-D30B-FC65-8423D951920C}"/>
              </a:ext>
            </a:extLst>
          </p:cNvPr>
          <p:cNvGraphicFramePr>
            <a:graphicFrameLocks noGrp="1"/>
          </p:cNvGraphicFramePr>
          <p:nvPr>
            <p:ph idx="1"/>
            <p:extLst>
              <p:ext uri="{D42A27DB-BD31-4B8C-83A1-F6EECF244321}">
                <p14:modId xmlns:p14="http://schemas.microsoft.com/office/powerpoint/2010/main" val="2246297380"/>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40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6F53-B316-12BC-31BD-C0920BE121C6}"/>
              </a:ext>
            </a:extLst>
          </p:cNvPr>
          <p:cNvSpPr>
            <a:spLocks noGrp="1"/>
          </p:cNvSpPr>
          <p:nvPr>
            <p:ph type="title"/>
          </p:nvPr>
        </p:nvSpPr>
        <p:spPr/>
        <p:txBody>
          <a:bodyPr/>
          <a:lstStyle/>
          <a:p>
            <a:r>
              <a:rPr lang="en-US" dirty="0"/>
              <a:t>C</a:t>
            </a:r>
            <a:r>
              <a:rPr lang="en-US" b="1" dirty="0">
                <a:effectLst/>
              </a:rPr>
              <a:t>ollaboration Areas</a:t>
            </a:r>
            <a:endParaRPr lang="en-US" dirty="0"/>
          </a:p>
        </p:txBody>
      </p:sp>
      <p:graphicFrame>
        <p:nvGraphicFramePr>
          <p:cNvPr id="4" name="Content Placeholder 3">
            <a:extLst>
              <a:ext uri="{FF2B5EF4-FFF2-40B4-BE49-F238E27FC236}">
                <a16:creationId xmlns:a16="http://schemas.microsoft.com/office/drawing/2014/main" id="{8B005C13-5686-2F66-BF3D-B51330573B52}"/>
              </a:ext>
            </a:extLst>
          </p:cNvPr>
          <p:cNvGraphicFramePr>
            <a:graphicFrameLocks noGrp="1"/>
          </p:cNvGraphicFramePr>
          <p:nvPr>
            <p:ph idx="1"/>
            <p:extLst>
              <p:ext uri="{D42A27DB-BD31-4B8C-83A1-F6EECF244321}">
                <p14:modId xmlns:p14="http://schemas.microsoft.com/office/powerpoint/2010/main" val="70800987"/>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4889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98</TotalTime>
  <Words>1265</Words>
  <Application>Microsoft Office PowerPoint</Application>
  <PresentationFormat>Widescreen</PresentationFormat>
  <Paragraphs>154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 Boardroom</vt:lpstr>
      <vt:lpstr>Office Space Plan</vt:lpstr>
      <vt:lpstr>Overview</vt:lpstr>
      <vt:lpstr>1. Target Audience</vt:lpstr>
      <vt:lpstr>Office Size</vt:lpstr>
      <vt:lpstr>Key Features Desired</vt:lpstr>
      <vt:lpstr>Budget</vt:lpstr>
      <vt:lpstr>Location Considerations</vt:lpstr>
      <vt:lpstr>Office Layout</vt:lpstr>
      <vt:lpstr>Collaboration Areas</vt:lpstr>
      <vt:lpstr>Soundproof Rooms</vt:lpstr>
      <vt:lpstr>Relaxation Areas </vt:lpstr>
      <vt:lpstr>Benefits of the Proposed Design</vt:lpstr>
      <vt:lpstr>Alternative or Optional expansion</vt:lpstr>
      <vt:lpstr>Updated Business Proposal for Gold Farming Operation Center (Mid-Tier)</vt:lpstr>
      <vt:lpstr>Mid Tier</vt:lpstr>
      <vt:lpstr>Total Initial Investment</vt:lpstr>
      <vt:lpstr>Potential Returns on Investment (ROI) - Revenue Projections </vt:lpstr>
      <vt:lpstr>Profitability Analysis</vt:lpstr>
      <vt:lpstr>Game Pricing and Profit Margins</vt:lpstr>
      <vt:lpstr>Flex Tier - Lean Startup with NZXT Flex Subscription</vt:lpstr>
      <vt:lpstr>Flex Tier - Costs</vt:lpstr>
      <vt:lpstr>Flex Tier - NZXT Flex Strategy Recommendation</vt:lpstr>
      <vt:lpstr>Flex Tier - NZXT Flex Strategy Recommendation (Part 2)</vt:lpstr>
      <vt:lpstr>Benefits of NZXT Flex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 Reddy, Sai</dc:creator>
  <cp:lastModifiedBy>Sree Reddy, Sai</cp:lastModifiedBy>
  <cp:revision>1</cp:revision>
  <dcterms:created xsi:type="dcterms:W3CDTF">2025-05-16T08:31:51Z</dcterms:created>
  <dcterms:modified xsi:type="dcterms:W3CDTF">2025-05-16T10:10:46Z</dcterms:modified>
</cp:coreProperties>
</file>