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8" r:id="rId22"/>
    <p:sldId id="277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0863E-C1DD-4F42-9F80-777FABE0A8D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104CD2-3B1B-4976-ABE8-EA6BDD6008BA}">
      <dgm:prSet/>
      <dgm:spPr/>
      <dgm:t>
        <a:bodyPr/>
        <a:lstStyle/>
        <a:p>
          <a:r>
            <a:rPr lang="en-US"/>
            <a:t>Design a robotic vacuum cleaner equipped with </a:t>
          </a:r>
          <a:r>
            <a:rPr lang="en-US" b="1"/>
            <a:t>omnidirectional wheels</a:t>
          </a:r>
          <a:r>
            <a:rPr lang="en-US"/>
            <a:t>, capable of </a:t>
          </a:r>
          <a:r>
            <a:rPr lang="en-US" b="1"/>
            <a:t>smoothly traversing doorway thresholds</a:t>
          </a:r>
          <a:r>
            <a:rPr lang="en-US"/>
            <a:t> between rooms and onto balconies. </a:t>
          </a:r>
        </a:p>
      </dgm:t>
    </dgm:pt>
    <dgm:pt modelId="{AD5E23F1-05FD-4513-8D73-8F20AA2CFF14}" type="parTrans" cxnId="{D2AD4224-B7CD-4E6D-A5EC-44408048902A}">
      <dgm:prSet/>
      <dgm:spPr/>
      <dgm:t>
        <a:bodyPr/>
        <a:lstStyle/>
        <a:p>
          <a:endParaRPr lang="en-US"/>
        </a:p>
      </dgm:t>
    </dgm:pt>
    <dgm:pt modelId="{7BF1771E-93C4-43D1-A2C3-7B4E8E0475DD}" type="sibTrans" cxnId="{D2AD4224-B7CD-4E6D-A5EC-44408048902A}">
      <dgm:prSet/>
      <dgm:spPr/>
      <dgm:t>
        <a:bodyPr/>
        <a:lstStyle/>
        <a:p>
          <a:endParaRPr lang="en-US"/>
        </a:p>
      </dgm:t>
    </dgm:pt>
    <dgm:pt modelId="{9FE07D3A-44BC-40B2-B11F-F850B9BF8D0F}">
      <dgm:prSet/>
      <dgm:spPr/>
      <dgm:t>
        <a:bodyPr/>
        <a:lstStyle/>
        <a:p>
          <a:r>
            <a:rPr lang="en-US"/>
            <a:t>The design must accommodate </a:t>
          </a:r>
          <a:r>
            <a:rPr lang="en-US" b="1"/>
            <a:t>challenging electrical conditions</a:t>
          </a:r>
          <a:r>
            <a:rPr lang="en-US"/>
            <a:t>—particularly in </a:t>
          </a:r>
          <a:r>
            <a:rPr lang="en-US" b="1"/>
            <a:t>rural India</a:t>
          </a:r>
          <a:r>
            <a:rPr lang="en-US"/>
            <a:t>, where </a:t>
          </a:r>
          <a:r>
            <a:rPr lang="en-US" b="1"/>
            <a:t>frequent power outages and voltage fluctuations</a:t>
          </a:r>
          <a:r>
            <a:rPr lang="en-US"/>
            <a:t> occur. </a:t>
          </a:r>
        </a:p>
      </dgm:t>
    </dgm:pt>
    <dgm:pt modelId="{0602560A-FCB8-4009-8667-AF8E3882E220}" type="parTrans" cxnId="{6DBABAA4-523A-4BDB-81A4-597757FA350F}">
      <dgm:prSet/>
      <dgm:spPr/>
      <dgm:t>
        <a:bodyPr/>
        <a:lstStyle/>
        <a:p>
          <a:endParaRPr lang="en-US"/>
        </a:p>
      </dgm:t>
    </dgm:pt>
    <dgm:pt modelId="{48E40EE6-8C15-4D15-A859-8685A0150BA4}" type="sibTrans" cxnId="{6DBABAA4-523A-4BDB-81A4-597757FA350F}">
      <dgm:prSet/>
      <dgm:spPr/>
      <dgm:t>
        <a:bodyPr/>
        <a:lstStyle/>
        <a:p>
          <a:endParaRPr lang="en-US"/>
        </a:p>
      </dgm:t>
    </dgm:pt>
    <dgm:pt modelId="{1E89EF93-D3A1-427A-B0CB-D1E8BB7FB5F4}">
      <dgm:prSet/>
      <dgm:spPr/>
      <dgm:t>
        <a:bodyPr/>
        <a:lstStyle/>
        <a:p>
          <a:r>
            <a:rPr lang="en-US"/>
            <a:t>The vacuum must maintain operational continuity during brief interruptions and be capable of quickly reconnecting when power is restored.</a:t>
          </a:r>
        </a:p>
      </dgm:t>
    </dgm:pt>
    <dgm:pt modelId="{616F8A24-A8E6-4862-82EE-1646DD5F537E}" type="parTrans" cxnId="{4490FA05-E253-4243-8DAE-81A6669C2D84}">
      <dgm:prSet/>
      <dgm:spPr/>
      <dgm:t>
        <a:bodyPr/>
        <a:lstStyle/>
        <a:p>
          <a:endParaRPr lang="en-US"/>
        </a:p>
      </dgm:t>
    </dgm:pt>
    <dgm:pt modelId="{68478A67-382D-491B-BE61-7EF4647ACBAD}" type="sibTrans" cxnId="{4490FA05-E253-4243-8DAE-81A6669C2D84}">
      <dgm:prSet/>
      <dgm:spPr/>
      <dgm:t>
        <a:bodyPr/>
        <a:lstStyle/>
        <a:p>
          <a:endParaRPr lang="en-US"/>
        </a:p>
      </dgm:t>
    </dgm:pt>
    <dgm:pt modelId="{C4619562-281B-4507-AF49-ACDC0E26034B}" type="pres">
      <dgm:prSet presAssocID="{B180863E-C1DD-4F42-9F80-777FABE0A8DF}" presName="linear" presStyleCnt="0">
        <dgm:presLayoutVars>
          <dgm:animLvl val="lvl"/>
          <dgm:resizeHandles val="exact"/>
        </dgm:presLayoutVars>
      </dgm:prSet>
      <dgm:spPr/>
    </dgm:pt>
    <dgm:pt modelId="{3DE67F1A-9354-415E-9C35-337C37F79D0B}" type="pres">
      <dgm:prSet presAssocID="{67104CD2-3B1B-4976-ABE8-EA6BDD6008B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E59E16-48C6-420D-AF78-29674BD3B543}" type="pres">
      <dgm:prSet presAssocID="{7BF1771E-93C4-43D1-A2C3-7B4E8E0475DD}" presName="spacer" presStyleCnt="0"/>
      <dgm:spPr/>
    </dgm:pt>
    <dgm:pt modelId="{40E7D437-612E-4CF5-8F1F-0179606178C6}" type="pres">
      <dgm:prSet presAssocID="{9FE07D3A-44BC-40B2-B11F-F850B9BF8D0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EE92FD4-7678-4B4E-A75B-2FFD36AA708C}" type="pres">
      <dgm:prSet presAssocID="{48E40EE6-8C15-4D15-A859-8685A0150BA4}" presName="spacer" presStyleCnt="0"/>
      <dgm:spPr/>
    </dgm:pt>
    <dgm:pt modelId="{6BA0520C-CC09-4F14-BFBB-9B83FEC6C1AE}" type="pres">
      <dgm:prSet presAssocID="{1E89EF93-D3A1-427A-B0CB-D1E8BB7FB5F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490FA05-E253-4243-8DAE-81A6669C2D84}" srcId="{B180863E-C1DD-4F42-9F80-777FABE0A8DF}" destId="{1E89EF93-D3A1-427A-B0CB-D1E8BB7FB5F4}" srcOrd="2" destOrd="0" parTransId="{616F8A24-A8E6-4862-82EE-1646DD5F537E}" sibTransId="{68478A67-382D-491B-BE61-7EF4647ACBAD}"/>
    <dgm:cxn modelId="{D2AD4224-B7CD-4E6D-A5EC-44408048902A}" srcId="{B180863E-C1DD-4F42-9F80-777FABE0A8DF}" destId="{67104CD2-3B1B-4976-ABE8-EA6BDD6008BA}" srcOrd="0" destOrd="0" parTransId="{AD5E23F1-05FD-4513-8D73-8F20AA2CFF14}" sibTransId="{7BF1771E-93C4-43D1-A2C3-7B4E8E0475DD}"/>
    <dgm:cxn modelId="{B0D9F842-DB47-44E8-9B01-4DC9005684CA}" type="presOf" srcId="{9FE07D3A-44BC-40B2-B11F-F850B9BF8D0F}" destId="{40E7D437-612E-4CF5-8F1F-0179606178C6}" srcOrd="0" destOrd="0" presId="urn:microsoft.com/office/officeart/2005/8/layout/vList2"/>
    <dgm:cxn modelId="{D2FB2657-BEC6-4DBE-A67F-42D98014CCC6}" type="presOf" srcId="{67104CD2-3B1B-4976-ABE8-EA6BDD6008BA}" destId="{3DE67F1A-9354-415E-9C35-337C37F79D0B}" srcOrd="0" destOrd="0" presId="urn:microsoft.com/office/officeart/2005/8/layout/vList2"/>
    <dgm:cxn modelId="{6DBABAA4-523A-4BDB-81A4-597757FA350F}" srcId="{B180863E-C1DD-4F42-9F80-777FABE0A8DF}" destId="{9FE07D3A-44BC-40B2-B11F-F850B9BF8D0F}" srcOrd="1" destOrd="0" parTransId="{0602560A-FCB8-4009-8667-AF8E3882E220}" sibTransId="{48E40EE6-8C15-4D15-A859-8685A0150BA4}"/>
    <dgm:cxn modelId="{962029B8-E6BC-4088-9A42-2BA607BD3EF7}" type="presOf" srcId="{1E89EF93-D3A1-427A-B0CB-D1E8BB7FB5F4}" destId="{6BA0520C-CC09-4F14-BFBB-9B83FEC6C1AE}" srcOrd="0" destOrd="0" presId="urn:microsoft.com/office/officeart/2005/8/layout/vList2"/>
    <dgm:cxn modelId="{EC61AEDC-DA9D-4650-BE18-8872F3908FF3}" type="presOf" srcId="{B180863E-C1DD-4F42-9F80-777FABE0A8DF}" destId="{C4619562-281B-4507-AF49-ACDC0E26034B}" srcOrd="0" destOrd="0" presId="urn:microsoft.com/office/officeart/2005/8/layout/vList2"/>
    <dgm:cxn modelId="{A511E6CB-97C6-4625-AD34-9F36DB2F55AD}" type="presParOf" srcId="{C4619562-281B-4507-AF49-ACDC0E26034B}" destId="{3DE67F1A-9354-415E-9C35-337C37F79D0B}" srcOrd="0" destOrd="0" presId="urn:microsoft.com/office/officeart/2005/8/layout/vList2"/>
    <dgm:cxn modelId="{305C4591-582F-490D-B3A3-A1091E8F7E7F}" type="presParOf" srcId="{C4619562-281B-4507-AF49-ACDC0E26034B}" destId="{C0E59E16-48C6-420D-AF78-29674BD3B543}" srcOrd="1" destOrd="0" presId="urn:microsoft.com/office/officeart/2005/8/layout/vList2"/>
    <dgm:cxn modelId="{0EE61188-7D97-4F30-B9AA-4D2291917E73}" type="presParOf" srcId="{C4619562-281B-4507-AF49-ACDC0E26034B}" destId="{40E7D437-612E-4CF5-8F1F-0179606178C6}" srcOrd="2" destOrd="0" presId="urn:microsoft.com/office/officeart/2005/8/layout/vList2"/>
    <dgm:cxn modelId="{F4511D78-F5DB-418F-96B0-8DBCA5ACB854}" type="presParOf" srcId="{C4619562-281B-4507-AF49-ACDC0E26034B}" destId="{2EE92FD4-7678-4B4E-A75B-2FFD36AA708C}" srcOrd="3" destOrd="0" presId="urn:microsoft.com/office/officeart/2005/8/layout/vList2"/>
    <dgm:cxn modelId="{6FEFE0FF-2402-4EFB-A419-FB6D1036F62A}" type="presParOf" srcId="{C4619562-281B-4507-AF49-ACDC0E26034B}" destId="{6BA0520C-CC09-4F14-BFBB-9B83FEC6C1A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B582437-DF69-4140-9148-B855702275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11CAA7-3E65-45DB-A2D2-6A56CBFCA791}">
      <dgm:prSet/>
      <dgm:spPr/>
      <dgm:t>
        <a:bodyPr/>
        <a:lstStyle/>
        <a:p>
          <a:r>
            <a:rPr lang="en-US" b="1"/>
            <a:t>Missing Feature:</a:t>
          </a:r>
          <a:r>
            <a:rPr lang="en-US"/>
            <a:t> Lack of emphasis on </a:t>
          </a:r>
          <a:r>
            <a:rPr lang="en-US" b="1"/>
            <a:t>natural and agricultural residues</a:t>
          </a:r>
          <a:r>
            <a:rPr lang="en-US"/>
            <a:t> (e.g., mud, dry grain husks, cow dung particles, firewood debris).</a:t>
          </a:r>
        </a:p>
      </dgm:t>
    </dgm:pt>
    <dgm:pt modelId="{0BDCA87F-1E9D-42A5-BCE9-D21612F2F52F}" type="parTrans" cxnId="{49910566-0B4F-4451-9FA1-9DC89AC6CFCA}">
      <dgm:prSet/>
      <dgm:spPr/>
      <dgm:t>
        <a:bodyPr/>
        <a:lstStyle/>
        <a:p>
          <a:endParaRPr lang="en-US"/>
        </a:p>
      </dgm:t>
    </dgm:pt>
    <dgm:pt modelId="{18836388-FC37-4BE9-AC84-70DC40FE6366}" type="sibTrans" cxnId="{49910566-0B4F-4451-9FA1-9DC89AC6CFCA}">
      <dgm:prSet/>
      <dgm:spPr/>
      <dgm:t>
        <a:bodyPr/>
        <a:lstStyle/>
        <a:p>
          <a:endParaRPr lang="en-US"/>
        </a:p>
      </dgm:t>
    </dgm:pt>
    <dgm:pt modelId="{FC5051B7-FF7A-4322-9FCF-8796EDBD42F9}">
      <dgm:prSet/>
      <dgm:spPr/>
      <dgm:t>
        <a:bodyPr/>
        <a:lstStyle/>
        <a:p>
          <a:r>
            <a:rPr lang="en-US" b="1"/>
            <a:t>Improvement:</a:t>
          </a:r>
          <a:r>
            <a:rPr lang="en-US"/>
            <a:t> </a:t>
          </a:r>
        </a:p>
      </dgm:t>
    </dgm:pt>
    <dgm:pt modelId="{6D7B37BE-D4D5-4705-9D74-87822727FA45}" type="parTrans" cxnId="{24043DFE-D812-48AB-BCC3-A5A5CA9F108F}">
      <dgm:prSet/>
      <dgm:spPr/>
      <dgm:t>
        <a:bodyPr/>
        <a:lstStyle/>
        <a:p>
          <a:endParaRPr lang="en-US"/>
        </a:p>
      </dgm:t>
    </dgm:pt>
    <dgm:pt modelId="{D3BA3AF4-B6AC-44EA-99A5-3A168EB50DA2}" type="sibTrans" cxnId="{24043DFE-D812-48AB-BCC3-A5A5CA9F108F}">
      <dgm:prSet/>
      <dgm:spPr/>
      <dgm:t>
        <a:bodyPr/>
        <a:lstStyle/>
        <a:p>
          <a:endParaRPr lang="en-US"/>
        </a:p>
      </dgm:t>
    </dgm:pt>
    <dgm:pt modelId="{53B6FB7A-A6DE-492B-A7CA-C993D61268F4}">
      <dgm:prSet/>
      <dgm:spPr/>
      <dgm:t>
        <a:bodyPr/>
        <a:lstStyle/>
        <a:p>
          <a:r>
            <a:rPr lang="en-US"/>
            <a:t>Include </a:t>
          </a:r>
          <a:r>
            <a:rPr lang="en-US" b="1"/>
            <a:t>customizable cleaning modes</a:t>
          </a:r>
          <a:r>
            <a:rPr lang="en-US"/>
            <a:t> for rural homes.</a:t>
          </a:r>
        </a:p>
      </dgm:t>
    </dgm:pt>
    <dgm:pt modelId="{2F4CC902-E2BA-4E1B-AB92-E51DA2FD863A}" type="parTrans" cxnId="{4D67D9F0-310D-49C4-8469-1E8153D2A342}">
      <dgm:prSet/>
      <dgm:spPr/>
      <dgm:t>
        <a:bodyPr/>
        <a:lstStyle/>
        <a:p>
          <a:endParaRPr lang="en-US"/>
        </a:p>
      </dgm:t>
    </dgm:pt>
    <dgm:pt modelId="{FE9ABE65-6003-4503-BDAB-8E71B34CA76D}" type="sibTrans" cxnId="{4D67D9F0-310D-49C4-8469-1E8153D2A342}">
      <dgm:prSet/>
      <dgm:spPr/>
      <dgm:t>
        <a:bodyPr/>
        <a:lstStyle/>
        <a:p>
          <a:endParaRPr lang="en-US"/>
        </a:p>
      </dgm:t>
    </dgm:pt>
    <dgm:pt modelId="{05AC4B4B-5A30-4D33-A6D5-C940BBA911F3}">
      <dgm:prSet/>
      <dgm:spPr/>
      <dgm:t>
        <a:bodyPr/>
        <a:lstStyle/>
        <a:p>
          <a:r>
            <a:rPr lang="en-US"/>
            <a:t>Design filters and dustbins for </a:t>
          </a:r>
          <a:r>
            <a:rPr lang="en-US" b="1"/>
            <a:t>larger, fibrous, or sticky materials</a:t>
          </a:r>
          <a:r>
            <a:rPr lang="en-US"/>
            <a:t>.</a:t>
          </a:r>
        </a:p>
      </dgm:t>
    </dgm:pt>
    <dgm:pt modelId="{92AA3E6D-A396-4AE2-AE5F-6AD0FDCCE799}" type="parTrans" cxnId="{C4EF1655-6CFF-454F-AEC2-F8EC6E96224C}">
      <dgm:prSet/>
      <dgm:spPr/>
      <dgm:t>
        <a:bodyPr/>
        <a:lstStyle/>
        <a:p>
          <a:endParaRPr lang="en-US"/>
        </a:p>
      </dgm:t>
    </dgm:pt>
    <dgm:pt modelId="{F1AB513C-11DE-4BD3-82B5-28A808959089}" type="sibTrans" cxnId="{C4EF1655-6CFF-454F-AEC2-F8EC6E96224C}">
      <dgm:prSet/>
      <dgm:spPr/>
      <dgm:t>
        <a:bodyPr/>
        <a:lstStyle/>
        <a:p>
          <a:endParaRPr lang="en-US"/>
        </a:p>
      </dgm:t>
    </dgm:pt>
    <dgm:pt modelId="{36E350C3-F1F9-4584-85D8-7C17DCEC4549}" type="pres">
      <dgm:prSet presAssocID="{5B582437-DF69-4140-9148-B8557022752B}" presName="linear" presStyleCnt="0">
        <dgm:presLayoutVars>
          <dgm:animLvl val="lvl"/>
          <dgm:resizeHandles val="exact"/>
        </dgm:presLayoutVars>
      </dgm:prSet>
      <dgm:spPr/>
    </dgm:pt>
    <dgm:pt modelId="{BD314BCA-E7A6-4F7E-B806-1FEF84213254}" type="pres">
      <dgm:prSet presAssocID="{0D11CAA7-3E65-45DB-A2D2-6A56CBFCA79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B7E8BAE-85AA-438A-AEBF-F829A04ABDC6}" type="pres">
      <dgm:prSet presAssocID="{18836388-FC37-4BE9-AC84-70DC40FE6366}" presName="spacer" presStyleCnt="0"/>
      <dgm:spPr/>
    </dgm:pt>
    <dgm:pt modelId="{A3589880-88D2-4EF8-827E-2A2D4E07EB09}" type="pres">
      <dgm:prSet presAssocID="{FC5051B7-FF7A-4322-9FCF-8796EDBD42F9}" presName="parentText" presStyleLbl="node1" presStyleIdx="1" presStyleCnt="2" custScaleY="70864">
        <dgm:presLayoutVars>
          <dgm:chMax val="0"/>
          <dgm:bulletEnabled val="1"/>
        </dgm:presLayoutVars>
      </dgm:prSet>
      <dgm:spPr/>
    </dgm:pt>
    <dgm:pt modelId="{7FDDF448-436C-4060-AFA4-290157C784A2}" type="pres">
      <dgm:prSet presAssocID="{FC5051B7-FF7A-4322-9FCF-8796EDBD42F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51D1840-AA91-4930-BFF9-C306A14CD3F8}" type="presOf" srcId="{FC5051B7-FF7A-4322-9FCF-8796EDBD42F9}" destId="{A3589880-88D2-4EF8-827E-2A2D4E07EB09}" srcOrd="0" destOrd="0" presId="urn:microsoft.com/office/officeart/2005/8/layout/vList2"/>
    <dgm:cxn modelId="{49910566-0B4F-4451-9FA1-9DC89AC6CFCA}" srcId="{5B582437-DF69-4140-9148-B8557022752B}" destId="{0D11CAA7-3E65-45DB-A2D2-6A56CBFCA791}" srcOrd="0" destOrd="0" parTransId="{0BDCA87F-1E9D-42A5-BCE9-D21612F2F52F}" sibTransId="{18836388-FC37-4BE9-AC84-70DC40FE6366}"/>
    <dgm:cxn modelId="{C4EF1655-6CFF-454F-AEC2-F8EC6E96224C}" srcId="{FC5051B7-FF7A-4322-9FCF-8796EDBD42F9}" destId="{05AC4B4B-5A30-4D33-A6D5-C940BBA911F3}" srcOrd="1" destOrd="0" parTransId="{92AA3E6D-A396-4AE2-AE5F-6AD0FDCCE799}" sibTransId="{F1AB513C-11DE-4BD3-82B5-28A808959089}"/>
    <dgm:cxn modelId="{89930686-A431-4A75-B838-80A0FA2226F0}" type="presOf" srcId="{0D11CAA7-3E65-45DB-A2D2-6A56CBFCA791}" destId="{BD314BCA-E7A6-4F7E-B806-1FEF84213254}" srcOrd="0" destOrd="0" presId="urn:microsoft.com/office/officeart/2005/8/layout/vList2"/>
    <dgm:cxn modelId="{EF6007B1-727A-4B8D-BA98-1822C32592BF}" type="presOf" srcId="{53B6FB7A-A6DE-492B-A7CA-C993D61268F4}" destId="{7FDDF448-436C-4060-AFA4-290157C784A2}" srcOrd="0" destOrd="0" presId="urn:microsoft.com/office/officeart/2005/8/layout/vList2"/>
    <dgm:cxn modelId="{AD5DC3C0-3D43-4755-AB90-06F7363F919F}" type="presOf" srcId="{5B582437-DF69-4140-9148-B8557022752B}" destId="{36E350C3-F1F9-4584-85D8-7C17DCEC4549}" srcOrd="0" destOrd="0" presId="urn:microsoft.com/office/officeart/2005/8/layout/vList2"/>
    <dgm:cxn modelId="{A3F68BD3-B2B1-44C0-A238-21A64B29AEE1}" type="presOf" srcId="{05AC4B4B-5A30-4D33-A6D5-C940BBA911F3}" destId="{7FDDF448-436C-4060-AFA4-290157C784A2}" srcOrd="0" destOrd="1" presId="urn:microsoft.com/office/officeart/2005/8/layout/vList2"/>
    <dgm:cxn modelId="{4D67D9F0-310D-49C4-8469-1E8153D2A342}" srcId="{FC5051B7-FF7A-4322-9FCF-8796EDBD42F9}" destId="{53B6FB7A-A6DE-492B-A7CA-C993D61268F4}" srcOrd="0" destOrd="0" parTransId="{2F4CC902-E2BA-4E1B-AB92-E51DA2FD863A}" sibTransId="{FE9ABE65-6003-4503-BDAB-8E71B34CA76D}"/>
    <dgm:cxn modelId="{24043DFE-D812-48AB-BCC3-A5A5CA9F108F}" srcId="{5B582437-DF69-4140-9148-B8557022752B}" destId="{FC5051B7-FF7A-4322-9FCF-8796EDBD42F9}" srcOrd="1" destOrd="0" parTransId="{6D7B37BE-D4D5-4705-9D74-87822727FA45}" sibTransId="{D3BA3AF4-B6AC-44EA-99A5-3A168EB50DA2}"/>
    <dgm:cxn modelId="{8F9F5C3A-437D-4346-A084-7724F4243E87}" type="presParOf" srcId="{36E350C3-F1F9-4584-85D8-7C17DCEC4549}" destId="{BD314BCA-E7A6-4F7E-B806-1FEF84213254}" srcOrd="0" destOrd="0" presId="urn:microsoft.com/office/officeart/2005/8/layout/vList2"/>
    <dgm:cxn modelId="{2DB6AC64-E976-403E-BA29-D3A882C9F613}" type="presParOf" srcId="{36E350C3-F1F9-4584-85D8-7C17DCEC4549}" destId="{8B7E8BAE-85AA-438A-AEBF-F829A04ABDC6}" srcOrd="1" destOrd="0" presId="urn:microsoft.com/office/officeart/2005/8/layout/vList2"/>
    <dgm:cxn modelId="{4D9B9BC8-4AA0-4C0B-93F1-5AFF6282C48F}" type="presParOf" srcId="{36E350C3-F1F9-4584-85D8-7C17DCEC4549}" destId="{A3589880-88D2-4EF8-827E-2A2D4E07EB09}" srcOrd="2" destOrd="0" presId="urn:microsoft.com/office/officeart/2005/8/layout/vList2"/>
    <dgm:cxn modelId="{764F4386-3576-4DD9-95F9-E43C65A67C55}" type="presParOf" srcId="{36E350C3-F1F9-4584-85D8-7C17DCEC4549}" destId="{7FDDF448-436C-4060-AFA4-290157C784A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6E058A7-29A4-4D48-AC08-A1AA977008AE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E15405-6CF9-473C-9807-5F2C9EBF4887}">
      <dgm:prSet/>
      <dgm:spPr/>
      <dgm:t>
        <a:bodyPr/>
        <a:lstStyle/>
        <a:p>
          <a:r>
            <a:rPr lang="en-US" b="1" dirty="0"/>
            <a:t>Missing Feature:</a:t>
          </a:r>
          <a:r>
            <a:rPr lang="en-US" dirty="0"/>
            <a:t> No mention of </a:t>
          </a:r>
          <a:r>
            <a:rPr lang="en-US" b="1" dirty="0"/>
            <a:t>transitioning between surfaces</a:t>
          </a:r>
          <a:r>
            <a:rPr lang="en-US" dirty="0"/>
            <a:t> like mud-to-tile, tile-to-wood, or stone-to-cement.</a:t>
          </a:r>
        </a:p>
      </dgm:t>
    </dgm:pt>
    <dgm:pt modelId="{87D41718-591D-428F-8539-30DA35BFFE6D}" type="parTrans" cxnId="{11691A12-0DB1-4514-9FB0-84812359536A}">
      <dgm:prSet/>
      <dgm:spPr/>
      <dgm:t>
        <a:bodyPr/>
        <a:lstStyle/>
        <a:p>
          <a:endParaRPr lang="en-US"/>
        </a:p>
      </dgm:t>
    </dgm:pt>
    <dgm:pt modelId="{08B2357B-3B1C-4549-A36E-5205AB84E1BC}" type="sibTrans" cxnId="{11691A12-0DB1-4514-9FB0-84812359536A}">
      <dgm:prSet/>
      <dgm:spPr/>
      <dgm:t>
        <a:bodyPr/>
        <a:lstStyle/>
        <a:p>
          <a:endParaRPr lang="en-US"/>
        </a:p>
      </dgm:t>
    </dgm:pt>
    <dgm:pt modelId="{F32A166A-B32F-412E-B224-32F096C8A6F7}">
      <dgm:prSet/>
      <dgm:spPr/>
      <dgm:t>
        <a:bodyPr/>
        <a:lstStyle/>
        <a:p>
          <a:r>
            <a:rPr lang="en-US" b="1"/>
            <a:t>Improvement:</a:t>
          </a:r>
          <a:r>
            <a:rPr lang="en-US"/>
            <a:t> </a:t>
          </a:r>
        </a:p>
      </dgm:t>
    </dgm:pt>
    <dgm:pt modelId="{7E5CA247-DCB3-403C-8AAB-7470072B108B}" type="parTrans" cxnId="{5B4ADCDD-4E73-4111-8F8D-5B09B0245EA4}">
      <dgm:prSet/>
      <dgm:spPr/>
      <dgm:t>
        <a:bodyPr/>
        <a:lstStyle/>
        <a:p>
          <a:endParaRPr lang="en-US"/>
        </a:p>
      </dgm:t>
    </dgm:pt>
    <dgm:pt modelId="{3ED3233B-D586-4179-9A44-48434E19B2B9}" type="sibTrans" cxnId="{5B4ADCDD-4E73-4111-8F8D-5B09B0245EA4}">
      <dgm:prSet/>
      <dgm:spPr/>
      <dgm:t>
        <a:bodyPr/>
        <a:lstStyle/>
        <a:p>
          <a:endParaRPr lang="en-US"/>
        </a:p>
      </dgm:t>
    </dgm:pt>
    <dgm:pt modelId="{1BFE6E09-DDBC-43B2-BAB5-FDDDD9241394}">
      <dgm:prSet/>
      <dgm:spPr/>
      <dgm:t>
        <a:bodyPr/>
        <a:lstStyle/>
        <a:p>
          <a:r>
            <a:rPr lang="en-US" b="1"/>
            <a:t>Smart traction control</a:t>
          </a:r>
          <a:r>
            <a:rPr lang="en-US"/>
            <a:t> based on detected surface type.</a:t>
          </a:r>
        </a:p>
      </dgm:t>
    </dgm:pt>
    <dgm:pt modelId="{B69A41EE-CAA2-47B2-9CFB-329480A44756}" type="parTrans" cxnId="{CCE20663-8D36-4E74-9DB7-86F227345D98}">
      <dgm:prSet/>
      <dgm:spPr/>
      <dgm:t>
        <a:bodyPr/>
        <a:lstStyle/>
        <a:p>
          <a:endParaRPr lang="en-US"/>
        </a:p>
      </dgm:t>
    </dgm:pt>
    <dgm:pt modelId="{6B82D591-17B3-44A3-87C0-E6B32E11C502}" type="sibTrans" cxnId="{CCE20663-8D36-4E74-9DB7-86F227345D98}">
      <dgm:prSet/>
      <dgm:spPr/>
      <dgm:t>
        <a:bodyPr/>
        <a:lstStyle/>
        <a:p>
          <a:endParaRPr lang="en-US"/>
        </a:p>
      </dgm:t>
    </dgm:pt>
    <dgm:pt modelId="{2997D9E4-1C17-4C85-8E7D-ADC071A22F59}">
      <dgm:prSet/>
      <dgm:spPr/>
      <dgm:t>
        <a:bodyPr/>
        <a:lstStyle/>
        <a:p>
          <a:r>
            <a:rPr lang="en-US" b="1" dirty="0"/>
            <a:t>Automatic suction modulation</a:t>
          </a:r>
          <a:r>
            <a:rPr lang="en-US" dirty="0"/>
            <a:t> for different surfaces.</a:t>
          </a:r>
        </a:p>
      </dgm:t>
    </dgm:pt>
    <dgm:pt modelId="{5D1D74FD-B0FD-469B-86ED-0D5EAA128D0D}" type="parTrans" cxnId="{DB831C3B-715D-4282-A1D6-EFFD368FE586}">
      <dgm:prSet/>
      <dgm:spPr/>
      <dgm:t>
        <a:bodyPr/>
        <a:lstStyle/>
        <a:p>
          <a:endParaRPr lang="en-US"/>
        </a:p>
      </dgm:t>
    </dgm:pt>
    <dgm:pt modelId="{7605E695-02CE-4E89-A4E3-9D599E65E4CE}" type="sibTrans" cxnId="{DB831C3B-715D-4282-A1D6-EFFD368FE586}">
      <dgm:prSet/>
      <dgm:spPr/>
      <dgm:t>
        <a:bodyPr/>
        <a:lstStyle/>
        <a:p>
          <a:endParaRPr lang="en-US"/>
        </a:p>
      </dgm:t>
    </dgm:pt>
    <dgm:pt modelId="{506C2604-5B1E-4381-9E72-FDE74EF46D33}" type="pres">
      <dgm:prSet presAssocID="{B6E058A7-29A4-4D48-AC08-A1AA977008AE}" presName="Name0" presStyleCnt="0">
        <dgm:presLayoutVars>
          <dgm:dir/>
          <dgm:animLvl val="lvl"/>
          <dgm:resizeHandles val="exact"/>
        </dgm:presLayoutVars>
      </dgm:prSet>
      <dgm:spPr/>
    </dgm:pt>
    <dgm:pt modelId="{360E81EA-ABC2-4EF3-A6F8-BECCA8A170EB}" type="pres">
      <dgm:prSet presAssocID="{F32A166A-B32F-412E-B224-32F096C8A6F7}" presName="boxAndChildren" presStyleCnt="0"/>
      <dgm:spPr/>
    </dgm:pt>
    <dgm:pt modelId="{A6831E97-7172-46D5-96EB-5A88020607AB}" type="pres">
      <dgm:prSet presAssocID="{F32A166A-B32F-412E-B224-32F096C8A6F7}" presName="parentTextBox" presStyleLbl="node1" presStyleIdx="0" presStyleCnt="2"/>
      <dgm:spPr/>
    </dgm:pt>
    <dgm:pt modelId="{07306DE3-D350-48C2-9342-BAF936D0D86B}" type="pres">
      <dgm:prSet presAssocID="{F32A166A-B32F-412E-B224-32F096C8A6F7}" presName="entireBox" presStyleLbl="node1" presStyleIdx="0" presStyleCnt="2"/>
      <dgm:spPr/>
    </dgm:pt>
    <dgm:pt modelId="{1FFFFDC8-E06C-4AEE-A501-E5514BB5C88E}" type="pres">
      <dgm:prSet presAssocID="{F32A166A-B32F-412E-B224-32F096C8A6F7}" presName="descendantBox" presStyleCnt="0"/>
      <dgm:spPr/>
    </dgm:pt>
    <dgm:pt modelId="{472FBBC8-043B-4CAF-B663-A7826D713478}" type="pres">
      <dgm:prSet presAssocID="{1BFE6E09-DDBC-43B2-BAB5-FDDDD9241394}" presName="childTextBox" presStyleLbl="fgAccFollowNode1" presStyleIdx="0" presStyleCnt="2">
        <dgm:presLayoutVars>
          <dgm:bulletEnabled val="1"/>
        </dgm:presLayoutVars>
      </dgm:prSet>
      <dgm:spPr/>
    </dgm:pt>
    <dgm:pt modelId="{3DC5EEBB-90F5-4DDB-A851-B634BA3DC9FE}" type="pres">
      <dgm:prSet presAssocID="{2997D9E4-1C17-4C85-8E7D-ADC071A22F59}" presName="childTextBox" presStyleLbl="fgAccFollowNode1" presStyleIdx="1" presStyleCnt="2">
        <dgm:presLayoutVars>
          <dgm:bulletEnabled val="1"/>
        </dgm:presLayoutVars>
      </dgm:prSet>
      <dgm:spPr/>
    </dgm:pt>
    <dgm:pt modelId="{9178774D-7778-435C-90A3-788994434449}" type="pres">
      <dgm:prSet presAssocID="{08B2357B-3B1C-4549-A36E-5205AB84E1BC}" presName="sp" presStyleCnt="0"/>
      <dgm:spPr/>
    </dgm:pt>
    <dgm:pt modelId="{480A6ECA-D15C-44A8-B692-C55BDFB63CDD}" type="pres">
      <dgm:prSet presAssocID="{68E15405-6CF9-473C-9807-5F2C9EBF4887}" presName="arrowAndChildren" presStyleCnt="0"/>
      <dgm:spPr/>
    </dgm:pt>
    <dgm:pt modelId="{A3B5EB4A-ECF0-4D38-B4AB-27C1E44E815F}" type="pres">
      <dgm:prSet presAssocID="{68E15405-6CF9-473C-9807-5F2C9EBF4887}" presName="parentTextArrow" presStyleLbl="node1" presStyleIdx="1" presStyleCnt="2"/>
      <dgm:spPr/>
    </dgm:pt>
  </dgm:ptLst>
  <dgm:cxnLst>
    <dgm:cxn modelId="{B69A9D0B-D5C3-4AD1-8B51-15C5D3C2ED37}" type="presOf" srcId="{B6E058A7-29A4-4D48-AC08-A1AA977008AE}" destId="{506C2604-5B1E-4381-9E72-FDE74EF46D33}" srcOrd="0" destOrd="0" presId="urn:microsoft.com/office/officeart/2005/8/layout/process4"/>
    <dgm:cxn modelId="{11691A12-0DB1-4514-9FB0-84812359536A}" srcId="{B6E058A7-29A4-4D48-AC08-A1AA977008AE}" destId="{68E15405-6CF9-473C-9807-5F2C9EBF4887}" srcOrd="0" destOrd="0" parTransId="{87D41718-591D-428F-8539-30DA35BFFE6D}" sibTransId="{08B2357B-3B1C-4549-A36E-5205AB84E1BC}"/>
    <dgm:cxn modelId="{F1F55B16-7B43-43A4-8B30-862218263BA6}" type="presOf" srcId="{F32A166A-B32F-412E-B224-32F096C8A6F7}" destId="{07306DE3-D350-48C2-9342-BAF936D0D86B}" srcOrd="1" destOrd="0" presId="urn:microsoft.com/office/officeart/2005/8/layout/process4"/>
    <dgm:cxn modelId="{DB831C3B-715D-4282-A1D6-EFFD368FE586}" srcId="{F32A166A-B32F-412E-B224-32F096C8A6F7}" destId="{2997D9E4-1C17-4C85-8E7D-ADC071A22F59}" srcOrd="1" destOrd="0" parTransId="{5D1D74FD-B0FD-469B-86ED-0D5EAA128D0D}" sibTransId="{7605E695-02CE-4E89-A4E3-9D599E65E4CE}"/>
    <dgm:cxn modelId="{CB6AE53C-3DC4-4C4C-9EBD-3C177C2D2338}" type="presOf" srcId="{2997D9E4-1C17-4C85-8E7D-ADC071A22F59}" destId="{3DC5EEBB-90F5-4DDB-A851-B634BA3DC9FE}" srcOrd="0" destOrd="0" presId="urn:microsoft.com/office/officeart/2005/8/layout/process4"/>
    <dgm:cxn modelId="{CCE20663-8D36-4E74-9DB7-86F227345D98}" srcId="{F32A166A-B32F-412E-B224-32F096C8A6F7}" destId="{1BFE6E09-DDBC-43B2-BAB5-FDDDD9241394}" srcOrd="0" destOrd="0" parTransId="{B69A41EE-CAA2-47B2-9CFB-329480A44756}" sibTransId="{6B82D591-17B3-44A3-87C0-E6B32E11C502}"/>
    <dgm:cxn modelId="{320E7779-4189-4E29-9913-23EE3C4E3B2C}" type="presOf" srcId="{F32A166A-B32F-412E-B224-32F096C8A6F7}" destId="{A6831E97-7172-46D5-96EB-5A88020607AB}" srcOrd="0" destOrd="0" presId="urn:microsoft.com/office/officeart/2005/8/layout/process4"/>
    <dgm:cxn modelId="{819E8285-8636-4903-BEB2-510A55C7EE79}" type="presOf" srcId="{68E15405-6CF9-473C-9807-5F2C9EBF4887}" destId="{A3B5EB4A-ECF0-4D38-B4AB-27C1E44E815F}" srcOrd="0" destOrd="0" presId="urn:microsoft.com/office/officeart/2005/8/layout/process4"/>
    <dgm:cxn modelId="{5B4ADCDD-4E73-4111-8F8D-5B09B0245EA4}" srcId="{B6E058A7-29A4-4D48-AC08-A1AA977008AE}" destId="{F32A166A-B32F-412E-B224-32F096C8A6F7}" srcOrd="1" destOrd="0" parTransId="{7E5CA247-DCB3-403C-8AAB-7470072B108B}" sibTransId="{3ED3233B-D586-4179-9A44-48434E19B2B9}"/>
    <dgm:cxn modelId="{2BA067E6-E192-4B7A-B00E-6E59B2941B1A}" type="presOf" srcId="{1BFE6E09-DDBC-43B2-BAB5-FDDDD9241394}" destId="{472FBBC8-043B-4CAF-B663-A7826D713478}" srcOrd="0" destOrd="0" presId="urn:microsoft.com/office/officeart/2005/8/layout/process4"/>
    <dgm:cxn modelId="{6E8B2005-6A82-4380-A7AC-D4FACC9806FA}" type="presParOf" srcId="{506C2604-5B1E-4381-9E72-FDE74EF46D33}" destId="{360E81EA-ABC2-4EF3-A6F8-BECCA8A170EB}" srcOrd="0" destOrd="0" presId="urn:microsoft.com/office/officeart/2005/8/layout/process4"/>
    <dgm:cxn modelId="{CC13716C-D7EB-408A-9512-D6CBCA1537BD}" type="presParOf" srcId="{360E81EA-ABC2-4EF3-A6F8-BECCA8A170EB}" destId="{A6831E97-7172-46D5-96EB-5A88020607AB}" srcOrd="0" destOrd="0" presId="urn:microsoft.com/office/officeart/2005/8/layout/process4"/>
    <dgm:cxn modelId="{4C6323A3-859F-4439-817B-9A753C5B23B1}" type="presParOf" srcId="{360E81EA-ABC2-4EF3-A6F8-BECCA8A170EB}" destId="{07306DE3-D350-48C2-9342-BAF936D0D86B}" srcOrd="1" destOrd="0" presId="urn:microsoft.com/office/officeart/2005/8/layout/process4"/>
    <dgm:cxn modelId="{C1647D3D-E5EE-470D-ABAC-51C7D6C10449}" type="presParOf" srcId="{360E81EA-ABC2-4EF3-A6F8-BECCA8A170EB}" destId="{1FFFFDC8-E06C-4AEE-A501-E5514BB5C88E}" srcOrd="2" destOrd="0" presId="urn:microsoft.com/office/officeart/2005/8/layout/process4"/>
    <dgm:cxn modelId="{8239459F-931D-4BD0-B9AD-72CDBD44FCAE}" type="presParOf" srcId="{1FFFFDC8-E06C-4AEE-A501-E5514BB5C88E}" destId="{472FBBC8-043B-4CAF-B663-A7826D713478}" srcOrd="0" destOrd="0" presId="urn:microsoft.com/office/officeart/2005/8/layout/process4"/>
    <dgm:cxn modelId="{604B169D-5C41-47A2-AA1A-1CD0C2A76FE4}" type="presParOf" srcId="{1FFFFDC8-E06C-4AEE-A501-E5514BB5C88E}" destId="{3DC5EEBB-90F5-4DDB-A851-B634BA3DC9FE}" srcOrd="1" destOrd="0" presId="urn:microsoft.com/office/officeart/2005/8/layout/process4"/>
    <dgm:cxn modelId="{203A5BBF-21E0-414C-A8F5-D0EACEB1673D}" type="presParOf" srcId="{506C2604-5B1E-4381-9E72-FDE74EF46D33}" destId="{9178774D-7778-435C-90A3-788994434449}" srcOrd="1" destOrd="0" presId="urn:microsoft.com/office/officeart/2005/8/layout/process4"/>
    <dgm:cxn modelId="{8B0131DE-4581-4981-91E5-15B32530B890}" type="presParOf" srcId="{506C2604-5B1E-4381-9E72-FDE74EF46D33}" destId="{480A6ECA-D15C-44A8-B692-C55BDFB63CDD}" srcOrd="2" destOrd="0" presId="urn:microsoft.com/office/officeart/2005/8/layout/process4"/>
    <dgm:cxn modelId="{758E4E8C-873A-4EED-8059-C3F665E229B3}" type="presParOf" srcId="{480A6ECA-D15C-44A8-B692-C55BDFB63CDD}" destId="{A3B5EB4A-ECF0-4D38-B4AB-27C1E44E815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4B063CF-8B8F-4039-A513-8EA5AE8149E7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DF86CEF-E578-4831-8189-1835EA3068BF}">
      <dgm:prSet/>
      <dgm:spPr/>
      <dgm:t>
        <a:bodyPr/>
        <a:lstStyle/>
        <a:p>
          <a:r>
            <a:rPr lang="en-US" b="1"/>
            <a:t>Missing Feature:</a:t>
          </a:r>
          <a:r>
            <a:rPr lang="en-US"/>
            <a:t> Only brief power backup mentioned; not adequate in areas with long outages.</a:t>
          </a:r>
        </a:p>
      </dgm:t>
    </dgm:pt>
    <dgm:pt modelId="{7DEA10E2-16C6-495F-A923-6E4C645C8DDC}" type="parTrans" cxnId="{B9251692-279C-40E3-93F5-D91F24C51594}">
      <dgm:prSet/>
      <dgm:spPr/>
      <dgm:t>
        <a:bodyPr/>
        <a:lstStyle/>
        <a:p>
          <a:endParaRPr lang="en-US"/>
        </a:p>
      </dgm:t>
    </dgm:pt>
    <dgm:pt modelId="{DEEE2B3B-1AEE-4E1D-9432-BF5848E04928}" type="sibTrans" cxnId="{B9251692-279C-40E3-93F5-D91F24C51594}">
      <dgm:prSet/>
      <dgm:spPr/>
      <dgm:t>
        <a:bodyPr/>
        <a:lstStyle/>
        <a:p>
          <a:endParaRPr lang="en-US"/>
        </a:p>
      </dgm:t>
    </dgm:pt>
    <dgm:pt modelId="{EEC63D69-857D-4946-B113-392D65ADF55B}">
      <dgm:prSet/>
      <dgm:spPr/>
      <dgm:t>
        <a:bodyPr/>
        <a:lstStyle/>
        <a:p>
          <a:r>
            <a:rPr lang="en-US" b="1"/>
            <a:t>Improvement:</a:t>
          </a:r>
          <a:r>
            <a:rPr lang="en-US"/>
            <a:t> </a:t>
          </a:r>
        </a:p>
      </dgm:t>
    </dgm:pt>
    <dgm:pt modelId="{389B91C6-C2DE-4C62-9125-A714BC55ADC9}" type="parTrans" cxnId="{FB577045-F694-4657-AE0F-B796DA0F1608}">
      <dgm:prSet/>
      <dgm:spPr/>
      <dgm:t>
        <a:bodyPr/>
        <a:lstStyle/>
        <a:p>
          <a:endParaRPr lang="en-US"/>
        </a:p>
      </dgm:t>
    </dgm:pt>
    <dgm:pt modelId="{7DCE4B5C-2096-4ADD-8375-C7C1567CE660}" type="sibTrans" cxnId="{FB577045-F694-4657-AE0F-B796DA0F1608}">
      <dgm:prSet/>
      <dgm:spPr/>
      <dgm:t>
        <a:bodyPr/>
        <a:lstStyle/>
        <a:p>
          <a:endParaRPr lang="en-US"/>
        </a:p>
      </dgm:t>
    </dgm:pt>
    <dgm:pt modelId="{DC1461E2-2CAC-46C4-8497-6464E7D7DC9D}">
      <dgm:prSet/>
      <dgm:spPr/>
      <dgm:t>
        <a:bodyPr/>
        <a:lstStyle/>
        <a:p>
          <a:r>
            <a:rPr lang="en-US"/>
            <a:t>Add a </a:t>
          </a:r>
          <a:r>
            <a:rPr lang="en-US" b="1"/>
            <a:t>swappable battery</a:t>
          </a:r>
          <a:r>
            <a:rPr lang="en-US"/>
            <a:t> or </a:t>
          </a:r>
          <a:r>
            <a:rPr lang="en-US" b="1"/>
            <a:t>solar charging option</a:t>
          </a:r>
          <a:r>
            <a:rPr lang="en-US"/>
            <a:t>.</a:t>
          </a:r>
        </a:p>
      </dgm:t>
    </dgm:pt>
    <dgm:pt modelId="{BA7774E8-9678-4D1B-A2A8-40CE7AD06C29}" type="parTrans" cxnId="{AA6CA63C-D92F-4B70-89E4-21F960FC9CAC}">
      <dgm:prSet/>
      <dgm:spPr/>
      <dgm:t>
        <a:bodyPr/>
        <a:lstStyle/>
        <a:p>
          <a:endParaRPr lang="en-US"/>
        </a:p>
      </dgm:t>
    </dgm:pt>
    <dgm:pt modelId="{93CCC24F-B82E-462E-A399-A3F1A507E51B}" type="sibTrans" cxnId="{AA6CA63C-D92F-4B70-89E4-21F960FC9CAC}">
      <dgm:prSet/>
      <dgm:spPr/>
      <dgm:t>
        <a:bodyPr/>
        <a:lstStyle/>
        <a:p>
          <a:endParaRPr lang="en-US"/>
        </a:p>
      </dgm:t>
    </dgm:pt>
    <dgm:pt modelId="{1B134424-2BFE-47B6-8E19-D87386849852}">
      <dgm:prSet/>
      <dgm:spPr/>
      <dgm:t>
        <a:bodyPr/>
        <a:lstStyle/>
        <a:p>
          <a:r>
            <a:rPr lang="en-US"/>
            <a:t>Introduce a </a:t>
          </a:r>
          <a:r>
            <a:rPr lang="en-US" b="1"/>
            <a:t>manual push-clean mode</a:t>
          </a:r>
          <a:r>
            <a:rPr lang="en-US"/>
            <a:t> that can still sweep or brush without electronics during long outages.</a:t>
          </a:r>
        </a:p>
      </dgm:t>
    </dgm:pt>
    <dgm:pt modelId="{DC2EA85F-0422-481A-A1DD-CD434D45A4A7}" type="parTrans" cxnId="{BA6F705C-CE2B-40E6-8D5B-59C508A93EC4}">
      <dgm:prSet/>
      <dgm:spPr/>
      <dgm:t>
        <a:bodyPr/>
        <a:lstStyle/>
        <a:p>
          <a:endParaRPr lang="en-US"/>
        </a:p>
      </dgm:t>
    </dgm:pt>
    <dgm:pt modelId="{9123657A-0F20-4EC1-84B4-0C82A8AEC741}" type="sibTrans" cxnId="{BA6F705C-CE2B-40E6-8D5B-59C508A93EC4}">
      <dgm:prSet/>
      <dgm:spPr/>
      <dgm:t>
        <a:bodyPr/>
        <a:lstStyle/>
        <a:p>
          <a:endParaRPr lang="en-US"/>
        </a:p>
      </dgm:t>
    </dgm:pt>
    <dgm:pt modelId="{9E5A3BCE-2BC0-4CC5-8797-41E7201ADF07}" type="pres">
      <dgm:prSet presAssocID="{B4B063CF-8B8F-4039-A513-8EA5AE8149E7}" presName="Name0" presStyleCnt="0">
        <dgm:presLayoutVars>
          <dgm:dir/>
          <dgm:animLvl val="lvl"/>
          <dgm:resizeHandles val="exact"/>
        </dgm:presLayoutVars>
      </dgm:prSet>
      <dgm:spPr/>
    </dgm:pt>
    <dgm:pt modelId="{C4CD4161-C750-463D-AD9D-58E1851BBBBE}" type="pres">
      <dgm:prSet presAssocID="{EEC63D69-857D-4946-B113-392D65ADF55B}" presName="boxAndChildren" presStyleCnt="0"/>
      <dgm:spPr/>
    </dgm:pt>
    <dgm:pt modelId="{1007F711-F69A-4BE7-A3CC-BBE7BE219D7E}" type="pres">
      <dgm:prSet presAssocID="{EEC63D69-857D-4946-B113-392D65ADF55B}" presName="parentTextBox" presStyleLbl="node1" presStyleIdx="0" presStyleCnt="2"/>
      <dgm:spPr/>
    </dgm:pt>
    <dgm:pt modelId="{5281BB1C-354F-4296-9757-10E02C7867E4}" type="pres">
      <dgm:prSet presAssocID="{EEC63D69-857D-4946-B113-392D65ADF55B}" presName="entireBox" presStyleLbl="node1" presStyleIdx="0" presStyleCnt="2"/>
      <dgm:spPr/>
    </dgm:pt>
    <dgm:pt modelId="{C01B8A05-9F49-482E-87CD-77EEF9BBCA77}" type="pres">
      <dgm:prSet presAssocID="{EEC63D69-857D-4946-B113-392D65ADF55B}" presName="descendantBox" presStyleCnt="0"/>
      <dgm:spPr/>
    </dgm:pt>
    <dgm:pt modelId="{59CC5EE0-55D4-4FC4-B27B-F7E9689D259A}" type="pres">
      <dgm:prSet presAssocID="{DC1461E2-2CAC-46C4-8497-6464E7D7DC9D}" presName="childTextBox" presStyleLbl="fgAccFollowNode1" presStyleIdx="0" presStyleCnt="2">
        <dgm:presLayoutVars>
          <dgm:bulletEnabled val="1"/>
        </dgm:presLayoutVars>
      </dgm:prSet>
      <dgm:spPr/>
    </dgm:pt>
    <dgm:pt modelId="{01D48AC7-78CE-48A0-B245-9A15DB7EF49F}" type="pres">
      <dgm:prSet presAssocID="{1B134424-2BFE-47B6-8E19-D87386849852}" presName="childTextBox" presStyleLbl="fgAccFollowNode1" presStyleIdx="1" presStyleCnt="2">
        <dgm:presLayoutVars>
          <dgm:bulletEnabled val="1"/>
        </dgm:presLayoutVars>
      </dgm:prSet>
      <dgm:spPr/>
    </dgm:pt>
    <dgm:pt modelId="{8B38A524-E042-4555-87A3-7397671C4C2C}" type="pres">
      <dgm:prSet presAssocID="{DEEE2B3B-1AEE-4E1D-9432-BF5848E04928}" presName="sp" presStyleCnt="0"/>
      <dgm:spPr/>
    </dgm:pt>
    <dgm:pt modelId="{C847B779-445A-4323-A9E6-F7DEF3E3963A}" type="pres">
      <dgm:prSet presAssocID="{BDF86CEF-E578-4831-8189-1835EA3068BF}" presName="arrowAndChildren" presStyleCnt="0"/>
      <dgm:spPr/>
    </dgm:pt>
    <dgm:pt modelId="{FD977EAD-9014-446F-9FD2-0E9151163335}" type="pres">
      <dgm:prSet presAssocID="{BDF86CEF-E578-4831-8189-1835EA3068BF}" presName="parentTextArrow" presStyleLbl="node1" presStyleIdx="1" presStyleCnt="2"/>
      <dgm:spPr/>
    </dgm:pt>
  </dgm:ptLst>
  <dgm:cxnLst>
    <dgm:cxn modelId="{0102EC1F-A973-4790-8FA1-02354F82475B}" type="presOf" srcId="{BDF86CEF-E578-4831-8189-1835EA3068BF}" destId="{FD977EAD-9014-446F-9FD2-0E9151163335}" srcOrd="0" destOrd="0" presId="urn:microsoft.com/office/officeart/2005/8/layout/process4"/>
    <dgm:cxn modelId="{D59BCB39-F15A-407A-9544-F871DE270B6F}" type="presOf" srcId="{DC1461E2-2CAC-46C4-8497-6464E7D7DC9D}" destId="{59CC5EE0-55D4-4FC4-B27B-F7E9689D259A}" srcOrd="0" destOrd="0" presId="urn:microsoft.com/office/officeart/2005/8/layout/process4"/>
    <dgm:cxn modelId="{AA6CA63C-D92F-4B70-89E4-21F960FC9CAC}" srcId="{EEC63D69-857D-4946-B113-392D65ADF55B}" destId="{DC1461E2-2CAC-46C4-8497-6464E7D7DC9D}" srcOrd="0" destOrd="0" parTransId="{BA7774E8-9678-4D1B-A2A8-40CE7AD06C29}" sibTransId="{93CCC24F-B82E-462E-A399-A3F1A507E51B}"/>
    <dgm:cxn modelId="{BA6F705C-CE2B-40E6-8D5B-59C508A93EC4}" srcId="{EEC63D69-857D-4946-B113-392D65ADF55B}" destId="{1B134424-2BFE-47B6-8E19-D87386849852}" srcOrd="1" destOrd="0" parTransId="{DC2EA85F-0422-481A-A1DD-CD434D45A4A7}" sibTransId="{9123657A-0F20-4EC1-84B4-0C82A8AEC741}"/>
    <dgm:cxn modelId="{FB577045-F694-4657-AE0F-B796DA0F1608}" srcId="{B4B063CF-8B8F-4039-A513-8EA5AE8149E7}" destId="{EEC63D69-857D-4946-B113-392D65ADF55B}" srcOrd="1" destOrd="0" parTransId="{389B91C6-C2DE-4C62-9125-A714BC55ADC9}" sibTransId="{7DCE4B5C-2096-4ADD-8375-C7C1567CE660}"/>
    <dgm:cxn modelId="{B9251692-279C-40E3-93F5-D91F24C51594}" srcId="{B4B063CF-8B8F-4039-A513-8EA5AE8149E7}" destId="{BDF86CEF-E578-4831-8189-1835EA3068BF}" srcOrd="0" destOrd="0" parTransId="{7DEA10E2-16C6-495F-A923-6E4C645C8DDC}" sibTransId="{DEEE2B3B-1AEE-4E1D-9432-BF5848E04928}"/>
    <dgm:cxn modelId="{E6A5069B-8A04-4CF8-9396-0D8C37C5DEBF}" type="presOf" srcId="{1B134424-2BFE-47B6-8E19-D87386849852}" destId="{01D48AC7-78CE-48A0-B245-9A15DB7EF49F}" srcOrd="0" destOrd="0" presId="urn:microsoft.com/office/officeart/2005/8/layout/process4"/>
    <dgm:cxn modelId="{B73A949F-8159-4893-AA36-AA8DA8C4ABAA}" type="presOf" srcId="{B4B063CF-8B8F-4039-A513-8EA5AE8149E7}" destId="{9E5A3BCE-2BC0-4CC5-8797-41E7201ADF07}" srcOrd="0" destOrd="0" presId="urn:microsoft.com/office/officeart/2005/8/layout/process4"/>
    <dgm:cxn modelId="{C4E689DA-42AE-46C1-846C-A3665550E556}" type="presOf" srcId="{EEC63D69-857D-4946-B113-392D65ADF55B}" destId="{5281BB1C-354F-4296-9757-10E02C7867E4}" srcOrd="1" destOrd="0" presId="urn:microsoft.com/office/officeart/2005/8/layout/process4"/>
    <dgm:cxn modelId="{3D2D19F0-83C7-4790-BA43-66999C371973}" type="presOf" srcId="{EEC63D69-857D-4946-B113-392D65ADF55B}" destId="{1007F711-F69A-4BE7-A3CC-BBE7BE219D7E}" srcOrd="0" destOrd="0" presId="urn:microsoft.com/office/officeart/2005/8/layout/process4"/>
    <dgm:cxn modelId="{DA4C5427-0AFC-4EA8-A680-64ED845ED6E1}" type="presParOf" srcId="{9E5A3BCE-2BC0-4CC5-8797-41E7201ADF07}" destId="{C4CD4161-C750-463D-AD9D-58E1851BBBBE}" srcOrd="0" destOrd="0" presId="urn:microsoft.com/office/officeart/2005/8/layout/process4"/>
    <dgm:cxn modelId="{2B3C7D6D-2CF6-461C-8573-EC384136A09A}" type="presParOf" srcId="{C4CD4161-C750-463D-AD9D-58E1851BBBBE}" destId="{1007F711-F69A-4BE7-A3CC-BBE7BE219D7E}" srcOrd="0" destOrd="0" presId="urn:microsoft.com/office/officeart/2005/8/layout/process4"/>
    <dgm:cxn modelId="{72C2D47E-2792-4F2F-B557-4BAC946C9EFB}" type="presParOf" srcId="{C4CD4161-C750-463D-AD9D-58E1851BBBBE}" destId="{5281BB1C-354F-4296-9757-10E02C7867E4}" srcOrd="1" destOrd="0" presId="urn:microsoft.com/office/officeart/2005/8/layout/process4"/>
    <dgm:cxn modelId="{7CED5940-134F-4EE5-8ECF-7A926ED68339}" type="presParOf" srcId="{C4CD4161-C750-463D-AD9D-58E1851BBBBE}" destId="{C01B8A05-9F49-482E-87CD-77EEF9BBCA77}" srcOrd="2" destOrd="0" presId="urn:microsoft.com/office/officeart/2005/8/layout/process4"/>
    <dgm:cxn modelId="{90F881F8-982E-4648-8BCC-F8103D996AFA}" type="presParOf" srcId="{C01B8A05-9F49-482E-87CD-77EEF9BBCA77}" destId="{59CC5EE0-55D4-4FC4-B27B-F7E9689D259A}" srcOrd="0" destOrd="0" presId="urn:microsoft.com/office/officeart/2005/8/layout/process4"/>
    <dgm:cxn modelId="{9FCFDFC0-E548-46D0-B152-4F9DF6F84217}" type="presParOf" srcId="{C01B8A05-9F49-482E-87CD-77EEF9BBCA77}" destId="{01D48AC7-78CE-48A0-B245-9A15DB7EF49F}" srcOrd="1" destOrd="0" presId="urn:microsoft.com/office/officeart/2005/8/layout/process4"/>
    <dgm:cxn modelId="{821DEDE4-3681-47DC-A0FC-95E138E980EA}" type="presParOf" srcId="{9E5A3BCE-2BC0-4CC5-8797-41E7201ADF07}" destId="{8B38A524-E042-4555-87A3-7397671C4C2C}" srcOrd="1" destOrd="0" presId="urn:microsoft.com/office/officeart/2005/8/layout/process4"/>
    <dgm:cxn modelId="{EF8E7170-5778-4779-9799-9F125A99D56A}" type="presParOf" srcId="{9E5A3BCE-2BC0-4CC5-8797-41E7201ADF07}" destId="{C847B779-445A-4323-A9E6-F7DEF3E3963A}" srcOrd="2" destOrd="0" presId="urn:microsoft.com/office/officeart/2005/8/layout/process4"/>
    <dgm:cxn modelId="{F3C3DEFD-27DA-413D-9829-D7D2A6554CE1}" type="presParOf" srcId="{C847B779-445A-4323-A9E6-F7DEF3E3963A}" destId="{FD977EAD-9014-446F-9FD2-0E915116333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A9E72A6-2140-4527-809F-6507502B5CCD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4801705-C8AC-46FD-8DA8-2D65D9F3C6FF}">
      <dgm:prSet/>
      <dgm:spPr/>
      <dgm:t>
        <a:bodyPr/>
        <a:lstStyle/>
        <a:p>
          <a:r>
            <a:rPr lang="en-US" b="1"/>
            <a:t>Missing Feature:</a:t>
          </a:r>
          <a:r>
            <a:rPr lang="en-US"/>
            <a:t> No mention of interface usability for non-tech-savvy users.</a:t>
          </a:r>
        </a:p>
      </dgm:t>
    </dgm:pt>
    <dgm:pt modelId="{835D5022-42BC-4AB0-8D33-04DD9974F832}" type="parTrans" cxnId="{3BD01B7D-D9BB-4E5A-9964-CB894E4C4E28}">
      <dgm:prSet/>
      <dgm:spPr/>
      <dgm:t>
        <a:bodyPr/>
        <a:lstStyle/>
        <a:p>
          <a:endParaRPr lang="en-US"/>
        </a:p>
      </dgm:t>
    </dgm:pt>
    <dgm:pt modelId="{D3EB4883-8A13-42ED-9062-F71B53B6BDE8}" type="sibTrans" cxnId="{3BD01B7D-D9BB-4E5A-9964-CB894E4C4E28}">
      <dgm:prSet/>
      <dgm:spPr/>
      <dgm:t>
        <a:bodyPr/>
        <a:lstStyle/>
        <a:p>
          <a:endParaRPr lang="en-US"/>
        </a:p>
      </dgm:t>
    </dgm:pt>
    <dgm:pt modelId="{CEC300D8-F525-4274-9EA4-97A27AF17B4B}">
      <dgm:prSet/>
      <dgm:spPr/>
      <dgm:t>
        <a:bodyPr/>
        <a:lstStyle/>
        <a:p>
          <a:r>
            <a:rPr lang="en-US" b="1"/>
            <a:t>Improvement:</a:t>
          </a:r>
          <a:r>
            <a:rPr lang="en-US"/>
            <a:t> </a:t>
          </a:r>
        </a:p>
      </dgm:t>
    </dgm:pt>
    <dgm:pt modelId="{260DD354-B629-47F4-ACDD-6C7E15A7C1B3}" type="parTrans" cxnId="{158B9BCB-E208-42F2-B780-59384B6329B6}">
      <dgm:prSet/>
      <dgm:spPr/>
      <dgm:t>
        <a:bodyPr/>
        <a:lstStyle/>
        <a:p>
          <a:endParaRPr lang="en-US"/>
        </a:p>
      </dgm:t>
    </dgm:pt>
    <dgm:pt modelId="{AEE0FF00-B11F-49DC-82AA-7E9E2A68DD2A}" type="sibTrans" cxnId="{158B9BCB-E208-42F2-B780-59384B6329B6}">
      <dgm:prSet/>
      <dgm:spPr/>
      <dgm:t>
        <a:bodyPr/>
        <a:lstStyle/>
        <a:p>
          <a:endParaRPr lang="en-US"/>
        </a:p>
      </dgm:t>
    </dgm:pt>
    <dgm:pt modelId="{5C4933CE-3E92-4F19-BD6A-90A1E61CD7A1}">
      <dgm:prSet/>
      <dgm:spPr/>
      <dgm:t>
        <a:bodyPr/>
        <a:lstStyle/>
        <a:p>
          <a:r>
            <a:rPr lang="en-US"/>
            <a:t>Add </a:t>
          </a:r>
          <a:r>
            <a:rPr lang="en-US" b="1"/>
            <a:t>voice alerts or control</a:t>
          </a:r>
          <a:r>
            <a:rPr lang="en-US"/>
            <a:t> in </a:t>
          </a:r>
          <a:r>
            <a:rPr lang="en-US" b="1"/>
            <a:t>local languages</a:t>
          </a:r>
          <a:r>
            <a:rPr lang="en-US"/>
            <a:t> (Hindi, Tamil, Telugu, etc.).</a:t>
          </a:r>
        </a:p>
      </dgm:t>
    </dgm:pt>
    <dgm:pt modelId="{1B4BA235-8C46-4DBA-AFE1-55C1D36392F8}" type="parTrans" cxnId="{E52CE015-5F1F-4D31-A047-92CDE1DC91D8}">
      <dgm:prSet/>
      <dgm:spPr/>
      <dgm:t>
        <a:bodyPr/>
        <a:lstStyle/>
        <a:p>
          <a:endParaRPr lang="en-US"/>
        </a:p>
      </dgm:t>
    </dgm:pt>
    <dgm:pt modelId="{0C8D10A1-8F04-45F8-90ED-764D7C407A21}" type="sibTrans" cxnId="{E52CE015-5F1F-4D31-A047-92CDE1DC91D8}">
      <dgm:prSet/>
      <dgm:spPr/>
      <dgm:t>
        <a:bodyPr/>
        <a:lstStyle/>
        <a:p>
          <a:endParaRPr lang="en-US"/>
        </a:p>
      </dgm:t>
    </dgm:pt>
    <dgm:pt modelId="{710D8EAE-4C8A-49D0-8E6F-A1346D959E0A}">
      <dgm:prSet/>
      <dgm:spPr/>
      <dgm:t>
        <a:bodyPr/>
        <a:lstStyle/>
        <a:p>
          <a:r>
            <a:rPr lang="en-US"/>
            <a:t>Use </a:t>
          </a:r>
          <a:r>
            <a:rPr lang="en-US" b="1"/>
            <a:t>simple icons and color indicators</a:t>
          </a:r>
          <a:r>
            <a:rPr lang="en-US"/>
            <a:t> instead of complex apps.</a:t>
          </a:r>
        </a:p>
      </dgm:t>
    </dgm:pt>
    <dgm:pt modelId="{8221AAC3-2E75-474C-AD08-D4BB8E606907}" type="parTrans" cxnId="{E52651EE-7900-4A8F-B7A2-5DD616AE07FB}">
      <dgm:prSet/>
      <dgm:spPr/>
      <dgm:t>
        <a:bodyPr/>
        <a:lstStyle/>
        <a:p>
          <a:endParaRPr lang="en-US"/>
        </a:p>
      </dgm:t>
    </dgm:pt>
    <dgm:pt modelId="{1F2BD4DE-7FB1-46AE-899A-565EE5855C86}" type="sibTrans" cxnId="{E52651EE-7900-4A8F-B7A2-5DD616AE07FB}">
      <dgm:prSet/>
      <dgm:spPr/>
      <dgm:t>
        <a:bodyPr/>
        <a:lstStyle/>
        <a:p>
          <a:endParaRPr lang="en-US"/>
        </a:p>
      </dgm:t>
    </dgm:pt>
    <dgm:pt modelId="{166A8C87-3512-473C-A9A6-68970B010D5C}" type="pres">
      <dgm:prSet presAssocID="{6A9E72A6-2140-4527-809F-6507502B5CCD}" presName="Name0" presStyleCnt="0">
        <dgm:presLayoutVars>
          <dgm:dir/>
          <dgm:animLvl val="lvl"/>
          <dgm:resizeHandles val="exact"/>
        </dgm:presLayoutVars>
      </dgm:prSet>
      <dgm:spPr/>
    </dgm:pt>
    <dgm:pt modelId="{9CE68FAC-419B-4D6B-A02B-D281977D5825}" type="pres">
      <dgm:prSet presAssocID="{CEC300D8-F525-4274-9EA4-97A27AF17B4B}" presName="boxAndChildren" presStyleCnt="0"/>
      <dgm:spPr/>
    </dgm:pt>
    <dgm:pt modelId="{CCC56F04-5C9D-4BA4-A9F9-5E8C7F796DEB}" type="pres">
      <dgm:prSet presAssocID="{CEC300D8-F525-4274-9EA4-97A27AF17B4B}" presName="parentTextBox" presStyleLbl="node1" presStyleIdx="0" presStyleCnt="2"/>
      <dgm:spPr/>
    </dgm:pt>
    <dgm:pt modelId="{B45B8DAF-452A-42DD-BECD-93C410A2E2D9}" type="pres">
      <dgm:prSet presAssocID="{CEC300D8-F525-4274-9EA4-97A27AF17B4B}" presName="entireBox" presStyleLbl="node1" presStyleIdx="0" presStyleCnt="2"/>
      <dgm:spPr/>
    </dgm:pt>
    <dgm:pt modelId="{F067CB36-1970-4934-8A0C-F9DCFC2447C0}" type="pres">
      <dgm:prSet presAssocID="{CEC300D8-F525-4274-9EA4-97A27AF17B4B}" presName="descendantBox" presStyleCnt="0"/>
      <dgm:spPr/>
    </dgm:pt>
    <dgm:pt modelId="{CA20C2EB-623C-4429-A4CC-D18BBEC5DF0F}" type="pres">
      <dgm:prSet presAssocID="{5C4933CE-3E92-4F19-BD6A-90A1E61CD7A1}" presName="childTextBox" presStyleLbl="fgAccFollowNode1" presStyleIdx="0" presStyleCnt="2">
        <dgm:presLayoutVars>
          <dgm:bulletEnabled val="1"/>
        </dgm:presLayoutVars>
      </dgm:prSet>
      <dgm:spPr/>
    </dgm:pt>
    <dgm:pt modelId="{AE2E9DE1-89C2-43DF-8C47-DED43A7867D5}" type="pres">
      <dgm:prSet presAssocID="{710D8EAE-4C8A-49D0-8E6F-A1346D959E0A}" presName="childTextBox" presStyleLbl="fgAccFollowNode1" presStyleIdx="1" presStyleCnt="2">
        <dgm:presLayoutVars>
          <dgm:bulletEnabled val="1"/>
        </dgm:presLayoutVars>
      </dgm:prSet>
      <dgm:spPr/>
    </dgm:pt>
    <dgm:pt modelId="{84B0B9C8-DCCA-4A44-8B71-7FCBE32B9959}" type="pres">
      <dgm:prSet presAssocID="{D3EB4883-8A13-42ED-9062-F71B53B6BDE8}" presName="sp" presStyleCnt="0"/>
      <dgm:spPr/>
    </dgm:pt>
    <dgm:pt modelId="{5B2FF41D-E945-4739-B603-FF9C2E90756E}" type="pres">
      <dgm:prSet presAssocID="{34801705-C8AC-46FD-8DA8-2D65D9F3C6FF}" presName="arrowAndChildren" presStyleCnt="0"/>
      <dgm:spPr/>
    </dgm:pt>
    <dgm:pt modelId="{03E24ADA-602F-4949-9FDC-30C66689F97B}" type="pres">
      <dgm:prSet presAssocID="{34801705-C8AC-46FD-8DA8-2D65D9F3C6FF}" presName="parentTextArrow" presStyleLbl="node1" presStyleIdx="1" presStyleCnt="2"/>
      <dgm:spPr/>
    </dgm:pt>
  </dgm:ptLst>
  <dgm:cxnLst>
    <dgm:cxn modelId="{D797710D-021B-4BCD-A68A-247F805AFAAE}" type="presOf" srcId="{CEC300D8-F525-4274-9EA4-97A27AF17B4B}" destId="{B45B8DAF-452A-42DD-BECD-93C410A2E2D9}" srcOrd="1" destOrd="0" presId="urn:microsoft.com/office/officeart/2005/8/layout/process4"/>
    <dgm:cxn modelId="{E52CE015-5F1F-4D31-A047-92CDE1DC91D8}" srcId="{CEC300D8-F525-4274-9EA4-97A27AF17B4B}" destId="{5C4933CE-3E92-4F19-BD6A-90A1E61CD7A1}" srcOrd="0" destOrd="0" parTransId="{1B4BA235-8C46-4DBA-AFE1-55C1D36392F8}" sibTransId="{0C8D10A1-8F04-45F8-90ED-764D7C407A21}"/>
    <dgm:cxn modelId="{4903D22E-47D0-4C98-8D32-E5E194470D00}" type="presOf" srcId="{CEC300D8-F525-4274-9EA4-97A27AF17B4B}" destId="{CCC56F04-5C9D-4BA4-A9F9-5E8C7F796DEB}" srcOrd="0" destOrd="0" presId="urn:microsoft.com/office/officeart/2005/8/layout/process4"/>
    <dgm:cxn modelId="{4CD41A72-C0EE-48CC-81B6-FB2B5294C45E}" type="presOf" srcId="{34801705-C8AC-46FD-8DA8-2D65D9F3C6FF}" destId="{03E24ADA-602F-4949-9FDC-30C66689F97B}" srcOrd="0" destOrd="0" presId="urn:microsoft.com/office/officeart/2005/8/layout/process4"/>
    <dgm:cxn modelId="{3BD01B7D-D9BB-4E5A-9964-CB894E4C4E28}" srcId="{6A9E72A6-2140-4527-809F-6507502B5CCD}" destId="{34801705-C8AC-46FD-8DA8-2D65D9F3C6FF}" srcOrd="0" destOrd="0" parTransId="{835D5022-42BC-4AB0-8D33-04DD9974F832}" sibTransId="{D3EB4883-8A13-42ED-9062-F71B53B6BDE8}"/>
    <dgm:cxn modelId="{E038AEB5-CC66-46C5-B6FE-612B2436334B}" type="presOf" srcId="{5C4933CE-3E92-4F19-BD6A-90A1E61CD7A1}" destId="{CA20C2EB-623C-4429-A4CC-D18BBEC5DF0F}" srcOrd="0" destOrd="0" presId="urn:microsoft.com/office/officeart/2005/8/layout/process4"/>
    <dgm:cxn modelId="{158B9BCB-E208-42F2-B780-59384B6329B6}" srcId="{6A9E72A6-2140-4527-809F-6507502B5CCD}" destId="{CEC300D8-F525-4274-9EA4-97A27AF17B4B}" srcOrd="1" destOrd="0" parTransId="{260DD354-B629-47F4-ACDD-6C7E15A7C1B3}" sibTransId="{AEE0FF00-B11F-49DC-82AA-7E9E2A68DD2A}"/>
    <dgm:cxn modelId="{E71E3BCF-34E5-479F-87C9-EE5DF67E7010}" type="presOf" srcId="{6A9E72A6-2140-4527-809F-6507502B5CCD}" destId="{166A8C87-3512-473C-A9A6-68970B010D5C}" srcOrd="0" destOrd="0" presId="urn:microsoft.com/office/officeart/2005/8/layout/process4"/>
    <dgm:cxn modelId="{53EB08E9-0ED9-4A4B-A4C3-0ADD351E78E1}" type="presOf" srcId="{710D8EAE-4C8A-49D0-8E6F-A1346D959E0A}" destId="{AE2E9DE1-89C2-43DF-8C47-DED43A7867D5}" srcOrd="0" destOrd="0" presId="urn:microsoft.com/office/officeart/2005/8/layout/process4"/>
    <dgm:cxn modelId="{E52651EE-7900-4A8F-B7A2-5DD616AE07FB}" srcId="{CEC300D8-F525-4274-9EA4-97A27AF17B4B}" destId="{710D8EAE-4C8A-49D0-8E6F-A1346D959E0A}" srcOrd="1" destOrd="0" parTransId="{8221AAC3-2E75-474C-AD08-D4BB8E606907}" sibTransId="{1F2BD4DE-7FB1-46AE-899A-565EE5855C86}"/>
    <dgm:cxn modelId="{17781E6E-476C-4B37-84D0-7242BFB58C23}" type="presParOf" srcId="{166A8C87-3512-473C-A9A6-68970B010D5C}" destId="{9CE68FAC-419B-4D6B-A02B-D281977D5825}" srcOrd="0" destOrd="0" presId="urn:microsoft.com/office/officeart/2005/8/layout/process4"/>
    <dgm:cxn modelId="{B39FCF02-7A06-4422-B151-A6AFC410867F}" type="presParOf" srcId="{9CE68FAC-419B-4D6B-A02B-D281977D5825}" destId="{CCC56F04-5C9D-4BA4-A9F9-5E8C7F796DEB}" srcOrd="0" destOrd="0" presId="urn:microsoft.com/office/officeart/2005/8/layout/process4"/>
    <dgm:cxn modelId="{079107F8-792C-4CA9-A73A-08B8382482EC}" type="presParOf" srcId="{9CE68FAC-419B-4D6B-A02B-D281977D5825}" destId="{B45B8DAF-452A-42DD-BECD-93C410A2E2D9}" srcOrd="1" destOrd="0" presId="urn:microsoft.com/office/officeart/2005/8/layout/process4"/>
    <dgm:cxn modelId="{F1641DB4-32FE-4357-AB1C-2577F2D5032F}" type="presParOf" srcId="{9CE68FAC-419B-4D6B-A02B-D281977D5825}" destId="{F067CB36-1970-4934-8A0C-F9DCFC2447C0}" srcOrd="2" destOrd="0" presId="urn:microsoft.com/office/officeart/2005/8/layout/process4"/>
    <dgm:cxn modelId="{2BC61304-6BF1-4285-AF9D-FDB9F28BE9C6}" type="presParOf" srcId="{F067CB36-1970-4934-8A0C-F9DCFC2447C0}" destId="{CA20C2EB-623C-4429-A4CC-D18BBEC5DF0F}" srcOrd="0" destOrd="0" presId="urn:microsoft.com/office/officeart/2005/8/layout/process4"/>
    <dgm:cxn modelId="{763BA625-67DC-4CE1-8A7C-78F452D8F187}" type="presParOf" srcId="{F067CB36-1970-4934-8A0C-F9DCFC2447C0}" destId="{AE2E9DE1-89C2-43DF-8C47-DED43A7867D5}" srcOrd="1" destOrd="0" presId="urn:microsoft.com/office/officeart/2005/8/layout/process4"/>
    <dgm:cxn modelId="{03748872-73AE-4B9C-84B4-A4E889D8B8F5}" type="presParOf" srcId="{166A8C87-3512-473C-A9A6-68970B010D5C}" destId="{84B0B9C8-DCCA-4A44-8B71-7FCBE32B9959}" srcOrd="1" destOrd="0" presId="urn:microsoft.com/office/officeart/2005/8/layout/process4"/>
    <dgm:cxn modelId="{72A20DF8-1A2F-4FA5-A29B-7C9F84341310}" type="presParOf" srcId="{166A8C87-3512-473C-A9A6-68970B010D5C}" destId="{5B2FF41D-E945-4739-B603-FF9C2E90756E}" srcOrd="2" destOrd="0" presId="urn:microsoft.com/office/officeart/2005/8/layout/process4"/>
    <dgm:cxn modelId="{021C624C-9D63-459E-9504-74F55EE70AC6}" type="presParOf" srcId="{5B2FF41D-E945-4739-B603-FF9C2E90756E}" destId="{03E24ADA-602F-4949-9FDC-30C66689F97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05DD690-B028-4DE2-B4FB-C7452C165FBC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45A7F3F-9F56-46A3-A554-9D78BA0C2D3E}">
      <dgm:prSet/>
      <dgm:spPr/>
      <dgm:t>
        <a:bodyPr/>
        <a:lstStyle/>
        <a:p>
          <a:r>
            <a:rPr lang="en-US" b="1"/>
            <a:t>Missing Feature:</a:t>
          </a:r>
          <a:r>
            <a:rPr lang="en-US"/>
            <a:t> No support for </a:t>
          </a:r>
          <a:r>
            <a:rPr lang="en-US" b="1"/>
            <a:t>separating wet and dry waste</a:t>
          </a:r>
          <a:r>
            <a:rPr lang="en-US"/>
            <a:t>, which can aid hygiene and composting.</a:t>
          </a:r>
        </a:p>
      </dgm:t>
    </dgm:pt>
    <dgm:pt modelId="{7819ECFB-4E99-42DB-A988-8137EE5EF72F}" type="parTrans" cxnId="{C1AA4EAF-24FF-43ED-98E0-B035F4B8D2BE}">
      <dgm:prSet/>
      <dgm:spPr/>
      <dgm:t>
        <a:bodyPr/>
        <a:lstStyle/>
        <a:p>
          <a:endParaRPr lang="en-US"/>
        </a:p>
      </dgm:t>
    </dgm:pt>
    <dgm:pt modelId="{D501AFF0-3F6E-49F4-BCB6-3BE08258D036}" type="sibTrans" cxnId="{C1AA4EAF-24FF-43ED-98E0-B035F4B8D2BE}">
      <dgm:prSet/>
      <dgm:spPr/>
      <dgm:t>
        <a:bodyPr/>
        <a:lstStyle/>
        <a:p>
          <a:endParaRPr lang="en-US"/>
        </a:p>
      </dgm:t>
    </dgm:pt>
    <dgm:pt modelId="{85FBA48B-0F60-48D8-B688-D0CDAC32E34E}">
      <dgm:prSet/>
      <dgm:spPr/>
      <dgm:t>
        <a:bodyPr/>
        <a:lstStyle/>
        <a:p>
          <a:r>
            <a:rPr lang="en-US" b="1"/>
            <a:t>Improvement:</a:t>
          </a:r>
          <a:r>
            <a:rPr lang="en-US"/>
            <a:t> </a:t>
          </a:r>
        </a:p>
      </dgm:t>
    </dgm:pt>
    <dgm:pt modelId="{6753CAF7-1ABE-45A5-9481-57F6B243B684}" type="parTrans" cxnId="{AE22A22E-DFBD-4A33-AF4C-E9A41F3C3DAD}">
      <dgm:prSet/>
      <dgm:spPr/>
      <dgm:t>
        <a:bodyPr/>
        <a:lstStyle/>
        <a:p>
          <a:endParaRPr lang="en-US"/>
        </a:p>
      </dgm:t>
    </dgm:pt>
    <dgm:pt modelId="{CCCF0A66-CF68-40B9-B7D1-A882A5F052F7}" type="sibTrans" cxnId="{AE22A22E-DFBD-4A33-AF4C-E9A41F3C3DAD}">
      <dgm:prSet/>
      <dgm:spPr/>
      <dgm:t>
        <a:bodyPr/>
        <a:lstStyle/>
        <a:p>
          <a:endParaRPr lang="en-US"/>
        </a:p>
      </dgm:t>
    </dgm:pt>
    <dgm:pt modelId="{0E9410B3-AFFE-450D-9BCB-D44CF9F2A7F0}">
      <dgm:prSet/>
      <dgm:spPr/>
      <dgm:t>
        <a:bodyPr/>
        <a:lstStyle/>
        <a:p>
          <a:r>
            <a:rPr lang="en-US"/>
            <a:t>Implement </a:t>
          </a:r>
          <a:r>
            <a:rPr lang="en-US" b="1"/>
            <a:t>dual-compartment dustbins</a:t>
          </a:r>
          <a:r>
            <a:rPr lang="en-US"/>
            <a:t> with different filters for wet/dry matter.</a:t>
          </a:r>
        </a:p>
      </dgm:t>
    </dgm:pt>
    <dgm:pt modelId="{A37F7CF8-D49B-4F02-8053-E11E56018EDB}" type="parTrans" cxnId="{A2EE577D-BEBD-43AE-A779-C975EEE8C77C}">
      <dgm:prSet/>
      <dgm:spPr/>
      <dgm:t>
        <a:bodyPr/>
        <a:lstStyle/>
        <a:p>
          <a:endParaRPr lang="en-US"/>
        </a:p>
      </dgm:t>
    </dgm:pt>
    <dgm:pt modelId="{0A6FC4E8-0629-4DE2-A292-7D17CE58341E}" type="sibTrans" cxnId="{A2EE577D-BEBD-43AE-A779-C975EEE8C77C}">
      <dgm:prSet/>
      <dgm:spPr/>
      <dgm:t>
        <a:bodyPr/>
        <a:lstStyle/>
        <a:p>
          <a:endParaRPr lang="en-US"/>
        </a:p>
      </dgm:t>
    </dgm:pt>
    <dgm:pt modelId="{D0905D6D-E38C-4210-92E4-BCA822FD4A50}" type="pres">
      <dgm:prSet presAssocID="{505DD690-B028-4DE2-B4FB-C7452C165FBC}" presName="Name0" presStyleCnt="0">
        <dgm:presLayoutVars>
          <dgm:dir/>
          <dgm:animLvl val="lvl"/>
          <dgm:resizeHandles val="exact"/>
        </dgm:presLayoutVars>
      </dgm:prSet>
      <dgm:spPr/>
    </dgm:pt>
    <dgm:pt modelId="{9E151DDA-F43F-4959-9F16-542DAE8354B8}" type="pres">
      <dgm:prSet presAssocID="{85FBA48B-0F60-48D8-B688-D0CDAC32E34E}" presName="boxAndChildren" presStyleCnt="0"/>
      <dgm:spPr/>
    </dgm:pt>
    <dgm:pt modelId="{FA52AEE8-9834-4B88-9F5D-8C95C9EEB82C}" type="pres">
      <dgm:prSet presAssocID="{85FBA48B-0F60-48D8-B688-D0CDAC32E34E}" presName="parentTextBox" presStyleLbl="node1" presStyleIdx="0" presStyleCnt="2"/>
      <dgm:spPr/>
    </dgm:pt>
    <dgm:pt modelId="{1191EEA0-8DEA-4475-BEB5-8E58F2290F5F}" type="pres">
      <dgm:prSet presAssocID="{85FBA48B-0F60-48D8-B688-D0CDAC32E34E}" presName="entireBox" presStyleLbl="node1" presStyleIdx="0" presStyleCnt="2"/>
      <dgm:spPr/>
    </dgm:pt>
    <dgm:pt modelId="{27548C32-B838-4120-A2E0-B59C431CF8BD}" type="pres">
      <dgm:prSet presAssocID="{85FBA48B-0F60-48D8-B688-D0CDAC32E34E}" presName="descendantBox" presStyleCnt="0"/>
      <dgm:spPr/>
    </dgm:pt>
    <dgm:pt modelId="{DE9ED7FE-9091-4B94-8D63-49BCE3C07A03}" type="pres">
      <dgm:prSet presAssocID="{0E9410B3-AFFE-450D-9BCB-D44CF9F2A7F0}" presName="childTextBox" presStyleLbl="fgAccFollowNode1" presStyleIdx="0" presStyleCnt="1">
        <dgm:presLayoutVars>
          <dgm:bulletEnabled val="1"/>
        </dgm:presLayoutVars>
      </dgm:prSet>
      <dgm:spPr/>
    </dgm:pt>
    <dgm:pt modelId="{67CE6D55-CFEF-4829-83DC-492A329AEF10}" type="pres">
      <dgm:prSet presAssocID="{D501AFF0-3F6E-49F4-BCB6-3BE08258D036}" presName="sp" presStyleCnt="0"/>
      <dgm:spPr/>
    </dgm:pt>
    <dgm:pt modelId="{EAED3DCB-C326-4BB2-BE8F-03C25060C123}" type="pres">
      <dgm:prSet presAssocID="{745A7F3F-9F56-46A3-A554-9D78BA0C2D3E}" presName="arrowAndChildren" presStyleCnt="0"/>
      <dgm:spPr/>
    </dgm:pt>
    <dgm:pt modelId="{F1C95433-D05F-479B-B490-486BD2531FB4}" type="pres">
      <dgm:prSet presAssocID="{745A7F3F-9F56-46A3-A554-9D78BA0C2D3E}" presName="parentTextArrow" presStyleLbl="node1" presStyleIdx="1" presStyleCnt="2"/>
      <dgm:spPr/>
    </dgm:pt>
  </dgm:ptLst>
  <dgm:cxnLst>
    <dgm:cxn modelId="{F5DFFB01-10E8-4443-ACF4-BCB2AFB25FBB}" type="presOf" srcId="{85FBA48B-0F60-48D8-B688-D0CDAC32E34E}" destId="{1191EEA0-8DEA-4475-BEB5-8E58F2290F5F}" srcOrd="1" destOrd="0" presId="urn:microsoft.com/office/officeart/2005/8/layout/process4"/>
    <dgm:cxn modelId="{AE22A22E-DFBD-4A33-AF4C-E9A41F3C3DAD}" srcId="{505DD690-B028-4DE2-B4FB-C7452C165FBC}" destId="{85FBA48B-0F60-48D8-B688-D0CDAC32E34E}" srcOrd="1" destOrd="0" parTransId="{6753CAF7-1ABE-45A5-9481-57F6B243B684}" sibTransId="{CCCF0A66-CF68-40B9-B7D1-A882A5F052F7}"/>
    <dgm:cxn modelId="{465D4843-DD40-4307-9D9E-D161A074834F}" type="presOf" srcId="{85FBA48B-0F60-48D8-B688-D0CDAC32E34E}" destId="{FA52AEE8-9834-4B88-9F5D-8C95C9EEB82C}" srcOrd="0" destOrd="0" presId="urn:microsoft.com/office/officeart/2005/8/layout/process4"/>
    <dgm:cxn modelId="{A2EE577D-BEBD-43AE-A779-C975EEE8C77C}" srcId="{85FBA48B-0F60-48D8-B688-D0CDAC32E34E}" destId="{0E9410B3-AFFE-450D-9BCB-D44CF9F2A7F0}" srcOrd="0" destOrd="0" parTransId="{A37F7CF8-D49B-4F02-8053-E11E56018EDB}" sibTransId="{0A6FC4E8-0629-4DE2-A292-7D17CE58341E}"/>
    <dgm:cxn modelId="{8F148E9A-3C58-43D7-A617-00A28AB76528}" type="presOf" srcId="{505DD690-B028-4DE2-B4FB-C7452C165FBC}" destId="{D0905D6D-E38C-4210-92E4-BCA822FD4A50}" srcOrd="0" destOrd="0" presId="urn:microsoft.com/office/officeart/2005/8/layout/process4"/>
    <dgm:cxn modelId="{C1AA4EAF-24FF-43ED-98E0-B035F4B8D2BE}" srcId="{505DD690-B028-4DE2-B4FB-C7452C165FBC}" destId="{745A7F3F-9F56-46A3-A554-9D78BA0C2D3E}" srcOrd="0" destOrd="0" parTransId="{7819ECFB-4E99-42DB-A988-8137EE5EF72F}" sibTransId="{D501AFF0-3F6E-49F4-BCB6-3BE08258D036}"/>
    <dgm:cxn modelId="{ACDE5CBB-6FBD-4B19-8597-9EF7AF143D89}" type="presOf" srcId="{745A7F3F-9F56-46A3-A554-9D78BA0C2D3E}" destId="{F1C95433-D05F-479B-B490-486BD2531FB4}" srcOrd="0" destOrd="0" presId="urn:microsoft.com/office/officeart/2005/8/layout/process4"/>
    <dgm:cxn modelId="{D6E97BFF-5837-4CCE-9667-563CD82A86F0}" type="presOf" srcId="{0E9410B3-AFFE-450D-9BCB-D44CF9F2A7F0}" destId="{DE9ED7FE-9091-4B94-8D63-49BCE3C07A03}" srcOrd="0" destOrd="0" presId="urn:microsoft.com/office/officeart/2005/8/layout/process4"/>
    <dgm:cxn modelId="{1FDB6E52-0CCA-4B86-9184-F8C1165B14C5}" type="presParOf" srcId="{D0905D6D-E38C-4210-92E4-BCA822FD4A50}" destId="{9E151DDA-F43F-4959-9F16-542DAE8354B8}" srcOrd="0" destOrd="0" presId="urn:microsoft.com/office/officeart/2005/8/layout/process4"/>
    <dgm:cxn modelId="{FA69970A-8E9C-45DF-87B0-50A1FCDCEB60}" type="presParOf" srcId="{9E151DDA-F43F-4959-9F16-542DAE8354B8}" destId="{FA52AEE8-9834-4B88-9F5D-8C95C9EEB82C}" srcOrd="0" destOrd="0" presId="urn:microsoft.com/office/officeart/2005/8/layout/process4"/>
    <dgm:cxn modelId="{25F52022-0370-4BA3-8A93-CCEEAA6B785F}" type="presParOf" srcId="{9E151DDA-F43F-4959-9F16-542DAE8354B8}" destId="{1191EEA0-8DEA-4475-BEB5-8E58F2290F5F}" srcOrd="1" destOrd="0" presId="urn:microsoft.com/office/officeart/2005/8/layout/process4"/>
    <dgm:cxn modelId="{A2B77372-0C55-4FDF-BA2C-FB8530133C98}" type="presParOf" srcId="{9E151DDA-F43F-4959-9F16-542DAE8354B8}" destId="{27548C32-B838-4120-A2E0-B59C431CF8BD}" srcOrd="2" destOrd="0" presId="urn:microsoft.com/office/officeart/2005/8/layout/process4"/>
    <dgm:cxn modelId="{2071CEE9-1ED4-4630-8F01-1BBF39773F16}" type="presParOf" srcId="{27548C32-B838-4120-A2E0-B59C431CF8BD}" destId="{DE9ED7FE-9091-4B94-8D63-49BCE3C07A03}" srcOrd="0" destOrd="0" presId="urn:microsoft.com/office/officeart/2005/8/layout/process4"/>
    <dgm:cxn modelId="{B7A0819F-FA66-47A3-ABEE-8B51E2D42994}" type="presParOf" srcId="{D0905D6D-E38C-4210-92E4-BCA822FD4A50}" destId="{67CE6D55-CFEF-4829-83DC-492A329AEF10}" srcOrd="1" destOrd="0" presId="urn:microsoft.com/office/officeart/2005/8/layout/process4"/>
    <dgm:cxn modelId="{479B07D4-FC37-4DDF-95BD-8FFD437D3417}" type="presParOf" srcId="{D0905D6D-E38C-4210-92E4-BCA822FD4A50}" destId="{EAED3DCB-C326-4BB2-BE8F-03C25060C123}" srcOrd="2" destOrd="0" presId="urn:microsoft.com/office/officeart/2005/8/layout/process4"/>
    <dgm:cxn modelId="{AF7E1AAF-18B9-4648-B4CB-E7F080B50458}" type="presParOf" srcId="{EAED3DCB-C326-4BB2-BE8F-03C25060C123}" destId="{F1C95433-D05F-479B-B490-486BD2531FB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3A5F72E-BB89-4C84-8E21-28333EA5EF46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FB70646-A9F8-45E5-AFCE-D7FEFD364644}">
      <dgm:prSet/>
      <dgm:spPr/>
      <dgm:t>
        <a:bodyPr/>
        <a:lstStyle/>
        <a:p>
          <a:r>
            <a:rPr lang="en-US" b="1"/>
            <a:t>Missing Feature:</a:t>
          </a:r>
          <a:r>
            <a:rPr lang="en-US"/>
            <a:t> No alternative if Wi-Fi is unavailable.</a:t>
          </a:r>
        </a:p>
      </dgm:t>
    </dgm:pt>
    <dgm:pt modelId="{47559415-0C46-4B41-826D-EBE2ADFDCF1B}" type="parTrans" cxnId="{8F58405A-6ADA-45A0-A11C-298DAE8D56A0}">
      <dgm:prSet/>
      <dgm:spPr/>
      <dgm:t>
        <a:bodyPr/>
        <a:lstStyle/>
        <a:p>
          <a:endParaRPr lang="en-US"/>
        </a:p>
      </dgm:t>
    </dgm:pt>
    <dgm:pt modelId="{B6F5812A-672D-49DD-9E2A-332335FB4DB3}" type="sibTrans" cxnId="{8F58405A-6ADA-45A0-A11C-298DAE8D56A0}">
      <dgm:prSet/>
      <dgm:spPr/>
      <dgm:t>
        <a:bodyPr/>
        <a:lstStyle/>
        <a:p>
          <a:endParaRPr lang="en-US"/>
        </a:p>
      </dgm:t>
    </dgm:pt>
    <dgm:pt modelId="{F99E82CE-BF5C-43A9-99C2-710BC13A689B}">
      <dgm:prSet/>
      <dgm:spPr/>
      <dgm:t>
        <a:bodyPr/>
        <a:lstStyle/>
        <a:p>
          <a:r>
            <a:rPr lang="en-US" b="1"/>
            <a:t>Improvement:</a:t>
          </a:r>
          <a:r>
            <a:rPr lang="en-US"/>
            <a:t> </a:t>
          </a:r>
        </a:p>
      </dgm:t>
    </dgm:pt>
    <dgm:pt modelId="{5A2B6864-F79E-45C1-AD7D-B85400DCC0FB}" type="parTrans" cxnId="{DF6465BB-925E-4A06-B658-7F132FBA88A4}">
      <dgm:prSet/>
      <dgm:spPr/>
      <dgm:t>
        <a:bodyPr/>
        <a:lstStyle/>
        <a:p>
          <a:endParaRPr lang="en-US"/>
        </a:p>
      </dgm:t>
    </dgm:pt>
    <dgm:pt modelId="{0F72495C-66EB-4249-96A9-6FCB4E01DEC4}" type="sibTrans" cxnId="{DF6465BB-925E-4A06-B658-7F132FBA88A4}">
      <dgm:prSet/>
      <dgm:spPr/>
      <dgm:t>
        <a:bodyPr/>
        <a:lstStyle/>
        <a:p>
          <a:endParaRPr lang="en-US"/>
        </a:p>
      </dgm:t>
    </dgm:pt>
    <dgm:pt modelId="{EE584636-CE2A-4CE9-B640-4CCB5BE7DD1C}">
      <dgm:prSet/>
      <dgm:spPr/>
      <dgm:t>
        <a:bodyPr/>
        <a:lstStyle/>
        <a:p>
          <a:r>
            <a:rPr lang="en-US"/>
            <a:t>Add </a:t>
          </a:r>
          <a:r>
            <a:rPr lang="en-US" b="1"/>
            <a:t>offline SMS-based alerts</a:t>
          </a:r>
          <a:r>
            <a:rPr lang="en-US"/>
            <a:t> or </a:t>
          </a:r>
          <a:r>
            <a:rPr lang="en-US" b="1"/>
            <a:t>Bluetooth-only app connectivity</a:t>
          </a:r>
          <a:r>
            <a:rPr lang="en-US"/>
            <a:t>.</a:t>
          </a:r>
        </a:p>
      </dgm:t>
    </dgm:pt>
    <dgm:pt modelId="{EEBB2CDF-DFD6-44BC-9BC4-71EF9892DF99}" type="parTrans" cxnId="{DDBE7E95-0EB9-41B5-9DB1-8E3A074FA4F9}">
      <dgm:prSet/>
      <dgm:spPr/>
      <dgm:t>
        <a:bodyPr/>
        <a:lstStyle/>
        <a:p>
          <a:endParaRPr lang="en-US"/>
        </a:p>
      </dgm:t>
    </dgm:pt>
    <dgm:pt modelId="{D3284688-39F5-47A2-89F1-B7B2B6E2AA9E}" type="sibTrans" cxnId="{DDBE7E95-0EB9-41B5-9DB1-8E3A074FA4F9}">
      <dgm:prSet/>
      <dgm:spPr/>
      <dgm:t>
        <a:bodyPr/>
        <a:lstStyle/>
        <a:p>
          <a:endParaRPr lang="en-US"/>
        </a:p>
      </dgm:t>
    </dgm:pt>
    <dgm:pt modelId="{95674C69-B75A-4676-8EFF-F0D1A32326A4}" type="pres">
      <dgm:prSet presAssocID="{83A5F72E-BB89-4C84-8E21-28333EA5EF46}" presName="Name0" presStyleCnt="0">
        <dgm:presLayoutVars>
          <dgm:dir/>
          <dgm:animLvl val="lvl"/>
          <dgm:resizeHandles val="exact"/>
        </dgm:presLayoutVars>
      </dgm:prSet>
      <dgm:spPr/>
    </dgm:pt>
    <dgm:pt modelId="{DE6D3463-9330-4791-AAAC-5DE5BA6D5CD5}" type="pres">
      <dgm:prSet presAssocID="{F99E82CE-BF5C-43A9-99C2-710BC13A689B}" presName="boxAndChildren" presStyleCnt="0"/>
      <dgm:spPr/>
    </dgm:pt>
    <dgm:pt modelId="{37A2D2BF-96B1-474D-825B-02888762123B}" type="pres">
      <dgm:prSet presAssocID="{F99E82CE-BF5C-43A9-99C2-710BC13A689B}" presName="parentTextBox" presStyleLbl="node1" presStyleIdx="0" presStyleCnt="2"/>
      <dgm:spPr/>
    </dgm:pt>
    <dgm:pt modelId="{6BE53822-72CF-423D-8D38-917AC1682069}" type="pres">
      <dgm:prSet presAssocID="{F99E82CE-BF5C-43A9-99C2-710BC13A689B}" presName="entireBox" presStyleLbl="node1" presStyleIdx="0" presStyleCnt="2"/>
      <dgm:spPr/>
    </dgm:pt>
    <dgm:pt modelId="{019C4FC1-7F72-4591-86CE-2133630E1343}" type="pres">
      <dgm:prSet presAssocID="{F99E82CE-BF5C-43A9-99C2-710BC13A689B}" presName="descendantBox" presStyleCnt="0"/>
      <dgm:spPr/>
    </dgm:pt>
    <dgm:pt modelId="{054056CA-12EF-44CF-B287-BCAC97BF1648}" type="pres">
      <dgm:prSet presAssocID="{EE584636-CE2A-4CE9-B640-4CCB5BE7DD1C}" presName="childTextBox" presStyleLbl="fgAccFollowNode1" presStyleIdx="0" presStyleCnt="1">
        <dgm:presLayoutVars>
          <dgm:bulletEnabled val="1"/>
        </dgm:presLayoutVars>
      </dgm:prSet>
      <dgm:spPr/>
    </dgm:pt>
    <dgm:pt modelId="{771D9FEE-B49E-42D9-81B3-77563F4BC91D}" type="pres">
      <dgm:prSet presAssocID="{B6F5812A-672D-49DD-9E2A-332335FB4DB3}" presName="sp" presStyleCnt="0"/>
      <dgm:spPr/>
    </dgm:pt>
    <dgm:pt modelId="{87F39D98-890B-4F89-A6C5-E63D73E8BE52}" type="pres">
      <dgm:prSet presAssocID="{3FB70646-A9F8-45E5-AFCE-D7FEFD364644}" presName="arrowAndChildren" presStyleCnt="0"/>
      <dgm:spPr/>
    </dgm:pt>
    <dgm:pt modelId="{FD6312FF-6991-4249-9520-D45497AD19A5}" type="pres">
      <dgm:prSet presAssocID="{3FB70646-A9F8-45E5-AFCE-D7FEFD364644}" presName="parentTextArrow" presStyleLbl="node1" presStyleIdx="1" presStyleCnt="2"/>
      <dgm:spPr/>
    </dgm:pt>
  </dgm:ptLst>
  <dgm:cxnLst>
    <dgm:cxn modelId="{7F5F5203-20A0-4E38-8EB7-FA79897BA2C1}" type="presOf" srcId="{EE584636-CE2A-4CE9-B640-4CCB5BE7DD1C}" destId="{054056CA-12EF-44CF-B287-BCAC97BF1648}" srcOrd="0" destOrd="0" presId="urn:microsoft.com/office/officeart/2005/8/layout/process4"/>
    <dgm:cxn modelId="{5B583930-D629-4329-9E39-DA207B4C44C0}" type="presOf" srcId="{3FB70646-A9F8-45E5-AFCE-D7FEFD364644}" destId="{FD6312FF-6991-4249-9520-D45497AD19A5}" srcOrd="0" destOrd="0" presId="urn:microsoft.com/office/officeart/2005/8/layout/process4"/>
    <dgm:cxn modelId="{8F58405A-6ADA-45A0-A11C-298DAE8D56A0}" srcId="{83A5F72E-BB89-4C84-8E21-28333EA5EF46}" destId="{3FB70646-A9F8-45E5-AFCE-D7FEFD364644}" srcOrd="0" destOrd="0" parTransId="{47559415-0C46-4B41-826D-EBE2ADFDCF1B}" sibTransId="{B6F5812A-672D-49DD-9E2A-332335FB4DB3}"/>
    <dgm:cxn modelId="{A993A07A-A649-42FE-BF51-6A2C012A0E7C}" type="presOf" srcId="{83A5F72E-BB89-4C84-8E21-28333EA5EF46}" destId="{95674C69-B75A-4676-8EFF-F0D1A32326A4}" srcOrd="0" destOrd="0" presId="urn:microsoft.com/office/officeart/2005/8/layout/process4"/>
    <dgm:cxn modelId="{751F8584-0686-4AEB-9D78-7E94487B3FB9}" type="presOf" srcId="{F99E82CE-BF5C-43A9-99C2-710BC13A689B}" destId="{37A2D2BF-96B1-474D-825B-02888762123B}" srcOrd="0" destOrd="0" presId="urn:microsoft.com/office/officeart/2005/8/layout/process4"/>
    <dgm:cxn modelId="{DDBE7E95-0EB9-41B5-9DB1-8E3A074FA4F9}" srcId="{F99E82CE-BF5C-43A9-99C2-710BC13A689B}" destId="{EE584636-CE2A-4CE9-B640-4CCB5BE7DD1C}" srcOrd="0" destOrd="0" parTransId="{EEBB2CDF-DFD6-44BC-9BC4-71EF9892DF99}" sibTransId="{D3284688-39F5-47A2-89F1-B7B2B6E2AA9E}"/>
    <dgm:cxn modelId="{DF6465BB-925E-4A06-B658-7F132FBA88A4}" srcId="{83A5F72E-BB89-4C84-8E21-28333EA5EF46}" destId="{F99E82CE-BF5C-43A9-99C2-710BC13A689B}" srcOrd="1" destOrd="0" parTransId="{5A2B6864-F79E-45C1-AD7D-B85400DCC0FB}" sibTransId="{0F72495C-66EB-4249-96A9-6FCB4E01DEC4}"/>
    <dgm:cxn modelId="{D0824BE0-523E-4A5F-81B2-64086403ABC3}" type="presOf" srcId="{F99E82CE-BF5C-43A9-99C2-710BC13A689B}" destId="{6BE53822-72CF-423D-8D38-917AC1682069}" srcOrd="1" destOrd="0" presId="urn:microsoft.com/office/officeart/2005/8/layout/process4"/>
    <dgm:cxn modelId="{8EF6C878-B005-4886-8594-BA8D1751C863}" type="presParOf" srcId="{95674C69-B75A-4676-8EFF-F0D1A32326A4}" destId="{DE6D3463-9330-4791-AAAC-5DE5BA6D5CD5}" srcOrd="0" destOrd="0" presId="urn:microsoft.com/office/officeart/2005/8/layout/process4"/>
    <dgm:cxn modelId="{39392D7B-A614-4EAA-98FA-C9D53F15FBAD}" type="presParOf" srcId="{DE6D3463-9330-4791-AAAC-5DE5BA6D5CD5}" destId="{37A2D2BF-96B1-474D-825B-02888762123B}" srcOrd="0" destOrd="0" presId="urn:microsoft.com/office/officeart/2005/8/layout/process4"/>
    <dgm:cxn modelId="{B43205BA-0508-4A69-851C-3478C6273423}" type="presParOf" srcId="{DE6D3463-9330-4791-AAAC-5DE5BA6D5CD5}" destId="{6BE53822-72CF-423D-8D38-917AC1682069}" srcOrd="1" destOrd="0" presId="urn:microsoft.com/office/officeart/2005/8/layout/process4"/>
    <dgm:cxn modelId="{39E840F1-BB8C-4FC0-9045-E0DA82620455}" type="presParOf" srcId="{DE6D3463-9330-4791-AAAC-5DE5BA6D5CD5}" destId="{019C4FC1-7F72-4591-86CE-2133630E1343}" srcOrd="2" destOrd="0" presId="urn:microsoft.com/office/officeart/2005/8/layout/process4"/>
    <dgm:cxn modelId="{CFEF05A1-50FC-4227-B658-15F61CE0E552}" type="presParOf" srcId="{019C4FC1-7F72-4591-86CE-2133630E1343}" destId="{054056CA-12EF-44CF-B287-BCAC97BF1648}" srcOrd="0" destOrd="0" presId="urn:microsoft.com/office/officeart/2005/8/layout/process4"/>
    <dgm:cxn modelId="{4BFF06F1-4580-452F-A7A7-A3897C95EFDC}" type="presParOf" srcId="{95674C69-B75A-4676-8EFF-F0D1A32326A4}" destId="{771D9FEE-B49E-42D9-81B3-77563F4BC91D}" srcOrd="1" destOrd="0" presId="urn:microsoft.com/office/officeart/2005/8/layout/process4"/>
    <dgm:cxn modelId="{CB059E82-2504-4E69-B1EA-953256B2DAE6}" type="presParOf" srcId="{95674C69-B75A-4676-8EFF-F0D1A32326A4}" destId="{87F39D98-890B-4F89-A6C5-E63D73E8BE52}" srcOrd="2" destOrd="0" presId="urn:microsoft.com/office/officeart/2005/8/layout/process4"/>
    <dgm:cxn modelId="{6EC5E942-F408-41CA-816F-931F082B8F0D}" type="presParOf" srcId="{87F39D98-890B-4F89-A6C5-E63D73E8BE52}" destId="{FD6312FF-6991-4249-9520-D45497AD19A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D271853-BEDB-414E-8F7F-E610289503E8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AB8A96-469E-4A93-9D82-BAD5CC3231D8}">
      <dgm:prSet/>
      <dgm:spPr/>
      <dgm:t>
        <a:bodyPr/>
        <a:lstStyle/>
        <a:p>
          <a:r>
            <a:rPr lang="en-US" b="1"/>
            <a:t>Missing Feature:</a:t>
          </a:r>
          <a:r>
            <a:rPr lang="en-US"/>
            <a:t> No mention of self-cleaning features, crucial when cleaning sticky waste.</a:t>
          </a:r>
        </a:p>
      </dgm:t>
    </dgm:pt>
    <dgm:pt modelId="{1588CE19-E75C-405D-9DA0-12B298882115}" type="parTrans" cxnId="{217A2CD9-5DCB-4616-B11E-8BBDFC763349}">
      <dgm:prSet/>
      <dgm:spPr/>
      <dgm:t>
        <a:bodyPr/>
        <a:lstStyle/>
        <a:p>
          <a:endParaRPr lang="en-US"/>
        </a:p>
      </dgm:t>
    </dgm:pt>
    <dgm:pt modelId="{3C50223A-1B9A-48B7-A964-9E5CB9A4AF89}" type="sibTrans" cxnId="{217A2CD9-5DCB-4616-B11E-8BBDFC763349}">
      <dgm:prSet/>
      <dgm:spPr/>
      <dgm:t>
        <a:bodyPr/>
        <a:lstStyle/>
        <a:p>
          <a:endParaRPr lang="en-US"/>
        </a:p>
      </dgm:t>
    </dgm:pt>
    <dgm:pt modelId="{88C6DC7F-0858-40E5-AA91-6744864ECFC5}">
      <dgm:prSet/>
      <dgm:spPr/>
      <dgm:t>
        <a:bodyPr/>
        <a:lstStyle/>
        <a:p>
          <a:r>
            <a:rPr lang="en-US" b="1"/>
            <a:t>Improvement:</a:t>
          </a:r>
          <a:r>
            <a:rPr lang="en-US"/>
            <a:t> </a:t>
          </a:r>
        </a:p>
      </dgm:t>
    </dgm:pt>
    <dgm:pt modelId="{7BC4F013-95FD-481F-963E-3D1DA918740F}" type="parTrans" cxnId="{F653B2DA-1E93-455A-B0B4-459D079C3FDF}">
      <dgm:prSet/>
      <dgm:spPr/>
      <dgm:t>
        <a:bodyPr/>
        <a:lstStyle/>
        <a:p>
          <a:endParaRPr lang="en-US"/>
        </a:p>
      </dgm:t>
    </dgm:pt>
    <dgm:pt modelId="{5E5BCCDB-86FC-444E-80AF-692662AA6D79}" type="sibTrans" cxnId="{F653B2DA-1E93-455A-B0B4-459D079C3FDF}">
      <dgm:prSet/>
      <dgm:spPr/>
      <dgm:t>
        <a:bodyPr/>
        <a:lstStyle/>
        <a:p>
          <a:endParaRPr lang="en-US"/>
        </a:p>
      </dgm:t>
    </dgm:pt>
    <dgm:pt modelId="{C3451429-2488-4213-87D7-F1A29ABEA0A0}">
      <dgm:prSet/>
      <dgm:spPr/>
      <dgm:t>
        <a:bodyPr/>
        <a:lstStyle/>
        <a:p>
          <a:r>
            <a:rPr lang="en-US"/>
            <a:t>Include </a:t>
          </a:r>
          <a:r>
            <a:rPr lang="en-US" b="1"/>
            <a:t>removable, washable brush heads</a:t>
          </a:r>
          <a:r>
            <a:rPr lang="en-US"/>
            <a:t> or </a:t>
          </a:r>
          <a:r>
            <a:rPr lang="en-US" b="1"/>
            <a:t>auto-cleaning bristles</a:t>
          </a:r>
          <a:r>
            <a:rPr lang="en-US"/>
            <a:t> with a rinse tank.</a:t>
          </a:r>
        </a:p>
      </dgm:t>
    </dgm:pt>
    <dgm:pt modelId="{EAC84417-0AB1-4CD1-B151-7CF7AC8786D7}" type="parTrans" cxnId="{DEA7EDBC-6360-49EF-8B01-01804FD47CEA}">
      <dgm:prSet/>
      <dgm:spPr/>
      <dgm:t>
        <a:bodyPr/>
        <a:lstStyle/>
        <a:p>
          <a:endParaRPr lang="en-US"/>
        </a:p>
      </dgm:t>
    </dgm:pt>
    <dgm:pt modelId="{C2C641EF-701D-41E2-9E5A-8C7590CDA346}" type="sibTrans" cxnId="{DEA7EDBC-6360-49EF-8B01-01804FD47CEA}">
      <dgm:prSet/>
      <dgm:spPr/>
      <dgm:t>
        <a:bodyPr/>
        <a:lstStyle/>
        <a:p>
          <a:endParaRPr lang="en-US"/>
        </a:p>
      </dgm:t>
    </dgm:pt>
    <dgm:pt modelId="{CEB72964-0D73-48B8-80E6-542AE272F859}" type="pres">
      <dgm:prSet presAssocID="{9D271853-BEDB-414E-8F7F-E610289503E8}" presName="Name0" presStyleCnt="0">
        <dgm:presLayoutVars>
          <dgm:dir/>
          <dgm:animLvl val="lvl"/>
          <dgm:resizeHandles val="exact"/>
        </dgm:presLayoutVars>
      </dgm:prSet>
      <dgm:spPr/>
    </dgm:pt>
    <dgm:pt modelId="{FDB046AC-10C4-44DA-B622-C7C2B5424D60}" type="pres">
      <dgm:prSet presAssocID="{88C6DC7F-0858-40E5-AA91-6744864ECFC5}" presName="boxAndChildren" presStyleCnt="0"/>
      <dgm:spPr/>
    </dgm:pt>
    <dgm:pt modelId="{57F91BF0-BD69-42D3-8AD1-736F122F123E}" type="pres">
      <dgm:prSet presAssocID="{88C6DC7F-0858-40E5-AA91-6744864ECFC5}" presName="parentTextBox" presStyleLbl="node1" presStyleIdx="0" presStyleCnt="2"/>
      <dgm:spPr/>
    </dgm:pt>
    <dgm:pt modelId="{6A5E7748-F117-4490-8633-B30E2889FD73}" type="pres">
      <dgm:prSet presAssocID="{88C6DC7F-0858-40E5-AA91-6744864ECFC5}" presName="entireBox" presStyleLbl="node1" presStyleIdx="0" presStyleCnt="2"/>
      <dgm:spPr/>
    </dgm:pt>
    <dgm:pt modelId="{A8731366-B47E-4970-8509-9BD8A0BBFCF8}" type="pres">
      <dgm:prSet presAssocID="{88C6DC7F-0858-40E5-AA91-6744864ECFC5}" presName="descendantBox" presStyleCnt="0"/>
      <dgm:spPr/>
    </dgm:pt>
    <dgm:pt modelId="{C0826E63-E08A-4CB2-A92F-D4CE6797AC23}" type="pres">
      <dgm:prSet presAssocID="{C3451429-2488-4213-87D7-F1A29ABEA0A0}" presName="childTextBox" presStyleLbl="fgAccFollowNode1" presStyleIdx="0" presStyleCnt="1">
        <dgm:presLayoutVars>
          <dgm:bulletEnabled val="1"/>
        </dgm:presLayoutVars>
      </dgm:prSet>
      <dgm:spPr/>
    </dgm:pt>
    <dgm:pt modelId="{75A67561-CC52-443D-BBF5-F1BA96CB6B19}" type="pres">
      <dgm:prSet presAssocID="{3C50223A-1B9A-48B7-A964-9E5CB9A4AF89}" presName="sp" presStyleCnt="0"/>
      <dgm:spPr/>
    </dgm:pt>
    <dgm:pt modelId="{564651C7-99C6-4146-836A-3A17D6CE15E4}" type="pres">
      <dgm:prSet presAssocID="{D8AB8A96-469E-4A93-9D82-BAD5CC3231D8}" presName="arrowAndChildren" presStyleCnt="0"/>
      <dgm:spPr/>
    </dgm:pt>
    <dgm:pt modelId="{ABCF6A6A-5AAC-4D86-AB8A-ACF033B32AF4}" type="pres">
      <dgm:prSet presAssocID="{D8AB8A96-469E-4A93-9D82-BAD5CC3231D8}" presName="parentTextArrow" presStyleLbl="node1" presStyleIdx="1" presStyleCnt="2"/>
      <dgm:spPr/>
    </dgm:pt>
  </dgm:ptLst>
  <dgm:cxnLst>
    <dgm:cxn modelId="{1E294007-AA6C-444C-9CBC-8E67D8E9EC07}" type="presOf" srcId="{88C6DC7F-0858-40E5-AA91-6744864ECFC5}" destId="{6A5E7748-F117-4490-8633-B30E2889FD73}" srcOrd="1" destOrd="0" presId="urn:microsoft.com/office/officeart/2005/8/layout/process4"/>
    <dgm:cxn modelId="{326AB426-E6BC-4EA9-9A92-C33CF71C6383}" type="presOf" srcId="{88C6DC7F-0858-40E5-AA91-6744864ECFC5}" destId="{57F91BF0-BD69-42D3-8AD1-736F122F123E}" srcOrd="0" destOrd="0" presId="urn:microsoft.com/office/officeart/2005/8/layout/process4"/>
    <dgm:cxn modelId="{67919893-2D83-4DD0-BFA0-90C08C0BE842}" type="presOf" srcId="{D8AB8A96-469E-4A93-9D82-BAD5CC3231D8}" destId="{ABCF6A6A-5AAC-4D86-AB8A-ACF033B32AF4}" srcOrd="0" destOrd="0" presId="urn:microsoft.com/office/officeart/2005/8/layout/process4"/>
    <dgm:cxn modelId="{98F0C6B7-C3A6-4118-8DDA-39171A974A83}" type="presOf" srcId="{C3451429-2488-4213-87D7-F1A29ABEA0A0}" destId="{C0826E63-E08A-4CB2-A92F-D4CE6797AC23}" srcOrd="0" destOrd="0" presId="urn:microsoft.com/office/officeart/2005/8/layout/process4"/>
    <dgm:cxn modelId="{DEA7EDBC-6360-49EF-8B01-01804FD47CEA}" srcId="{88C6DC7F-0858-40E5-AA91-6744864ECFC5}" destId="{C3451429-2488-4213-87D7-F1A29ABEA0A0}" srcOrd="0" destOrd="0" parTransId="{EAC84417-0AB1-4CD1-B151-7CF7AC8786D7}" sibTransId="{C2C641EF-701D-41E2-9E5A-8C7590CDA346}"/>
    <dgm:cxn modelId="{217A2CD9-5DCB-4616-B11E-8BBDFC763349}" srcId="{9D271853-BEDB-414E-8F7F-E610289503E8}" destId="{D8AB8A96-469E-4A93-9D82-BAD5CC3231D8}" srcOrd="0" destOrd="0" parTransId="{1588CE19-E75C-405D-9DA0-12B298882115}" sibTransId="{3C50223A-1B9A-48B7-A964-9E5CB9A4AF89}"/>
    <dgm:cxn modelId="{F653B2DA-1E93-455A-B0B4-459D079C3FDF}" srcId="{9D271853-BEDB-414E-8F7F-E610289503E8}" destId="{88C6DC7F-0858-40E5-AA91-6744864ECFC5}" srcOrd="1" destOrd="0" parTransId="{7BC4F013-95FD-481F-963E-3D1DA918740F}" sibTransId="{5E5BCCDB-86FC-444E-80AF-692662AA6D79}"/>
    <dgm:cxn modelId="{FCE4E4F1-D07F-4B25-B83C-1D85FC40A702}" type="presOf" srcId="{9D271853-BEDB-414E-8F7F-E610289503E8}" destId="{CEB72964-0D73-48B8-80E6-542AE272F859}" srcOrd="0" destOrd="0" presId="urn:microsoft.com/office/officeart/2005/8/layout/process4"/>
    <dgm:cxn modelId="{E60E14F2-E69D-458F-854A-6E7BC1B37223}" type="presParOf" srcId="{CEB72964-0D73-48B8-80E6-542AE272F859}" destId="{FDB046AC-10C4-44DA-B622-C7C2B5424D60}" srcOrd="0" destOrd="0" presId="urn:microsoft.com/office/officeart/2005/8/layout/process4"/>
    <dgm:cxn modelId="{1B436509-C036-477D-AC5F-7338DD07E790}" type="presParOf" srcId="{FDB046AC-10C4-44DA-B622-C7C2B5424D60}" destId="{57F91BF0-BD69-42D3-8AD1-736F122F123E}" srcOrd="0" destOrd="0" presId="urn:microsoft.com/office/officeart/2005/8/layout/process4"/>
    <dgm:cxn modelId="{D93FBB41-A37D-4AF2-BDF5-5A243D686940}" type="presParOf" srcId="{FDB046AC-10C4-44DA-B622-C7C2B5424D60}" destId="{6A5E7748-F117-4490-8633-B30E2889FD73}" srcOrd="1" destOrd="0" presId="urn:microsoft.com/office/officeart/2005/8/layout/process4"/>
    <dgm:cxn modelId="{D3A0D928-C7E1-44D8-A1AE-CC65F1C8CCC4}" type="presParOf" srcId="{FDB046AC-10C4-44DA-B622-C7C2B5424D60}" destId="{A8731366-B47E-4970-8509-9BD8A0BBFCF8}" srcOrd="2" destOrd="0" presId="urn:microsoft.com/office/officeart/2005/8/layout/process4"/>
    <dgm:cxn modelId="{2D1AF80C-CCA4-44A7-8447-7E640FE8CD7E}" type="presParOf" srcId="{A8731366-B47E-4970-8509-9BD8A0BBFCF8}" destId="{C0826E63-E08A-4CB2-A92F-D4CE6797AC23}" srcOrd="0" destOrd="0" presId="urn:microsoft.com/office/officeart/2005/8/layout/process4"/>
    <dgm:cxn modelId="{5A8BE6E6-372C-4C57-8BDB-FB9D9F554641}" type="presParOf" srcId="{CEB72964-0D73-48B8-80E6-542AE272F859}" destId="{75A67561-CC52-443D-BBF5-F1BA96CB6B19}" srcOrd="1" destOrd="0" presId="urn:microsoft.com/office/officeart/2005/8/layout/process4"/>
    <dgm:cxn modelId="{E9FC5585-743F-4019-BD52-56C4E67F3A35}" type="presParOf" srcId="{CEB72964-0D73-48B8-80E6-542AE272F859}" destId="{564651C7-99C6-4146-836A-3A17D6CE15E4}" srcOrd="2" destOrd="0" presId="urn:microsoft.com/office/officeart/2005/8/layout/process4"/>
    <dgm:cxn modelId="{2D9676D3-C095-4D9E-8546-EE3329938346}" type="presParOf" srcId="{564651C7-99C6-4146-836A-3A17D6CE15E4}" destId="{ABCF6A6A-5AAC-4D86-AB8A-ACF033B32AF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964117E-62C1-4B57-AC66-EC8811F9FC3F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640E36-BD72-4200-BF0D-7A6D14A0A434}">
      <dgm:prSet/>
      <dgm:spPr/>
      <dgm:t>
        <a:bodyPr/>
        <a:lstStyle/>
        <a:p>
          <a:r>
            <a:rPr lang="en-US" b="1"/>
            <a:t>Missing Feature:</a:t>
          </a:r>
          <a:r>
            <a:rPr lang="en-US"/>
            <a:t> Rural homes may have more pests, which could damage wiring or sensors.</a:t>
          </a:r>
        </a:p>
      </dgm:t>
    </dgm:pt>
    <dgm:pt modelId="{CA8A83ED-26E1-40B4-8556-8BAE86F78A33}" type="parTrans" cxnId="{0550882A-D5B3-4A06-8F65-391BE26D6753}">
      <dgm:prSet/>
      <dgm:spPr/>
      <dgm:t>
        <a:bodyPr/>
        <a:lstStyle/>
        <a:p>
          <a:endParaRPr lang="en-US"/>
        </a:p>
      </dgm:t>
    </dgm:pt>
    <dgm:pt modelId="{95F1EBAA-0AD1-4CA6-84E2-B861865204ED}" type="sibTrans" cxnId="{0550882A-D5B3-4A06-8F65-391BE26D6753}">
      <dgm:prSet/>
      <dgm:spPr/>
      <dgm:t>
        <a:bodyPr/>
        <a:lstStyle/>
        <a:p>
          <a:endParaRPr lang="en-US"/>
        </a:p>
      </dgm:t>
    </dgm:pt>
    <dgm:pt modelId="{7A7797A4-38B7-4CE6-8BBF-7F6743E78FFC}">
      <dgm:prSet/>
      <dgm:spPr/>
      <dgm:t>
        <a:bodyPr/>
        <a:lstStyle/>
        <a:p>
          <a:r>
            <a:rPr lang="en-US" b="1"/>
            <a:t>Improvement:</a:t>
          </a:r>
          <a:r>
            <a:rPr lang="en-US"/>
            <a:t> </a:t>
          </a:r>
        </a:p>
      </dgm:t>
    </dgm:pt>
    <dgm:pt modelId="{55050461-7593-4DC9-BC6A-0A8258B4113B}" type="parTrans" cxnId="{FBB39785-DC89-4D91-A7B4-139FEF503FFC}">
      <dgm:prSet/>
      <dgm:spPr/>
      <dgm:t>
        <a:bodyPr/>
        <a:lstStyle/>
        <a:p>
          <a:endParaRPr lang="en-US"/>
        </a:p>
      </dgm:t>
    </dgm:pt>
    <dgm:pt modelId="{73FB9456-E684-4E60-9E81-8CD2AEAA90DC}" type="sibTrans" cxnId="{FBB39785-DC89-4D91-A7B4-139FEF503FFC}">
      <dgm:prSet/>
      <dgm:spPr/>
      <dgm:t>
        <a:bodyPr/>
        <a:lstStyle/>
        <a:p>
          <a:endParaRPr lang="en-US"/>
        </a:p>
      </dgm:t>
    </dgm:pt>
    <dgm:pt modelId="{50C70867-A25E-427D-82A5-1389D2244801}">
      <dgm:prSet/>
      <dgm:spPr/>
      <dgm:t>
        <a:bodyPr/>
        <a:lstStyle/>
        <a:p>
          <a:r>
            <a:rPr lang="en-US"/>
            <a:t>Use </a:t>
          </a:r>
          <a:r>
            <a:rPr lang="en-US" b="1"/>
            <a:t>sealed compartments and pest-resistant outer materials</a:t>
          </a:r>
          <a:r>
            <a:rPr lang="en-US"/>
            <a:t>.</a:t>
          </a:r>
        </a:p>
      </dgm:t>
    </dgm:pt>
    <dgm:pt modelId="{FE7462BA-1E54-48DA-93AA-D98D958AD312}" type="parTrans" cxnId="{6C53ED64-1B86-4A95-B8C7-935C25EFB2A3}">
      <dgm:prSet/>
      <dgm:spPr/>
      <dgm:t>
        <a:bodyPr/>
        <a:lstStyle/>
        <a:p>
          <a:endParaRPr lang="en-US"/>
        </a:p>
      </dgm:t>
    </dgm:pt>
    <dgm:pt modelId="{3BFCB8D0-AC0E-4C1C-8D85-C4E682FF941A}" type="sibTrans" cxnId="{6C53ED64-1B86-4A95-B8C7-935C25EFB2A3}">
      <dgm:prSet/>
      <dgm:spPr/>
      <dgm:t>
        <a:bodyPr/>
        <a:lstStyle/>
        <a:p>
          <a:endParaRPr lang="en-US"/>
        </a:p>
      </dgm:t>
    </dgm:pt>
    <dgm:pt modelId="{2706F2E1-390D-4F4B-B0D7-2ADC904BAA20}">
      <dgm:prSet/>
      <dgm:spPr/>
      <dgm:t>
        <a:bodyPr/>
        <a:lstStyle/>
        <a:p>
          <a:r>
            <a:rPr lang="en-US"/>
            <a:t>Ensure </a:t>
          </a:r>
          <a:r>
            <a:rPr lang="en-US" b="1"/>
            <a:t>ventilation without easy access for insects</a:t>
          </a:r>
          <a:r>
            <a:rPr lang="en-US"/>
            <a:t>.</a:t>
          </a:r>
        </a:p>
      </dgm:t>
    </dgm:pt>
    <dgm:pt modelId="{3AEAD782-9397-4AA6-8CEC-ED838E1C4373}" type="parTrans" cxnId="{12CAFF08-9EA6-46CC-A3D5-002B8728B912}">
      <dgm:prSet/>
      <dgm:spPr/>
      <dgm:t>
        <a:bodyPr/>
        <a:lstStyle/>
        <a:p>
          <a:endParaRPr lang="en-US"/>
        </a:p>
      </dgm:t>
    </dgm:pt>
    <dgm:pt modelId="{8B00A061-6617-4EEF-853E-B33067AF5EA0}" type="sibTrans" cxnId="{12CAFF08-9EA6-46CC-A3D5-002B8728B912}">
      <dgm:prSet/>
      <dgm:spPr/>
      <dgm:t>
        <a:bodyPr/>
        <a:lstStyle/>
        <a:p>
          <a:endParaRPr lang="en-US"/>
        </a:p>
      </dgm:t>
    </dgm:pt>
    <dgm:pt modelId="{157FFBB3-D4CC-44B6-9EE1-4AD2599E03E9}" type="pres">
      <dgm:prSet presAssocID="{3964117E-62C1-4B57-AC66-EC8811F9FC3F}" presName="Name0" presStyleCnt="0">
        <dgm:presLayoutVars>
          <dgm:dir/>
          <dgm:animLvl val="lvl"/>
          <dgm:resizeHandles val="exact"/>
        </dgm:presLayoutVars>
      </dgm:prSet>
      <dgm:spPr/>
    </dgm:pt>
    <dgm:pt modelId="{21A5EFD1-3CA6-41B4-BEBC-29B5D26AA5F6}" type="pres">
      <dgm:prSet presAssocID="{7A7797A4-38B7-4CE6-8BBF-7F6743E78FFC}" presName="boxAndChildren" presStyleCnt="0"/>
      <dgm:spPr/>
    </dgm:pt>
    <dgm:pt modelId="{A13669E6-3FF8-49B4-8D73-9FE5D85C7DE0}" type="pres">
      <dgm:prSet presAssocID="{7A7797A4-38B7-4CE6-8BBF-7F6743E78FFC}" presName="parentTextBox" presStyleLbl="node1" presStyleIdx="0" presStyleCnt="2"/>
      <dgm:spPr/>
    </dgm:pt>
    <dgm:pt modelId="{9F67EA3D-DEE3-4FC2-8C49-F3396DEFE357}" type="pres">
      <dgm:prSet presAssocID="{7A7797A4-38B7-4CE6-8BBF-7F6743E78FFC}" presName="entireBox" presStyleLbl="node1" presStyleIdx="0" presStyleCnt="2"/>
      <dgm:spPr/>
    </dgm:pt>
    <dgm:pt modelId="{C059ACDB-289C-4122-B23F-F6A0DDEA9078}" type="pres">
      <dgm:prSet presAssocID="{7A7797A4-38B7-4CE6-8BBF-7F6743E78FFC}" presName="descendantBox" presStyleCnt="0"/>
      <dgm:spPr/>
    </dgm:pt>
    <dgm:pt modelId="{0730C4FD-13AF-4619-9F6B-FCDAF3A915A6}" type="pres">
      <dgm:prSet presAssocID="{50C70867-A25E-427D-82A5-1389D2244801}" presName="childTextBox" presStyleLbl="fgAccFollowNode1" presStyleIdx="0" presStyleCnt="2">
        <dgm:presLayoutVars>
          <dgm:bulletEnabled val="1"/>
        </dgm:presLayoutVars>
      </dgm:prSet>
      <dgm:spPr/>
    </dgm:pt>
    <dgm:pt modelId="{F9D8BBF6-EDE9-4BC2-9C4F-45037BC7DBEA}" type="pres">
      <dgm:prSet presAssocID="{2706F2E1-390D-4F4B-B0D7-2ADC904BAA20}" presName="childTextBox" presStyleLbl="fgAccFollowNode1" presStyleIdx="1" presStyleCnt="2">
        <dgm:presLayoutVars>
          <dgm:bulletEnabled val="1"/>
        </dgm:presLayoutVars>
      </dgm:prSet>
      <dgm:spPr/>
    </dgm:pt>
    <dgm:pt modelId="{EBF5EE7F-7CFA-45D5-B73F-188897FB988C}" type="pres">
      <dgm:prSet presAssocID="{95F1EBAA-0AD1-4CA6-84E2-B861865204ED}" presName="sp" presStyleCnt="0"/>
      <dgm:spPr/>
    </dgm:pt>
    <dgm:pt modelId="{686CE449-D436-4A23-ACE5-169FA92EDFF2}" type="pres">
      <dgm:prSet presAssocID="{DB640E36-BD72-4200-BF0D-7A6D14A0A434}" presName="arrowAndChildren" presStyleCnt="0"/>
      <dgm:spPr/>
    </dgm:pt>
    <dgm:pt modelId="{C3F315FA-4AE7-439E-A52F-D715FC9F6AE6}" type="pres">
      <dgm:prSet presAssocID="{DB640E36-BD72-4200-BF0D-7A6D14A0A434}" presName="parentTextArrow" presStyleLbl="node1" presStyleIdx="1" presStyleCnt="2"/>
      <dgm:spPr/>
    </dgm:pt>
  </dgm:ptLst>
  <dgm:cxnLst>
    <dgm:cxn modelId="{12CAFF08-9EA6-46CC-A3D5-002B8728B912}" srcId="{7A7797A4-38B7-4CE6-8BBF-7F6743E78FFC}" destId="{2706F2E1-390D-4F4B-B0D7-2ADC904BAA20}" srcOrd="1" destOrd="0" parTransId="{3AEAD782-9397-4AA6-8CEC-ED838E1C4373}" sibTransId="{8B00A061-6617-4EEF-853E-B33067AF5EA0}"/>
    <dgm:cxn modelId="{5D553511-7ECF-42B4-BED4-5833EA561396}" type="presOf" srcId="{7A7797A4-38B7-4CE6-8BBF-7F6743E78FFC}" destId="{A13669E6-3FF8-49B4-8D73-9FE5D85C7DE0}" srcOrd="0" destOrd="0" presId="urn:microsoft.com/office/officeart/2005/8/layout/process4"/>
    <dgm:cxn modelId="{0550882A-D5B3-4A06-8F65-391BE26D6753}" srcId="{3964117E-62C1-4B57-AC66-EC8811F9FC3F}" destId="{DB640E36-BD72-4200-BF0D-7A6D14A0A434}" srcOrd="0" destOrd="0" parTransId="{CA8A83ED-26E1-40B4-8556-8BAE86F78A33}" sibTransId="{95F1EBAA-0AD1-4CA6-84E2-B861865204ED}"/>
    <dgm:cxn modelId="{F7F9432D-9B3F-432F-AEBD-07E0EA843090}" type="presOf" srcId="{50C70867-A25E-427D-82A5-1389D2244801}" destId="{0730C4FD-13AF-4619-9F6B-FCDAF3A915A6}" srcOrd="0" destOrd="0" presId="urn:microsoft.com/office/officeart/2005/8/layout/process4"/>
    <dgm:cxn modelId="{FF690260-3EF4-4845-9560-71EF8A2CE408}" type="presOf" srcId="{3964117E-62C1-4B57-AC66-EC8811F9FC3F}" destId="{157FFBB3-D4CC-44B6-9EE1-4AD2599E03E9}" srcOrd="0" destOrd="0" presId="urn:microsoft.com/office/officeart/2005/8/layout/process4"/>
    <dgm:cxn modelId="{6C53ED64-1B86-4A95-B8C7-935C25EFB2A3}" srcId="{7A7797A4-38B7-4CE6-8BBF-7F6743E78FFC}" destId="{50C70867-A25E-427D-82A5-1389D2244801}" srcOrd="0" destOrd="0" parTransId="{FE7462BA-1E54-48DA-93AA-D98D958AD312}" sibTransId="{3BFCB8D0-AC0E-4C1C-8D85-C4E682FF941A}"/>
    <dgm:cxn modelId="{13B9A64F-96FD-478D-A459-5B60EB38CB73}" type="presOf" srcId="{7A7797A4-38B7-4CE6-8BBF-7F6743E78FFC}" destId="{9F67EA3D-DEE3-4FC2-8C49-F3396DEFE357}" srcOrd="1" destOrd="0" presId="urn:microsoft.com/office/officeart/2005/8/layout/process4"/>
    <dgm:cxn modelId="{FBB39785-DC89-4D91-A7B4-139FEF503FFC}" srcId="{3964117E-62C1-4B57-AC66-EC8811F9FC3F}" destId="{7A7797A4-38B7-4CE6-8BBF-7F6743E78FFC}" srcOrd="1" destOrd="0" parTransId="{55050461-7593-4DC9-BC6A-0A8258B4113B}" sibTransId="{73FB9456-E684-4E60-9E81-8CD2AEAA90DC}"/>
    <dgm:cxn modelId="{56D9C2B2-3AA9-438A-9347-6F5090320805}" type="presOf" srcId="{2706F2E1-390D-4F4B-B0D7-2ADC904BAA20}" destId="{F9D8BBF6-EDE9-4BC2-9C4F-45037BC7DBEA}" srcOrd="0" destOrd="0" presId="urn:microsoft.com/office/officeart/2005/8/layout/process4"/>
    <dgm:cxn modelId="{BEECB5F8-9DF0-4A25-97F8-72EE2FB45778}" type="presOf" srcId="{DB640E36-BD72-4200-BF0D-7A6D14A0A434}" destId="{C3F315FA-4AE7-439E-A52F-D715FC9F6AE6}" srcOrd="0" destOrd="0" presId="urn:microsoft.com/office/officeart/2005/8/layout/process4"/>
    <dgm:cxn modelId="{DB9066FE-6AAF-401B-9236-C024666A7EEE}" type="presParOf" srcId="{157FFBB3-D4CC-44B6-9EE1-4AD2599E03E9}" destId="{21A5EFD1-3CA6-41B4-BEBC-29B5D26AA5F6}" srcOrd="0" destOrd="0" presId="urn:microsoft.com/office/officeart/2005/8/layout/process4"/>
    <dgm:cxn modelId="{C45A9D4A-4E77-4D46-A2DC-117FADD3F3E5}" type="presParOf" srcId="{21A5EFD1-3CA6-41B4-BEBC-29B5D26AA5F6}" destId="{A13669E6-3FF8-49B4-8D73-9FE5D85C7DE0}" srcOrd="0" destOrd="0" presId="urn:microsoft.com/office/officeart/2005/8/layout/process4"/>
    <dgm:cxn modelId="{AD121267-16F8-4F21-806F-46D786EF0031}" type="presParOf" srcId="{21A5EFD1-3CA6-41B4-BEBC-29B5D26AA5F6}" destId="{9F67EA3D-DEE3-4FC2-8C49-F3396DEFE357}" srcOrd="1" destOrd="0" presId="urn:microsoft.com/office/officeart/2005/8/layout/process4"/>
    <dgm:cxn modelId="{F7F69212-249A-40FB-8259-039E7EA18F0F}" type="presParOf" srcId="{21A5EFD1-3CA6-41B4-BEBC-29B5D26AA5F6}" destId="{C059ACDB-289C-4122-B23F-F6A0DDEA9078}" srcOrd="2" destOrd="0" presId="urn:microsoft.com/office/officeart/2005/8/layout/process4"/>
    <dgm:cxn modelId="{4DDD18CA-310F-461D-AA1C-40B2AD67DB45}" type="presParOf" srcId="{C059ACDB-289C-4122-B23F-F6A0DDEA9078}" destId="{0730C4FD-13AF-4619-9F6B-FCDAF3A915A6}" srcOrd="0" destOrd="0" presId="urn:microsoft.com/office/officeart/2005/8/layout/process4"/>
    <dgm:cxn modelId="{6FA0BC3C-6860-4B16-BBA7-6F9C8807D820}" type="presParOf" srcId="{C059ACDB-289C-4122-B23F-F6A0DDEA9078}" destId="{F9D8BBF6-EDE9-4BC2-9C4F-45037BC7DBEA}" srcOrd="1" destOrd="0" presId="urn:microsoft.com/office/officeart/2005/8/layout/process4"/>
    <dgm:cxn modelId="{B0E5C0D2-E264-4284-AC73-3AAD01308B92}" type="presParOf" srcId="{157FFBB3-D4CC-44B6-9EE1-4AD2599E03E9}" destId="{EBF5EE7F-7CFA-45D5-B73F-188897FB988C}" srcOrd="1" destOrd="0" presId="urn:microsoft.com/office/officeart/2005/8/layout/process4"/>
    <dgm:cxn modelId="{7CE0B421-4509-4411-9B38-22D549B7165E}" type="presParOf" srcId="{157FFBB3-D4CC-44B6-9EE1-4AD2599E03E9}" destId="{686CE449-D436-4A23-ACE5-169FA92EDFF2}" srcOrd="2" destOrd="0" presId="urn:microsoft.com/office/officeart/2005/8/layout/process4"/>
    <dgm:cxn modelId="{97882B33-5506-42D5-AA92-D7D3A3514E04}" type="presParOf" srcId="{686CE449-D436-4A23-ACE5-169FA92EDFF2}" destId="{C3F315FA-4AE7-439E-A52F-D715FC9F6AE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39D85C3-A3A2-43F1-9F42-F0A3A6C47419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BC4E98-B2C8-4D32-A2DE-97514211ECB1}">
      <dgm:prSet/>
      <dgm:spPr/>
      <dgm:t>
        <a:bodyPr/>
        <a:lstStyle/>
        <a:p>
          <a:r>
            <a:rPr lang="en-US" b="1"/>
            <a:t>Missing Feature:</a:t>
          </a:r>
          <a:r>
            <a:rPr lang="en-US"/>
            <a:t> No offline mapping.</a:t>
          </a:r>
        </a:p>
      </dgm:t>
    </dgm:pt>
    <dgm:pt modelId="{162BFAF9-DA66-451B-AAD2-76B36E2FDE02}" type="parTrans" cxnId="{84EC94D8-A085-462A-9DEC-A5805C3BC2DD}">
      <dgm:prSet/>
      <dgm:spPr/>
      <dgm:t>
        <a:bodyPr/>
        <a:lstStyle/>
        <a:p>
          <a:endParaRPr lang="en-US"/>
        </a:p>
      </dgm:t>
    </dgm:pt>
    <dgm:pt modelId="{255FB415-6A57-4594-B1BB-4852BFC940EB}" type="sibTrans" cxnId="{84EC94D8-A085-462A-9DEC-A5805C3BC2DD}">
      <dgm:prSet/>
      <dgm:spPr/>
      <dgm:t>
        <a:bodyPr/>
        <a:lstStyle/>
        <a:p>
          <a:endParaRPr lang="en-US"/>
        </a:p>
      </dgm:t>
    </dgm:pt>
    <dgm:pt modelId="{C4AD6B8D-9116-4A88-A864-A07046C0EF49}">
      <dgm:prSet/>
      <dgm:spPr/>
      <dgm:t>
        <a:bodyPr/>
        <a:lstStyle/>
        <a:p>
          <a:r>
            <a:rPr lang="en-US" b="1"/>
            <a:t>Improvement:</a:t>
          </a:r>
          <a:r>
            <a:rPr lang="en-US"/>
            <a:t> </a:t>
          </a:r>
        </a:p>
      </dgm:t>
    </dgm:pt>
    <dgm:pt modelId="{2258B6D9-9995-45B4-A4EE-9EE350C381AC}" type="parTrans" cxnId="{F628ADC7-D00F-4F3A-B924-DB39CF24870B}">
      <dgm:prSet/>
      <dgm:spPr/>
      <dgm:t>
        <a:bodyPr/>
        <a:lstStyle/>
        <a:p>
          <a:endParaRPr lang="en-US"/>
        </a:p>
      </dgm:t>
    </dgm:pt>
    <dgm:pt modelId="{8CA58FEC-815D-4DCD-BA64-D854B2E3530C}" type="sibTrans" cxnId="{F628ADC7-D00F-4F3A-B924-DB39CF24870B}">
      <dgm:prSet/>
      <dgm:spPr/>
      <dgm:t>
        <a:bodyPr/>
        <a:lstStyle/>
        <a:p>
          <a:endParaRPr lang="en-US"/>
        </a:p>
      </dgm:t>
    </dgm:pt>
    <dgm:pt modelId="{E891ACD9-7A63-4435-9B0E-173C344010B6}">
      <dgm:prSet/>
      <dgm:spPr/>
      <dgm:t>
        <a:bodyPr/>
        <a:lstStyle/>
        <a:p>
          <a:r>
            <a:rPr lang="en-US"/>
            <a:t>Enable the device to </a:t>
          </a:r>
          <a:r>
            <a:rPr lang="en-US" b="1"/>
            <a:t>build and store maps locally</a:t>
          </a:r>
          <a:r>
            <a:rPr lang="en-US"/>
            <a:t>, even without cloud sync.</a:t>
          </a:r>
        </a:p>
      </dgm:t>
    </dgm:pt>
    <dgm:pt modelId="{E9564CF7-F0E6-445C-B177-9E31C8E5EFA4}" type="parTrans" cxnId="{6D112393-3A0F-4DD9-9581-C91CEC5CFA23}">
      <dgm:prSet/>
      <dgm:spPr/>
      <dgm:t>
        <a:bodyPr/>
        <a:lstStyle/>
        <a:p>
          <a:endParaRPr lang="en-US"/>
        </a:p>
      </dgm:t>
    </dgm:pt>
    <dgm:pt modelId="{523746E4-94DF-4B82-A3D9-D50A4F15B2D0}" type="sibTrans" cxnId="{6D112393-3A0F-4DD9-9581-C91CEC5CFA23}">
      <dgm:prSet/>
      <dgm:spPr/>
      <dgm:t>
        <a:bodyPr/>
        <a:lstStyle/>
        <a:p>
          <a:endParaRPr lang="en-US"/>
        </a:p>
      </dgm:t>
    </dgm:pt>
    <dgm:pt modelId="{8A6FEB81-48BC-4664-A487-2A01DDBADEBE}">
      <dgm:prSet/>
      <dgm:spPr/>
      <dgm:t>
        <a:bodyPr/>
        <a:lstStyle/>
        <a:p>
          <a:r>
            <a:rPr lang="en-US"/>
            <a:t>Include </a:t>
          </a:r>
          <a:r>
            <a:rPr lang="en-US" b="1"/>
            <a:t>offline firmware updates via USB or Bluetooth</a:t>
          </a:r>
          <a:r>
            <a:rPr lang="en-US"/>
            <a:t>.</a:t>
          </a:r>
        </a:p>
      </dgm:t>
    </dgm:pt>
    <dgm:pt modelId="{59F5B90B-91D8-403D-BB57-F86B8D8B51C2}" type="parTrans" cxnId="{8E4A4868-E5F3-4721-8332-421978C00264}">
      <dgm:prSet/>
      <dgm:spPr/>
      <dgm:t>
        <a:bodyPr/>
        <a:lstStyle/>
        <a:p>
          <a:endParaRPr lang="en-US"/>
        </a:p>
      </dgm:t>
    </dgm:pt>
    <dgm:pt modelId="{4BD506FD-658B-4A6D-A4C1-2595CF1B5F6C}" type="sibTrans" cxnId="{8E4A4868-E5F3-4721-8332-421978C00264}">
      <dgm:prSet/>
      <dgm:spPr/>
      <dgm:t>
        <a:bodyPr/>
        <a:lstStyle/>
        <a:p>
          <a:endParaRPr lang="en-US"/>
        </a:p>
      </dgm:t>
    </dgm:pt>
    <dgm:pt modelId="{B3B8C4C8-E480-4898-ADFE-D2826CA7CF22}" type="pres">
      <dgm:prSet presAssocID="{339D85C3-A3A2-43F1-9F42-F0A3A6C47419}" presName="Name0" presStyleCnt="0">
        <dgm:presLayoutVars>
          <dgm:dir/>
          <dgm:animLvl val="lvl"/>
          <dgm:resizeHandles val="exact"/>
        </dgm:presLayoutVars>
      </dgm:prSet>
      <dgm:spPr/>
    </dgm:pt>
    <dgm:pt modelId="{519C0A66-6C93-4A28-97B6-48C7BFEF2F18}" type="pres">
      <dgm:prSet presAssocID="{C4AD6B8D-9116-4A88-A864-A07046C0EF49}" presName="boxAndChildren" presStyleCnt="0"/>
      <dgm:spPr/>
    </dgm:pt>
    <dgm:pt modelId="{33062F5A-5536-4136-A6CB-F8F6BA6F5A77}" type="pres">
      <dgm:prSet presAssocID="{C4AD6B8D-9116-4A88-A864-A07046C0EF49}" presName="parentTextBox" presStyleLbl="node1" presStyleIdx="0" presStyleCnt="2"/>
      <dgm:spPr/>
    </dgm:pt>
    <dgm:pt modelId="{A93369FE-1685-449B-A45E-DFE09F67BCBA}" type="pres">
      <dgm:prSet presAssocID="{C4AD6B8D-9116-4A88-A864-A07046C0EF49}" presName="entireBox" presStyleLbl="node1" presStyleIdx="0" presStyleCnt="2"/>
      <dgm:spPr/>
    </dgm:pt>
    <dgm:pt modelId="{740ECBBB-1AF7-40F7-8D05-150ACBCD700A}" type="pres">
      <dgm:prSet presAssocID="{C4AD6B8D-9116-4A88-A864-A07046C0EF49}" presName="descendantBox" presStyleCnt="0"/>
      <dgm:spPr/>
    </dgm:pt>
    <dgm:pt modelId="{C7CD9DB3-B919-4EA2-BB75-B45EEB6C0BBF}" type="pres">
      <dgm:prSet presAssocID="{E891ACD9-7A63-4435-9B0E-173C344010B6}" presName="childTextBox" presStyleLbl="fgAccFollowNode1" presStyleIdx="0" presStyleCnt="2">
        <dgm:presLayoutVars>
          <dgm:bulletEnabled val="1"/>
        </dgm:presLayoutVars>
      </dgm:prSet>
      <dgm:spPr/>
    </dgm:pt>
    <dgm:pt modelId="{B66083C8-B288-44FE-A063-B40689C45146}" type="pres">
      <dgm:prSet presAssocID="{8A6FEB81-48BC-4664-A487-2A01DDBADEBE}" presName="childTextBox" presStyleLbl="fgAccFollowNode1" presStyleIdx="1" presStyleCnt="2">
        <dgm:presLayoutVars>
          <dgm:bulletEnabled val="1"/>
        </dgm:presLayoutVars>
      </dgm:prSet>
      <dgm:spPr/>
    </dgm:pt>
    <dgm:pt modelId="{4DABA8E3-E230-4EFE-8F8D-605003391DA6}" type="pres">
      <dgm:prSet presAssocID="{255FB415-6A57-4594-B1BB-4852BFC940EB}" presName="sp" presStyleCnt="0"/>
      <dgm:spPr/>
    </dgm:pt>
    <dgm:pt modelId="{AF96DA71-58BA-4BF7-9B72-2B2F586FA5C5}" type="pres">
      <dgm:prSet presAssocID="{8BBC4E98-B2C8-4D32-A2DE-97514211ECB1}" presName="arrowAndChildren" presStyleCnt="0"/>
      <dgm:spPr/>
    </dgm:pt>
    <dgm:pt modelId="{51A807BD-E982-4B0F-8A92-955A753A3B23}" type="pres">
      <dgm:prSet presAssocID="{8BBC4E98-B2C8-4D32-A2DE-97514211ECB1}" presName="parentTextArrow" presStyleLbl="node1" presStyleIdx="1" presStyleCnt="2"/>
      <dgm:spPr/>
    </dgm:pt>
  </dgm:ptLst>
  <dgm:cxnLst>
    <dgm:cxn modelId="{DBAABA65-44BE-44F1-BEF0-14F1833D26AE}" type="presOf" srcId="{E891ACD9-7A63-4435-9B0E-173C344010B6}" destId="{C7CD9DB3-B919-4EA2-BB75-B45EEB6C0BBF}" srcOrd="0" destOrd="0" presId="urn:microsoft.com/office/officeart/2005/8/layout/process4"/>
    <dgm:cxn modelId="{8E4A4868-E5F3-4721-8332-421978C00264}" srcId="{C4AD6B8D-9116-4A88-A864-A07046C0EF49}" destId="{8A6FEB81-48BC-4664-A487-2A01DDBADEBE}" srcOrd="1" destOrd="0" parTransId="{59F5B90B-91D8-403D-BB57-F86B8D8B51C2}" sibTransId="{4BD506FD-658B-4A6D-A4C1-2595CF1B5F6C}"/>
    <dgm:cxn modelId="{FAC64287-F9C6-4012-9524-1B4FCDDF1652}" type="presOf" srcId="{8A6FEB81-48BC-4664-A487-2A01DDBADEBE}" destId="{B66083C8-B288-44FE-A063-B40689C45146}" srcOrd="0" destOrd="0" presId="urn:microsoft.com/office/officeart/2005/8/layout/process4"/>
    <dgm:cxn modelId="{0893828D-379E-4A8D-8558-11236FE9294F}" type="presOf" srcId="{339D85C3-A3A2-43F1-9F42-F0A3A6C47419}" destId="{B3B8C4C8-E480-4898-ADFE-D2826CA7CF22}" srcOrd="0" destOrd="0" presId="urn:microsoft.com/office/officeart/2005/8/layout/process4"/>
    <dgm:cxn modelId="{6D112393-3A0F-4DD9-9581-C91CEC5CFA23}" srcId="{C4AD6B8D-9116-4A88-A864-A07046C0EF49}" destId="{E891ACD9-7A63-4435-9B0E-173C344010B6}" srcOrd="0" destOrd="0" parTransId="{E9564CF7-F0E6-445C-B177-9E31C8E5EFA4}" sibTransId="{523746E4-94DF-4B82-A3D9-D50A4F15B2D0}"/>
    <dgm:cxn modelId="{A80B4CA9-2CA0-4A0C-9AF4-545C7D32BDEA}" type="presOf" srcId="{8BBC4E98-B2C8-4D32-A2DE-97514211ECB1}" destId="{51A807BD-E982-4B0F-8A92-955A753A3B23}" srcOrd="0" destOrd="0" presId="urn:microsoft.com/office/officeart/2005/8/layout/process4"/>
    <dgm:cxn modelId="{DFDAC7B8-1343-4416-A7EE-01B891A02D4A}" type="presOf" srcId="{C4AD6B8D-9116-4A88-A864-A07046C0EF49}" destId="{33062F5A-5536-4136-A6CB-F8F6BA6F5A77}" srcOrd="0" destOrd="0" presId="urn:microsoft.com/office/officeart/2005/8/layout/process4"/>
    <dgm:cxn modelId="{0F73DFC1-0B27-4E00-AA16-B1FD9AB3C463}" type="presOf" srcId="{C4AD6B8D-9116-4A88-A864-A07046C0EF49}" destId="{A93369FE-1685-449B-A45E-DFE09F67BCBA}" srcOrd="1" destOrd="0" presId="urn:microsoft.com/office/officeart/2005/8/layout/process4"/>
    <dgm:cxn modelId="{F628ADC7-D00F-4F3A-B924-DB39CF24870B}" srcId="{339D85C3-A3A2-43F1-9F42-F0A3A6C47419}" destId="{C4AD6B8D-9116-4A88-A864-A07046C0EF49}" srcOrd="1" destOrd="0" parTransId="{2258B6D9-9995-45B4-A4EE-9EE350C381AC}" sibTransId="{8CA58FEC-815D-4DCD-BA64-D854B2E3530C}"/>
    <dgm:cxn modelId="{84EC94D8-A085-462A-9DEC-A5805C3BC2DD}" srcId="{339D85C3-A3A2-43F1-9F42-F0A3A6C47419}" destId="{8BBC4E98-B2C8-4D32-A2DE-97514211ECB1}" srcOrd="0" destOrd="0" parTransId="{162BFAF9-DA66-451B-AAD2-76B36E2FDE02}" sibTransId="{255FB415-6A57-4594-B1BB-4852BFC940EB}"/>
    <dgm:cxn modelId="{4459048A-3A16-487B-9B8C-4F78A37A4165}" type="presParOf" srcId="{B3B8C4C8-E480-4898-ADFE-D2826CA7CF22}" destId="{519C0A66-6C93-4A28-97B6-48C7BFEF2F18}" srcOrd="0" destOrd="0" presId="urn:microsoft.com/office/officeart/2005/8/layout/process4"/>
    <dgm:cxn modelId="{C612D2F5-0858-44FA-AF48-510A64F472E1}" type="presParOf" srcId="{519C0A66-6C93-4A28-97B6-48C7BFEF2F18}" destId="{33062F5A-5536-4136-A6CB-F8F6BA6F5A77}" srcOrd="0" destOrd="0" presId="urn:microsoft.com/office/officeart/2005/8/layout/process4"/>
    <dgm:cxn modelId="{F642C57E-F48B-45C2-B4BC-7680F703BE88}" type="presParOf" srcId="{519C0A66-6C93-4A28-97B6-48C7BFEF2F18}" destId="{A93369FE-1685-449B-A45E-DFE09F67BCBA}" srcOrd="1" destOrd="0" presId="urn:microsoft.com/office/officeart/2005/8/layout/process4"/>
    <dgm:cxn modelId="{D5A299D8-6813-4829-B1BA-25E52B55AEAC}" type="presParOf" srcId="{519C0A66-6C93-4A28-97B6-48C7BFEF2F18}" destId="{740ECBBB-1AF7-40F7-8D05-150ACBCD700A}" srcOrd="2" destOrd="0" presId="urn:microsoft.com/office/officeart/2005/8/layout/process4"/>
    <dgm:cxn modelId="{54E63846-0477-456E-8FC9-30C60B4DB000}" type="presParOf" srcId="{740ECBBB-1AF7-40F7-8D05-150ACBCD700A}" destId="{C7CD9DB3-B919-4EA2-BB75-B45EEB6C0BBF}" srcOrd="0" destOrd="0" presId="urn:microsoft.com/office/officeart/2005/8/layout/process4"/>
    <dgm:cxn modelId="{47DF5116-495E-4D7D-88F2-952D6E750362}" type="presParOf" srcId="{740ECBBB-1AF7-40F7-8D05-150ACBCD700A}" destId="{B66083C8-B288-44FE-A063-B40689C45146}" srcOrd="1" destOrd="0" presId="urn:microsoft.com/office/officeart/2005/8/layout/process4"/>
    <dgm:cxn modelId="{FC959B1D-3669-463C-8520-5BC76192E007}" type="presParOf" srcId="{B3B8C4C8-E480-4898-ADFE-D2826CA7CF22}" destId="{4DABA8E3-E230-4EFE-8F8D-605003391DA6}" srcOrd="1" destOrd="0" presId="urn:microsoft.com/office/officeart/2005/8/layout/process4"/>
    <dgm:cxn modelId="{9E927AB4-1008-4AC1-A7E9-E7CC427F271B}" type="presParOf" srcId="{B3B8C4C8-E480-4898-ADFE-D2826CA7CF22}" destId="{AF96DA71-58BA-4BF7-9B72-2B2F586FA5C5}" srcOrd="2" destOrd="0" presId="urn:microsoft.com/office/officeart/2005/8/layout/process4"/>
    <dgm:cxn modelId="{277F715C-689F-41F9-B44A-C451CA2490AA}" type="presParOf" srcId="{AF96DA71-58BA-4BF7-9B72-2B2F586FA5C5}" destId="{51A807BD-E982-4B0F-8A92-955A753A3B2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FEDD9FD-E647-435D-BA05-2C65C930C41D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856596-7100-48CE-97CB-700AC5031D97}">
      <dgm:prSet/>
      <dgm:spPr/>
      <dgm:t>
        <a:bodyPr/>
        <a:lstStyle/>
        <a:p>
          <a:r>
            <a:rPr lang="en-US" b="1"/>
            <a:t>Missing Feature:</a:t>
          </a:r>
          <a:r>
            <a:rPr lang="en-US"/>
            <a:t> No mention of multiple users in joint-family homes.</a:t>
          </a:r>
        </a:p>
      </dgm:t>
    </dgm:pt>
    <dgm:pt modelId="{3F22EAB7-343F-489B-AF59-BAA525C6CAEC}" type="parTrans" cxnId="{457F8132-E847-4B30-BE03-D6C541EA6E33}">
      <dgm:prSet/>
      <dgm:spPr/>
      <dgm:t>
        <a:bodyPr/>
        <a:lstStyle/>
        <a:p>
          <a:endParaRPr lang="en-US"/>
        </a:p>
      </dgm:t>
    </dgm:pt>
    <dgm:pt modelId="{DBD537A7-6F2B-4196-915A-A0B7BC1E5552}" type="sibTrans" cxnId="{457F8132-E847-4B30-BE03-D6C541EA6E33}">
      <dgm:prSet/>
      <dgm:spPr/>
      <dgm:t>
        <a:bodyPr/>
        <a:lstStyle/>
        <a:p>
          <a:endParaRPr lang="en-US"/>
        </a:p>
      </dgm:t>
    </dgm:pt>
    <dgm:pt modelId="{4A737D12-4144-4C62-8EAD-6DCACF9779DB}">
      <dgm:prSet/>
      <dgm:spPr/>
      <dgm:t>
        <a:bodyPr/>
        <a:lstStyle/>
        <a:p>
          <a:r>
            <a:rPr lang="en-US" b="1"/>
            <a:t>Improvement:</a:t>
          </a:r>
          <a:r>
            <a:rPr lang="en-US"/>
            <a:t> </a:t>
          </a:r>
        </a:p>
      </dgm:t>
    </dgm:pt>
    <dgm:pt modelId="{AEAC4A3B-E531-4478-AFB8-83AB4383E218}" type="parTrans" cxnId="{25217373-8A6C-4BFC-92A1-9A5BE3C35C16}">
      <dgm:prSet/>
      <dgm:spPr/>
      <dgm:t>
        <a:bodyPr/>
        <a:lstStyle/>
        <a:p>
          <a:endParaRPr lang="en-US"/>
        </a:p>
      </dgm:t>
    </dgm:pt>
    <dgm:pt modelId="{E4A06139-2543-4413-B54E-6E38A90FD8CB}" type="sibTrans" cxnId="{25217373-8A6C-4BFC-92A1-9A5BE3C35C16}">
      <dgm:prSet/>
      <dgm:spPr/>
      <dgm:t>
        <a:bodyPr/>
        <a:lstStyle/>
        <a:p>
          <a:endParaRPr lang="en-US"/>
        </a:p>
      </dgm:t>
    </dgm:pt>
    <dgm:pt modelId="{7AEE0AE7-C175-4F87-BF78-AC35981C5C6D}">
      <dgm:prSet/>
      <dgm:spPr/>
      <dgm:t>
        <a:bodyPr/>
        <a:lstStyle/>
        <a:p>
          <a:r>
            <a:rPr lang="en-US"/>
            <a:t>Add </a:t>
          </a:r>
          <a:r>
            <a:rPr lang="en-US" b="1"/>
            <a:t>user profiles or shared scheduling</a:t>
          </a:r>
          <a:r>
            <a:rPr lang="en-US"/>
            <a:t> for large families.</a:t>
          </a:r>
        </a:p>
      </dgm:t>
    </dgm:pt>
    <dgm:pt modelId="{F96BA9C2-CFFA-4222-917C-280579044CC4}" type="parTrans" cxnId="{C1D3F587-5800-472C-800F-8AE6C830CCA9}">
      <dgm:prSet/>
      <dgm:spPr/>
      <dgm:t>
        <a:bodyPr/>
        <a:lstStyle/>
        <a:p>
          <a:endParaRPr lang="en-US"/>
        </a:p>
      </dgm:t>
    </dgm:pt>
    <dgm:pt modelId="{054F9A66-3E7C-4B5D-954C-1BDBA6D769AE}" type="sibTrans" cxnId="{C1D3F587-5800-472C-800F-8AE6C830CCA9}">
      <dgm:prSet/>
      <dgm:spPr/>
      <dgm:t>
        <a:bodyPr/>
        <a:lstStyle/>
        <a:p>
          <a:endParaRPr lang="en-US"/>
        </a:p>
      </dgm:t>
    </dgm:pt>
    <dgm:pt modelId="{5307EFAA-3E34-4504-AFBD-968616925579}" type="pres">
      <dgm:prSet presAssocID="{FFEDD9FD-E647-435D-BA05-2C65C930C41D}" presName="Name0" presStyleCnt="0">
        <dgm:presLayoutVars>
          <dgm:dir/>
          <dgm:animLvl val="lvl"/>
          <dgm:resizeHandles val="exact"/>
        </dgm:presLayoutVars>
      </dgm:prSet>
      <dgm:spPr/>
    </dgm:pt>
    <dgm:pt modelId="{541AC9D0-68C4-4B93-9016-4584C489524F}" type="pres">
      <dgm:prSet presAssocID="{4A737D12-4144-4C62-8EAD-6DCACF9779DB}" presName="boxAndChildren" presStyleCnt="0"/>
      <dgm:spPr/>
    </dgm:pt>
    <dgm:pt modelId="{A638089A-237C-41C1-AFF1-E93EB6DEA05C}" type="pres">
      <dgm:prSet presAssocID="{4A737D12-4144-4C62-8EAD-6DCACF9779DB}" presName="parentTextBox" presStyleLbl="node1" presStyleIdx="0" presStyleCnt="2"/>
      <dgm:spPr/>
    </dgm:pt>
    <dgm:pt modelId="{265D0578-815F-4624-8727-4CAF59AB6233}" type="pres">
      <dgm:prSet presAssocID="{4A737D12-4144-4C62-8EAD-6DCACF9779DB}" presName="entireBox" presStyleLbl="node1" presStyleIdx="0" presStyleCnt="2"/>
      <dgm:spPr/>
    </dgm:pt>
    <dgm:pt modelId="{F7C7D875-42E3-4261-BDD2-FE48352E9F8D}" type="pres">
      <dgm:prSet presAssocID="{4A737D12-4144-4C62-8EAD-6DCACF9779DB}" presName="descendantBox" presStyleCnt="0"/>
      <dgm:spPr/>
    </dgm:pt>
    <dgm:pt modelId="{D976B731-C0E9-484F-A698-9E37B453F097}" type="pres">
      <dgm:prSet presAssocID="{7AEE0AE7-C175-4F87-BF78-AC35981C5C6D}" presName="childTextBox" presStyleLbl="fgAccFollowNode1" presStyleIdx="0" presStyleCnt="1">
        <dgm:presLayoutVars>
          <dgm:bulletEnabled val="1"/>
        </dgm:presLayoutVars>
      </dgm:prSet>
      <dgm:spPr/>
    </dgm:pt>
    <dgm:pt modelId="{2EE13992-5A79-47E5-A29C-5994FC3EA67E}" type="pres">
      <dgm:prSet presAssocID="{DBD537A7-6F2B-4196-915A-A0B7BC1E5552}" presName="sp" presStyleCnt="0"/>
      <dgm:spPr/>
    </dgm:pt>
    <dgm:pt modelId="{35AE3D22-DFD8-4349-B1B3-C3B4D59790AD}" type="pres">
      <dgm:prSet presAssocID="{88856596-7100-48CE-97CB-700AC5031D97}" presName="arrowAndChildren" presStyleCnt="0"/>
      <dgm:spPr/>
    </dgm:pt>
    <dgm:pt modelId="{06F2781C-B427-40C8-83E7-FAB9623BFB88}" type="pres">
      <dgm:prSet presAssocID="{88856596-7100-48CE-97CB-700AC5031D97}" presName="parentTextArrow" presStyleLbl="node1" presStyleIdx="1" presStyleCnt="2"/>
      <dgm:spPr/>
    </dgm:pt>
  </dgm:ptLst>
  <dgm:cxnLst>
    <dgm:cxn modelId="{457F8132-E847-4B30-BE03-D6C541EA6E33}" srcId="{FFEDD9FD-E647-435D-BA05-2C65C930C41D}" destId="{88856596-7100-48CE-97CB-700AC5031D97}" srcOrd="0" destOrd="0" parTransId="{3F22EAB7-343F-489B-AF59-BAA525C6CAEC}" sibTransId="{DBD537A7-6F2B-4196-915A-A0B7BC1E5552}"/>
    <dgm:cxn modelId="{DA287D6D-C65B-4DCE-ACC3-9D3788E4A5B8}" type="presOf" srcId="{88856596-7100-48CE-97CB-700AC5031D97}" destId="{06F2781C-B427-40C8-83E7-FAB9623BFB88}" srcOrd="0" destOrd="0" presId="urn:microsoft.com/office/officeart/2005/8/layout/process4"/>
    <dgm:cxn modelId="{FFBCB46D-248C-41D1-86BC-600A9627156B}" type="presOf" srcId="{4A737D12-4144-4C62-8EAD-6DCACF9779DB}" destId="{265D0578-815F-4624-8727-4CAF59AB6233}" srcOrd="1" destOrd="0" presId="urn:microsoft.com/office/officeart/2005/8/layout/process4"/>
    <dgm:cxn modelId="{25217373-8A6C-4BFC-92A1-9A5BE3C35C16}" srcId="{FFEDD9FD-E647-435D-BA05-2C65C930C41D}" destId="{4A737D12-4144-4C62-8EAD-6DCACF9779DB}" srcOrd="1" destOrd="0" parTransId="{AEAC4A3B-E531-4478-AFB8-83AB4383E218}" sibTransId="{E4A06139-2543-4413-B54E-6E38A90FD8CB}"/>
    <dgm:cxn modelId="{C1D3F587-5800-472C-800F-8AE6C830CCA9}" srcId="{4A737D12-4144-4C62-8EAD-6DCACF9779DB}" destId="{7AEE0AE7-C175-4F87-BF78-AC35981C5C6D}" srcOrd="0" destOrd="0" parTransId="{F96BA9C2-CFFA-4222-917C-280579044CC4}" sibTransId="{054F9A66-3E7C-4B5D-954C-1BDBA6D769AE}"/>
    <dgm:cxn modelId="{DCD509A7-AB0C-457C-9739-985B85EAEA00}" type="presOf" srcId="{7AEE0AE7-C175-4F87-BF78-AC35981C5C6D}" destId="{D976B731-C0E9-484F-A698-9E37B453F097}" srcOrd="0" destOrd="0" presId="urn:microsoft.com/office/officeart/2005/8/layout/process4"/>
    <dgm:cxn modelId="{7C4445E1-52EE-4C93-861E-61B081936CC4}" type="presOf" srcId="{4A737D12-4144-4C62-8EAD-6DCACF9779DB}" destId="{A638089A-237C-41C1-AFF1-E93EB6DEA05C}" srcOrd="0" destOrd="0" presId="urn:microsoft.com/office/officeart/2005/8/layout/process4"/>
    <dgm:cxn modelId="{F028DBF5-5A18-4E53-AC5F-AC587F8521DF}" type="presOf" srcId="{FFEDD9FD-E647-435D-BA05-2C65C930C41D}" destId="{5307EFAA-3E34-4504-AFBD-968616925579}" srcOrd="0" destOrd="0" presId="urn:microsoft.com/office/officeart/2005/8/layout/process4"/>
    <dgm:cxn modelId="{02510615-2E1A-4C75-8B65-E0485C966E4C}" type="presParOf" srcId="{5307EFAA-3E34-4504-AFBD-968616925579}" destId="{541AC9D0-68C4-4B93-9016-4584C489524F}" srcOrd="0" destOrd="0" presId="urn:microsoft.com/office/officeart/2005/8/layout/process4"/>
    <dgm:cxn modelId="{9750123C-24CD-4C1C-87EF-FD8E4D798158}" type="presParOf" srcId="{541AC9D0-68C4-4B93-9016-4584C489524F}" destId="{A638089A-237C-41C1-AFF1-E93EB6DEA05C}" srcOrd="0" destOrd="0" presId="urn:microsoft.com/office/officeart/2005/8/layout/process4"/>
    <dgm:cxn modelId="{6704254E-8676-461C-A303-F615E4816077}" type="presParOf" srcId="{541AC9D0-68C4-4B93-9016-4584C489524F}" destId="{265D0578-815F-4624-8727-4CAF59AB6233}" srcOrd="1" destOrd="0" presId="urn:microsoft.com/office/officeart/2005/8/layout/process4"/>
    <dgm:cxn modelId="{14FC8232-854D-440E-9F7D-9EB9D21C7E9C}" type="presParOf" srcId="{541AC9D0-68C4-4B93-9016-4584C489524F}" destId="{F7C7D875-42E3-4261-BDD2-FE48352E9F8D}" srcOrd="2" destOrd="0" presId="urn:microsoft.com/office/officeart/2005/8/layout/process4"/>
    <dgm:cxn modelId="{71BC4DCE-B869-46DF-9B40-9E2AFCECE5BD}" type="presParOf" srcId="{F7C7D875-42E3-4261-BDD2-FE48352E9F8D}" destId="{D976B731-C0E9-484F-A698-9E37B453F097}" srcOrd="0" destOrd="0" presId="urn:microsoft.com/office/officeart/2005/8/layout/process4"/>
    <dgm:cxn modelId="{5D310CBD-5D23-4097-B012-D0EF1F19400F}" type="presParOf" srcId="{5307EFAA-3E34-4504-AFBD-968616925579}" destId="{2EE13992-5A79-47E5-A29C-5994FC3EA67E}" srcOrd="1" destOrd="0" presId="urn:microsoft.com/office/officeart/2005/8/layout/process4"/>
    <dgm:cxn modelId="{ABF3EFC0-5E8A-484D-A5DA-368F3A6948A3}" type="presParOf" srcId="{5307EFAA-3E34-4504-AFBD-968616925579}" destId="{35AE3D22-DFD8-4349-B1B3-C3B4D59790AD}" srcOrd="2" destOrd="0" presId="urn:microsoft.com/office/officeart/2005/8/layout/process4"/>
    <dgm:cxn modelId="{49574F97-5C5C-43FF-BBF9-2630C914FD09}" type="presParOf" srcId="{35AE3D22-DFD8-4349-B1B3-C3B4D59790AD}" destId="{06F2781C-B427-40C8-83E7-FAB9623BFB8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541B9A-35BF-45AF-906E-5502853E7C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CDB246A-05DA-4804-B8F0-F1F3E0DE282E}">
      <dgm:prSet/>
      <dgm:spPr/>
      <dgm:t>
        <a:bodyPr/>
        <a:lstStyle/>
        <a:p>
          <a:r>
            <a:rPr lang="en-US" b="1"/>
            <a:t>Power Reliability:</a:t>
          </a:r>
          <a:r>
            <a:rPr lang="en-US"/>
            <a:t> </a:t>
          </a:r>
        </a:p>
      </dgm:t>
    </dgm:pt>
    <dgm:pt modelId="{EB5DD3A6-258E-47A2-BCFD-7DA928A08CB6}" type="parTrans" cxnId="{CE3F4CD4-C246-4379-AC9D-FC185BCDB2D2}">
      <dgm:prSet/>
      <dgm:spPr/>
      <dgm:t>
        <a:bodyPr/>
        <a:lstStyle/>
        <a:p>
          <a:endParaRPr lang="en-US"/>
        </a:p>
      </dgm:t>
    </dgm:pt>
    <dgm:pt modelId="{4288A801-C6F3-4EB0-8AD4-6249A8E409CF}" type="sibTrans" cxnId="{CE3F4CD4-C246-4379-AC9D-FC185BCDB2D2}">
      <dgm:prSet/>
      <dgm:spPr/>
      <dgm:t>
        <a:bodyPr/>
        <a:lstStyle/>
        <a:p>
          <a:endParaRPr lang="en-US"/>
        </a:p>
      </dgm:t>
    </dgm:pt>
    <dgm:pt modelId="{0540B06C-EF9F-4A76-9033-21D971F6689A}">
      <dgm:prSet/>
      <dgm:spPr/>
      <dgm:t>
        <a:bodyPr/>
        <a:lstStyle/>
        <a:p>
          <a:r>
            <a:rPr lang="en-US"/>
            <a:t>Must </a:t>
          </a:r>
          <a:r>
            <a:rPr lang="en-US" b="1"/>
            <a:t>withstand power fluctuations and outages</a:t>
          </a:r>
          <a:r>
            <a:rPr lang="en-US"/>
            <a:t> without losing operational memory or requiring manual resets.</a:t>
          </a:r>
        </a:p>
      </dgm:t>
    </dgm:pt>
    <dgm:pt modelId="{BE316346-EAB1-4959-A198-27EF9C511056}" type="parTrans" cxnId="{5604E0FD-C79F-4EDA-A093-DCCB1FE567B4}">
      <dgm:prSet/>
      <dgm:spPr/>
      <dgm:t>
        <a:bodyPr/>
        <a:lstStyle/>
        <a:p>
          <a:endParaRPr lang="en-US"/>
        </a:p>
      </dgm:t>
    </dgm:pt>
    <dgm:pt modelId="{E60CD8B4-FA7D-4B95-A8F4-6D90958E2A38}" type="sibTrans" cxnId="{5604E0FD-C79F-4EDA-A093-DCCB1FE567B4}">
      <dgm:prSet/>
      <dgm:spPr/>
      <dgm:t>
        <a:bodyPr/>
        <a:lstStyle/>
        <a:p>
          <a:endParaRPr lang="en-US"/>
        </a:p>
      </dgm:t>
    </dgm:pt>
    <dgm:pt modelId="{FFAAC3CF-9CED-4945-A9C5-6B21A3BFD9C3}">
      <dgm:prSet/>
      <dgm:spPr/>
      <dgm:t>
        <a:bodyPr/>
        <a:lstStyle/>
        <a:p>
          <a:r>
            <a:rPr lang="en-US"/>
            <a:t>Should include a </a:t>
          </a:r>
          <a:r>
            <a:rPr lang="en-US" b="1"/>
            <a:t>small onboard backup battery or capacitor system</a:t>
          </a:r>
          <a:r>
            <a:rPr lang="en-US"/>
            <a:t> to manage brief outages or transitions.</a:t>
          </a:r>
        </a:p>
      </dgm:t>
    </dgm:pt>
    <dgm:pt modelId="{5D8ECF32-64B2-4312-905E-4CC4D7261111}" type="parTrans" cxnId="{FB006125-63AE-43AD-A397-0A4CDAEF4CF7}">
      <dgm:prSet/>
      <dgm:spPr/>
      <dgm:t>
        <a:bodyPr/>
        <a:lstStyle/>
        <a:p>
          <a:endParaRPr lang="en-US"/>
        </a:p>
      </dgm:t>
    </dgm:pt>
    <dgm:pt modelId="{FA6ADFFE-1D75-4D94-B9DA-93304FDBB8C9}" type="sibTrans" cxnId="{FB006125-63AE-43AD-A397-0A4CDAEF4CF7}">
      <dgm:prSet/>
      <dgm:spPr/>
      <dgm:t>
        <a:bodyPr/>
        <a:lstStyle/>
        <a:p>
          <a:endParaRPr lang="en-US"/>
        </a:p>
      </dgm:t>
    </dgm:pt>
    <dgm:pt modelId="{2F8344D4-B2B7-4652-B80E-37E688F666BC}">
      <dgm:prSet/>
      <dgm:spPr/>
      <dgm:t>
        <a:bodyPr/>
        <a:lstStyle/>
        <a:p>
          <a:r>
            <a:rPr lang="en-US" b="1"/>
            <a:t>Compact and Accessible Design:</a:t>
          </a:r>
          <a:r>
            <a:rPr lang="en-US"/>
            <a:t> </a:t>
          </a:r>
        </a:p>
      </dgm:t>
    </dgm:pt>
    <dgm:pt modelId="{5D45AD10-2BCC-4E63-ABF1-FD3E7BE08595}" type="parTrans" cxnId="{E27AEB53-DEC0-475D-904F-2782D96CD453}">
      <dgm:prSet/>
      <dgm:spPr/>
      <dgm:t>
        <a:bodyPr/>
        <a:lstStyle/>
        <a:p>
          <a:endParaRPr lang="en-US"/>
        </a:p>
      </dgm:t>
    </dgm:pt>
    <dgm:pt modelId="{B2AEA3F3-C573-46DC-8B20-158E8CE484BB}" type="sibTrans" cxnId="{E27AEB53-DEC0-475D-904F-2782D96CD453}">
      <dgm:prSet/>
      <dgm:spPr/>
      <dgm:t>
        <a:bodyPr/>
        <a:lstStyle/>
        <a:p>
          <a:endParaRPr lang="en-US"/>
        </a:p>
      </dgm:t>
    </dgm:pt>
    <dgm:pt modelId="{F2AC30F6-A2A4-42A7-B13E-A0AF5545F66C}">
      <dgm:prSet/>
      <dgm:spPr/>
      <dgm:t>
        <a:bodyPr/>
        <a:lstStyle/>
        <a:p>
          <a:r>
            <a:rPr lang="en-US"/>
            <a:t>Designed to </a:t>
          </a:r>
          <a:r>
            <a:rPr lang="en-US" b="1"/>
            <a:t>navigate and clean beneath immovable furniture</a:t>
          </a:r>
          <a:r>
            <a:rPr lang="en-US"/>
            <a:t> with a </a:t>
          </a:r>
          <a:r>
            <a:rPr lang="en-US" b="1"/>
            <a:t>low-profile chassis</a:t>
          </a:r>
          <a:r>
            <a:rPr lang="en-US"/>
            <a:t>.</a:t>
          </a:r>
        </a:p>
      </dgm:t>
    </dgm:pt>
    <dgm:pt modelId="{0F26BC6F-1F8E-4B66-8C13-2928C4BCD682}" type="parTrans" cxnId="{F57518DB-B52D-47F1-A102-F7A3D139EFD5}">
      <dgm:prSet/>
      <dgm:spPr/>
      <dgm:t>
        <a:bodyPr/>
        <a:lstStyle/>
        <a:p>
          <a:endParaRPr lang="en-US"/>
        </a:p>
      </dgm:t>
    </dgm:pt>
    <dgm:pt modelId="{52600834-D94F-452F-AAAD-2B76FD183D92}" type="sibTrans" cxnId="{F57518DB-B52D-47F1-A102-F7A3D139EFD5}">
      <dgm:prSet/>
      <dgm:spPr/>
      <dgm:t>
        <a:bodyPr/>
        <a:lstStyle/>
        <a:p>
          <a:endParaRPr lang="en-US"/>
        </a:p>
      </dgm:t>
    </dgm:pt>
    <dgm:pt modelId="{9E8470E0-6DA7-41F2-A2E2-86F5029C3C1B}">
      <dgm:prSet/>
      <dgm:spPr/>
      <dgm:t>
        <a:bodyPr/>
        <a:lstStyle/>
        <a:p>
          <a:r>
            <a:rPr lang="en-US"/>
            <a:t>Must reach </a:t>
          </a:r>
          <a:r>
            <a:rPr lang="en-US" b="1"/>
            <a:t>tight spaces</a:t>
          </a:r>
          <a:r>
            <a:rPr lang="en-US"/>
            <a:t> with consistent suction performance and adequate clearance.</a:t>
          </a:r>
        </a:p>
      </dgm:t>
    </dgm:pt>
    <dgm:pt modelId="{F445F761-C7C1-42BB-96C8-F418B54ED48A}" type="parTrans" cxnId="{0F06748D-0F40-4389-A405-D15CFF94B539}">
      <dgm:prSet/>
      <dgm:spPr/>
      <dgm:t>
        <a:bodyPr/>
        <a:lstStyle/>
        <a:p>
          <a:endParaRPr lang="en-US"/>
        </a:p>
      </dgm:t>
    </dgm:pt>
    <dgm:pt modelId="{1DED9480-D654-4B34-8A1F-EBA2112BDBCA}" type="sibTrans" cxnId="{0F06748D-0F40-4389-A405-D15CFF94B539}">
      <dgm:prSet/>
      <dgm:spPr/>
      <dgm:t>
        <a:bodyPr/>
        <a:lstStyle/>
        <a:p>
          <a:endParaRPr lang="en-US"/>
        </a:p>
      </dgm:t>
    </dgm:pt>
    <dgm:pt modelId="{C0082BE2-79A8-4B69-AC31-6BE2B4D3D4BF}">
      <dgm:prSet/>
      <dgm:spPr/>
      <dgm:t>
        <a:bodyPr/>
        <a:lstStyle/>
        <a:p>
          <a:r>
            <a:rPr lang="en-US" b="1"/>
            <a:t>Repairability and Local Sustainability:</a:t>
          </a:r>
          <a:r>
            <a:rPr lang="en-US"/>
            <a:t> </a:t>
          </a:r>
        </a:p>
      </dgm:t>
    </dgm:pt>
    <dgm:pt modelId="{1B47FE5B-A361-4110-8A23-ED2E9339C225}" type="parTrans" cxnId="{10087244-F0A1-41BF-956E-F89D156A6762}">
      <dgm:prSet/>
      <dgm:spPr/>
      <dgm:t>
        <a:bodyPr/>
        <a:lstStyle/>
        <a:p>
          <a:endParaRPr lang="en-US"/>
        </a:p>
      </dgm:t>
    </dgm:pt>
    <dgm:pt modelId="{0A09E9B1-4D5F-4331-831E-F2734D5DA647}" type="sibTrans" cxnId="{10087244-F0A1-41BF-956E-F89D156A6762}">
      <dgm:prSet/>
      <dgm:spPr/>
      <dgm:t>
        <a:bodyPr/>
        <a:lstStyle/>
        <a:p>
          <a:endParaRPr lang="en-US"/>
        </a:p>
      </dgm:t>
    </dgm:pt>
    <dgm:pt modelId="{6BA5F210-22C6-4A7D-83A6-E2394B650730}">
      <dgm:prSet/>
      <dgm:spPr/>
      <dgm:t>
        <a:bodyPr/>
        <a:lstStyle/>
        <a:p>
          <a:r>
            <a:rPr lang="en-US"/>
            <a:t>The vacuum should be </a:t>
          </a:r>
          <a:r>
            <a:rPr lang="en-US" b="1"/>
            <a:t>easily repairable using locally available components</a:t>
          </a:r>
          <a:r>
            <a:rPr lang="en-US"/>
            <a:t>.</a:t>
          </a:r>
        </a:p>
      </dgm:t>
    </dgm:pt>
    <dgm:pt modelId="{CCA04752-29B0-473F-B1A4-65C5344587C4}" type="parTrans" cxnId="{0E7568D6-FDCA-401C-BC35-0CA18D0D8E91}">
      <dgm:prSet/>
      <dgm:spPr/>
      <dgm:t>
        <a:bodyPr/>
        <a:lstStyle/>
        <a:p>
          <a:endParaRPr lang="en-US"/>
        </a:p>
      </dgm:t>
    </dgm:pt>
    <dgm:pt modelId="{1241EBC8-47DF-4C23-801F-299A297C5DCE}" type="sibTrans" cxnId="{0E7568D6-FDCA-401C-BC35-0CA18D0D8E91}">
      <dgm:prSet/>
      <dgm:spPr/>
      <dgm:t>
        <a:bodyPr/>
        <a:lstStyle/>
        <a:p>
          <a:endParaRPr lang="en-US"/>
        </a:p>
      </dgm:t>
    </dgm:pt>
    <dgm:pt modelId="{092CD5CA-DF60-4E5A-AF40-F5E20DC1620D}">
      <dgm:prSet/>
      <dgm:spPr/>
      <dgm:t>
        <a:bodyPr/>
        <a:lstStyle/>
        <a:p>
          <a:r>
            <a:rPr lang="en-US"/>
            <a:t>Clear </a:t>
          </a:r>
          <a:r>
            <a:rPr lang="en-US" b="1"/>
            <a:t>modular assembly instructions</a:t>
          </a:r>
          <a:r>
            <a:rPr lang="en-US"/>
            <a:t> should be included to facilitate quick replacement of parts.</a:t>
          </a:r>
        </a:p>
      </dgm:t>
    </dgm:pt>
    <dgm:pt modelId="{A868262A-70AE-4E7A-BD21-A6D434E7FE7A}" type="parTrans" cxnId="{323C42D8-5EE5-4378-B5A3-945EC44084A2}">
      <dgm:prSet/>
      <dgm:spPr/>
      <dgm:t>
        <a:bodyPr/>
        <a:lstStyle/>
        <a:p>
          <a:endParaRPr lang="en-US"/>
        </a:p>
      </dgm:t>
    </dgm:pt>
    <dgm:pt modelId="{2C3A878A-BC76-4857-ACFB-C1373CC829C8}" type="sibTrans" cxnId="{323C42D8-5EE5-4378-B5A3-945EC44084A2}">
      <dgm:prSet/>
      <dgm:spPr/>
      <dgm:t>
        <a:bodyPr/>
        <a:lstStyle/>
        <a:p>
          <a:endParaRPr lang="en-US"/>
        </a:p>
      </dgm:t>
    </dgm:pt>
    <dgm:pt modelId="{AA3ACFD9-314A-4868-97B2-4BF023FD6BFE}" type="pres">
      <dgm:prSet presAssocID="{10541B9A-35BF-45AF-906E-5502853E7C63}" presName="linear" presStyleCnt="0">
        <dgm:presLayoutVars>
          <dgm:animLvl val="lvl"/>
          <dgm:resizeHandles val="exact"/>
        </dgm:presLayoutVars>
      </dgm:prSet>
      <dgm:spPr/>
    </dgm:pt>
    <dgm:pt modelId="{29726585-7C63-4860-BEC2-FB44D77AB24E}" type="pres">
      <dgm:prSet presAssocID="{3CDB246A-05DA-4804-B8F0-F1F3E0DE282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8986BD9-97DE-4540-98EF-6F4927CA162B}" type="pres">
      <dgm:prSet presAssocID="{3CDB246A-05DA-4804-B8F0-F1F3E0DE282E}" presName="childText" presStyleLbl="revTx" presStyleIdx="0" presStyleCnt="3">
        <dgm:presLayoutVars>
          <dgm:bulletEnabled val="1"/>
        </dgm:presLayoutVars>
      </dgm:prSet>
      <dgm:spPr/>
    </dgm:pt>
    <dgm:pt modelId="{8C5F53CB-A0B8-4C70-81E5-0A7F7AD7B0D1}" type="pres">
      <dgm:prSet presAssocID="{2F8344D4-B2B7-4652-B80E-37E688F666B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484616-F2EF-469B-8B4D-2079A7EA60BE}" type="pres">
      <dgm:prSet presAssocID="{2F8344D4-B2B7-4652-B80E-37E688F666BC}" presName="childText" presStyleLbl="revTx" presStyleIdx="1" presStyleCnt="3">
        <dgm:presLayoutVars>
          <dgm:bulletEnabled val="1"/>
        </dgm:presLayoutVars>
      </dgm:prSet>
      <dgm:spPr/>
    </dgm:pt>
    <dgm:pt modelId="{08292637-8AB5-4418-A267-518B9B694E40}" type="pres">
      <dgm:prSet presAssocID="{C0082BE2-79A8-4B69-AC31-6BE2B4D3D4B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30B730E-E9D0-4A1F-A3C9-F057A04B816B}" type="pres">
      <dgm:prSet presAssocID="{C0082BE2-79A8-4B69-AC31-6BE2B4D3D4B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FB006125-63AE-43AD-A397-0A4CDAEF4CF7}" srcId="{3CDB246A-05DA-4804-B8F0-F1F3E0DE282E}" destId="{FFAAC3CF-9CED-4945-A9C5-6B21A3BFD9C3}" srcOrd="1" destOrd="0" parTransId="{5D8ECF32-64B2-4312-905E-4CC4D7261111}" sibTransId="{FA6ADFFE-1D75-4D94-B9DA-93304FDBB8C9}"/>
    <dgm:cxn modelId="{DCEEE53F-73F5-4239-ADBA-CF8088753494}" type="presOf" srcId="{F2AC30F6-A2A4-42A7-B13E-A0AF5545F66C}" destId="{2F484616-F2EF-469B-8B4D-2079A7EA60BE}" srcOrd="0" destOrd="0" presId="urn:microsoft.com/office/officeart/2005/8/layout/vList2"/>
    <dgm:cxn modelId="{10087244-F0A1-41BF-956E-F89D156A6762}" srcId="{10541B9A-35BF-45AF-906E-5502853E7C63}" destId="{C0082BE2-79A8-4B69-AC31-6BE2B4D3D4BF}" srcOrd="2" destOrd="0" parTransId="{1B47FE5B-A361-4110-8A23-ED2E9339C225}" sibTransId="{0A09E9B1-4D5F-4331-831E-F2734D5DA647}"/>
    <dgm:cxn modelId="{F7773065-7DAD-4BE2-9E07-5851C38F57AA}" type="presOf" srcId="{092CD5CA-DF60-4E5A-AF40-F5E20DC1620D}" destId="{030B730E-E9D0-4A1F-A3C9-F057A04B816B}" srcOrd="0" destOrd="1" presId="urn:microsoft.com/office/officeart/2005/8/layout/vList2"/>
    <dgm:cxn modelId="{15251253-3DFC-404A-A8BF-1E9311A0CCC3}" type="presOf" srcId="{9E8470E0-6DA7-41F2-A2E2-86F5029C3C1B}" destId="{2F484616-F2EF-469B-8B4D-2079A7EA60BE}" srcOrd="0" destOrd="1" presId="urn:microsoft.com/office/officeart/2005/8/layout/vList2"/>
    <dgm:cxn modelId="{E27AEB53-DEC0-475D-904F-2782D96CD453}" srcId="{10541B9A-35BF-45AF-906E-5502853E7C63}" destId="{2F8344D4-B2B7-4652-B80E-37E688F666BC}" srcOrd="1" destOrd="0" parTransId="{5D45AD10-2BCC-4E63-ABF1-FD3E7BE08595}" sibTransId="{B2AEA3F3-C573-46DC-8B20-158E8CE484BB}"/>
    <dgm:cxn modelId="{04F27958-3A66-4D6B-8AB1-0337F088E7FC}" type="presOf" srcId="{0540B06C-EF9F-4A76-9033-21D971F6689A}" destId="{A8986BD9-97DE-4540-98EF-6F4927CA162B}" srcOrd="0" destOrd="0" presId="urn:microsoft.com/office/officeart/2005/8/layout/vList2"/>
    <dgm:cxn modelId="{8A4D1F8D-926E-42C3-A3FD-FAE3DC43F878}" type="presOf" srcId="{C0082BE2-79A8-4B69-AC31-6BE2B4D3D4BF}" destId="{08292637-8AB5-4418-A267-518B9B694E40}" srcOrd="0" destOrd="0" presId="urn:microsoft.com/office/officeart/2005/8/layout/vList2"/>
    <dgm:cxn modelId="{0F06748D-0F40-4389-A405-D15CFF94B539}" srcId="{2F8344D4-B2B7-4652-B80E-37E688F666BC}" destId="{9E8470E0-6DA7-41F2-A2E2-86F5029C3C1B}" srcOrd="1" destOrd="0" parTransId="{F445F761-C7C1-42BB-96C8-F418B54ED48A}" sibTransId="{1DED9480-D654-4B34-8A1F-EBA2112BDBCA}"/>
    <dgm:cxn modelId="{2E0F3EA1-E963-4460-B1FC-1C6C7F8FF370}" type="presOf" srcId="{3CDB246A-05DA-4804-B8F0-F1F3E0DE282E}" destId="{29726585-7C63-4860-BEC2-FB44D77AB24E}" srcOrd="0" destOrd="0" presId="urn:microsoft.com/office/officeart/2005/8/layout/vList2"/>
    <dgm:cxn modelId="{D5D37FB4-CD50-4BEB-A2AB-DE0C5A038AE3}" type="presOf" srcId="{2F8344D4-B2B7-4652-B80E-37E688F666BC}" destId="{8C5F53CB-A0B8-4C70-81E5-0A7F7AD7B0D1}" srcOrd="0" destOrd="0" presId="urn:microsoft.com/office/officeart/2005/8/layout/vList2"/>
    <dgm:cxn modelId="{0094E1C7-33FD-48A8-A75D-7C2939727147}" type="presOf" srcId="{6BA5F210-22C6-4A7D-83A6-E2394B650730}" destId="{030B730E-E9D0-4A1F-A3C9-F057A04B816B}" srcOrd="0" destOrd="0" presId="urn:microsoft.com/office/officeart/2005/8/layout/vList2"/>
    <dgm:cxn modelId="{CE3F4CD4-C246-4379-AC9D-FC185BCDB2D2}" srcId="{10541B9A-35BF-45AF-906E-5502853E7C63}" destId="{3CDB246A-05DA-4804-B8F0-F1F3E0DE282E}" srcOrd="0" destOrd="0" parTransId="{EB5DD3A6-258E-47A2-BCFD-7DA928A08CB6}" sibTransId="{4288A801-C6F3-4EB0-8AD4-6249A8E409CF}"/>
    <dgm:cxn modelId="{0E7568D6-FDCA-401C-BC35-0CA18D0D8E91}" srcId="{C0082BE2-79A8-4B69-AC31-6BE2B4D3D4BF}" destId="{6BA5F210-22C6-4A7D-83A6-E2394B650730}" srcOrd="0" destOrd="0" parTransId="{CCA04752-29B0-473F-B1A4-65C5344587C4}" sibTransId="{1241EBC8-47DF-4C23-801F-299A297C5DCE}"/>
    <dgm:cxn modelId="{323C42D8-5EE5-4378-B5A3-945EC44084A2}" srcId="{C0082BE2-79A8-4B69-AC31-6BE2B4D3D4BF}" destId="{092CD5CA-DF60-4E5A-AF40-F5E20DC1620D}" srcOrd="1" destOrd="0" parTransId="{A868262A-70AE-4E7A-BD21-A6D434E7FE7A}" sibTransId="{2C3A878A-BC76-4857-ACFB-C1373CC829C8}"/>
    <dgm:cxn modelId="{F57518DB-B52D-47F1-A102-F7A3D139EFD5}" srcId="{2F8344D4-B2B7-4652-B80E-37E688F666BC}" destId="{F2AC30F6-A2A4-42A7-B13E-A0AF5545F66C}" srcOrd="0" destOrd="0" parTransId="{0F26BC6F-1F8E-4B66-8C13-2928C4BCD682}" sibTransId="{52600834-D94F-452F-AAAD-2B76FD183D92}"/>
    <dgm:cxn modelId="{47A2ADF5-B342-47DF-8F3F-34512F0E0861}" type="presOf" srcId="{10541B9A-35BF-45AF-906E-5502853E7C63}" destId="{AA3ACFD9-314A-4868-97B2-4BF023FD6BFE}" srcOrd="0" destOrd="0" presId="urn:microsoft.com/office/officeart/2005/8/layout/vList2"/>
    <dgm:cxn modelId="{3889B9F8-FF58-4562-8180-0ED34E00EA27}" type="presOf" srcId="{FFAAC3CF-9CED-4945-A9C5-6B21A3BFD9C3}" destId="{A8986BD9-97DE-4540-98EF-6F4927CA162B}" srcOrd="0" destOrd="1" presId="urn:microsoft.com/office/officeart/2005/8/layout/vList2"/>
    <dgm:cxn modelId="{5604E0FD-C79F-4EDA-A093-DCCB1FE567B4}" srcId="{3CDB246A-05DA-4804-B8F0-F1F3E0DE282E}" destId="{0540B06C-EF9F-4A76-9033-21D971F6689A}" srcOrd="0" destOrd="0" parTransId="{BE316346-EAB1-4959-A198-27EF9C511056}" sibTransId="{E60CD8B4-FA7D-4B95-A8F4-6D90958E2A38}"/>
    <dgm:cxn modelId="{7B8AAD0A-EAEC-4426-905D-4A85DECFB856}" type="presParOf" srcId="{AA3ACFD9-314A-4868-97B2-4BF023FD6BFE}" destId="{29726585-7C63-4860-BEC2-FB44D77AB24E}" srcOrd="0" destOrd="0" presId="urn:microsoft.com/office/officeart/2005/8/layout/vList2"/>
    <dgm:cxn modelId="{23B7C07E-0606-477B-829D-B12E47689E98}" type="presParOf" srcId="{AA3ACFD9-314A-4868-97B2-4BF023FD6BFE}" destId="{A8986BD9-97DE-4540-98EF-6F4927CA162B}" srcOrd="1" destOrd="0" presId="urn:microsoft.com/office/officeart/2005/8/layout/vList2"/>
    <dgm:cxn modelId="{A31EFF16-2FF0-42D7-B346-73264DFC1FED}" type="presParOf" srcId="{AA3ACFD9-314A-4868-97B2-4BF023FD6BFE}" destId="{8C5F53CB-A0B8-4C70-81E5-0A7F7AD7B0D1}" srcOrd="2" destOrd="0" presId="urn:microsoft.com/office/officeart/2005/8/layout/vList2"/>
    <dgm:cxn modelId="{83588D09-2322-4D19-A3DF-294B9DB8B707}" type="presParOf" srcId="{AA3ACFD9-314A-4868-97B2-4BF023FD6BFE}" destId="{2F484616-F2EF-469B-8B4D-2079A7EA60BE}" srcOrd="3" destOrd="0" presId="urn:microsoft.com/office/officeart/2005/8/layout/vList2"/>
    <dgm:cxn modelId="{295D8880-5596-4E65-9A02-D696201414BB}" type="presParOf" srcId="{AA3ACFD9-314A-4868-97B2-4BF023FD6BFE}" destId="{08292637-8AB5-4418-A267-518B9B694E40}" srcOrd="4" destOrd="0" presId="urn:microsoft.com/office/officeart/2005/8/layout/vList2"/>
    <dgm:cxn modelId="{CFBADE5F-04ED-4FEC-AF90-61234E7615EA}" type="presParOf" srcId="{AA3ACFD9-314A-4868-97B2-4BF023FD6BFE}" destId="{030B730E-E9D0-4A1F-A3C9-F057A04B816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11E0A93B-F2EF-4519-B9FB-CD25ECDB7C2F}" type="doc">
      <dgm:prSet loTypeId="urn:microsoft.com/office/officeart/2005/8/layout/hierarchy1" loCatId="hierarchy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9691AB2-0160-4DF3-BDB1-C775CD4E2233}">
      <dgm:prSet/>
      <dgm:spPr/>
      <dgm:t>
        <a:bodyPr/>
        <a:lstStyle/>
        <a:p>
          <a:r>
            <a:rPr lang="en-US"/>
            <a:t>Current design mentions </a:t>
          </a:r>
          <a:r>
            <a:rPr lang="en-US" b="1"/>
            <a:t>3.5 cm clearance</a:t>
          </a:r>
          <a:r>
            <a:rPr lang="en-US"/>
            <a:t> under immovable furniture like tables, but </a:t>
          </a:r>
          <a:r>
            <a:rPr lang="en-US" b="1"/>
            <a:t>no mechanism is included to clean within narrower spaces</a:t>
          </a:r>
          <a:r>
            <a:rPr lang="en-US"/>
            <a:t> (e.g., </a:t>
          </a:r>
          <a:r>
            <a:rPr lang="en-US" b="1"/>
            <a:t>3 cm height clearance</a:t>
          </a:r>
          <a:r>
            <a:rPr lang="en-US"/>
            <a:t>).</a:t>
          </a:r>
        </a:p>
      </dgm:t>
    </dgm:pt>
    <dgm:pt modelId="{4DA049D6-89C8-494F-A0B0-634DDB0BD1A1}" type="parTrans" cxnId="{9CC0FF91-C50D-43A0-952A-6E74F6944B46}">
      <dgm:prSet/>
      <dgm:spPr/>
      <dgm:t>
        <a:bodyPr/>
        <a:lstStyle/>
        <a:p>
          <a:endParaRPr lang="en-US"/>
        </a:p>
      </dgm:t>
    </dgm:pt>
    <dgm:pt modelId="{6F44CE83-3E33-4D76-BBCA-EB6C5F158927}" type="sibTrans" cxnId="{9CC0FF91-C50D-43A0-952A-6E74F6944B46}">
      <dgm:prSet/>
      <dgm:spPr/>
      <dgm:t>
        <a:bodyPr/>
        <a:lstStyle/>
        <a:p>
          <a:endParaRPr lang="en-US"/>
        </a:p>
      </dgm:t>
    </dgm:pt>
    <dgm:pt modelId="{719797BB-C956-4D7C-B7C0-526FED490A63}">
      <dgm:prSet/>
      <dgm:spPr/>
      <dgm:t>
        <a:bodyPr/>
        <a:lstStyle/>
        <a:p>
          <a:r>
            <a:rPr lang="en-US"/>
            <a:t>Width from wall to table end: </a:t>
          </a:r>
          <a:r>
            <a:rPr lang="en-US" b="1"/>
            <a:t>40 cm</a:t>
          </a:r>
          <a:r>
            <a:rPr lang="en-US"/>
            <a:t>, which is hard to access manually or with standard vacuum body.</a:t>
          </a:r>
        </a:p>
      </dgm:t>
    </dgm:pt>
    <dgm:pt modelId="{02AAC1A8-3C6C-49EC-A928-36F7CAEA0C3E}" type="parTrans" cxnId="{D72F45A4-DB2D-4E1B-90BB-D377EE4E799F}">
      <dgm:prSet/>
      <dgm:spPr/>
      <dgm:t>
        <a:bodyPr/>
        <a:lstStyle/>
        <a:p>
          <a:endParaRPr lang="en-US"/>
        </a:p>
      </dgm:t>
    </dgm:pt>
    <dgm:pt modelId="{1F7C9634-6A21-49D4-83C3-A71BF19FCB2D}" type="sibTrans" cxnId="{D72F45A4-DB2D-4E1B-90BB-D377EE4E799F}">
      <dgm:prSet/>
      <dgm:spPr/>
      <dgm:t>
        <a:bodyPr/>
        <a:lstStyle/>
        <a:p>
          <a:endParaRPr lang="en-US"/>
        </a:p>
      </dgm:t>
    </dgm:pt>
    <dgm:pt modelId="{F8DE459B-8A04-4FD6-937F-9B6DB3CD4D5C}" type="pres">
      <dgm:prSet presAssocID="{11E0A93B-F2EF-4519-B9FB-CD25ECDB7C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526DC7-68A6-41FC-83E7-7002B982D985}" type="pres">
      <dgm:prSet presAssocID="{99691AB2-0160-4DF3-BDB1-C775CD4E2233}" presName="hierRoot1" presStyleCnt="0"/>
      <dgm:spPr/>
    </dgm:pt>
    <dgm:pt modelId="{B7D0D935-D730-4BC4-AAE0-DE2C5851A6D5}" type="pres">
      <dgm:prSet presAssocID="{99691AB2-0160-4DF3-BDB1-C775CD4E2233}" presName="composite" presStyleCnt="0"/>
      <dgm:spPr/>
    </dgm:pt>
    <dgm:pt modelId="{2B96D3F7-3B77-4864-B4D7-06B84DB07155}" type="pres">
      <dgm:prSet presAssocID="{99691AB2-0160-4DF3-BDB1-C775CD4E2233}" presName="background" presStyleLbl="node0" presStyleIdx="0" presStyleCnt="2"/>
      <dgm:spPr/>
    </dgm:pt>
    <dgm:pt modelId="{F72580AD-40DE-4DB8-B5A2-463BF6E7F847}" type="pres">
      <dgm:prSet presAssocID="{99691AB2-0160-4DF3-BDB1-C775CD4E2233}" presName="text" presStyleLbl="fgAcc0" presStyleIdx="0" presStyleCnt="2">
        <dgm:presLayoutVars>
          <dgm:chPref val="3"/>
        </dgm:presLayoutVars>
      </dgm:prSet>
      <dgm:spPr/>
    </dgm:pt>
    <dgm:pt modelId="{D3CF5077-051D-4FFB-B8DA-D9275615EA52}" type="pres">
      <dgm:prSet presAssocID="{99691AB2-0160-4DF3-BDB1-C775CD4E2233}" presName="hierChild2" presStyleCnt="0"/>
      <dgm:spPr/>
    </dgm:pt>
    <dgm:pt modelId="{140E836E-BBEC-45DD-9400-AE256C28B617}" type="pres">
      <dgm:prSet presAssocID="{719797BB-C956-4D7C-B7C0-526FED490A63}" presName="hierRoot1" presStyleCnt="0"/>
      <dgm:spPr/>
    </dgm:pt>
    <dgm:pt modelId="{E922FFCB-E658-4D1F-8342-B1B4FF599586}" type="pres">
      <dgm:prSet presAssocID="{719797BB-C956-4D7C-B7C0-526FED490A63}" presName="composite" presStyleCnt="0"/>
      <dgm:spPr/>
    </dgm:pt>
    <dgm:pt modelId="{2210E583-EE1E-48A6-9301-CDCA9CD8619C}" type="pres">
      <dgm:prSet presAssocID="{719797BB-C956-4D7C-B7C0-526FED490A63}" presName="background" presStyleLbl="node0" presStyleIdx="1" presStyleCnt="2"/>
      <dgm:spPr/>
    </dgm:pt>
    <dgm:pt modelId="{B916A4C2-1664-4946-8751-83C627CB048C}" type="pres">
      <dgm:prSet presAssocID="{719797BB-C956-4D7C-B7C0-526FED490A63}" presName="text" presStyleLbl="fgAcc0" presStyleIdx="1" presStyleCnt="2">
        <dgm:presLayoutVars>
          <dgm:chPref val="3"/>
        </dgm:presLayoutVars>
      </dgm:prSet>
      <dgm:spPr/>
    </dgm:pt>
    <dgm:pt modelId="{14D8EC3E-781E-4471-80BD-741A239B534D}" type="pres">
      <dgm:prSet presAssocID="{719797BB-C956-4D7C-B7C0-526FED490A63}" presName="hierChild2" presStyleCnt="0"/>
      <dgm:spPr/>
    </dgm:pt>
  </dgm:ptLst>
  <dgm:cxnLst>
    <dgm:cxn modelId="{C7359F30-0790-45CA-84B9-566069A9562B}" type="presOf" srcId="{11E0A93B-F2EF-4519-B9FB-CD25ECDB7C2F}" destId="{F8DE459B-8A04-4FD6-937F-9B6DB3CD4D5C}" srcOrd="0" destOrd="0" presId="urn:microsoft.com/office/officeart/2005/8/layout/hierarchy1"/>
    <dgm:cxn modelId="{E8747D5E-9339-445B-AA0B-4BAB3629FF6A}" type="presOf" srcId="{99691AB2-0160-4DF3-BDB1-C775CD4E2233}" destId="{F72580AD-40DE-4DB8-B5A2-463BF6E7F847}" srcOrd="0" destOrd="0" presId="urn:microsoft.com/office/officeart/2005/8/layout/hierarchy1"/>
    <dgm:cxn modelId="{E2436347-2B98-44B6-8E59-A8F1AB334822}" type="presOf" srcId="{719797BB-C956-4D7C-B7C0-526FED490A63}" destId="{B916A4C2-1664-4946-8751-83C627CB048C}" srcOrd="0" destOrd="0" presId="urn:microsoft.com/office/officeart/2005/8/layout/hierarchy1"/>
    <dgm:cxn modelId="{9CC0FF91-C50D-43A0-952A-6E74F6944B46}" srcId="{11E0A93B-F2EF-4519-B9FB-CD25ECDB7C2F}" destId="{99691AB2-0160-4DF3-BDB1-C775CD4E2233}" srcOrd="0" destOrd="0" parTransId="{4DA049D6-89C8-494F-A0B0-634DDB0BD1A1}" sibTransId="{6F44CE83-3E33-4D76-BBCA-EB6C5F158927}"/>
    <dgm:cxn modelId="{D72F45A4-DB2D-4E1B-90BB-D377EE4E799F}" srcId="{11E0A93B-F2EF-4519-B9FB-CD25ECDB7C2F}" destId="{719797BB-C956-4D7C-B7C0-526FED490A63}" srcOrd="1" destOrd="0" parTransId="{02AAC1A8-3C6C-49EC-A928-36F7CAEA0C3E}" sibTransId="{1F7C9634-6A21-49D4-83C3-A71BF19FCB2D}"/>
    <dgm:cxn modelId="{27B72E95-30B3-4A11-998E-B3CB8827F320}" type="presParOf" srcId="{F8DE459B-8A04-4FD6-937F-9B6DB3CD4D5C}" destId="{97526DC7-68A6-41FC-83E7-7002B982D985}" srcOrd="0" destOrd="0" presId="urn:microsoft.com/office/officeart/2005/8/layout/hierarchy1"/>
    <dgm:cxn modelId="{4F5DC64C-AA9A-45E2-93D3-FBD01127AE59}" type="presParOf" srcId="{97526DC7-68A6-41FC-83E7-7002B982D985}" destId="{B7D0D935-D730-4BC4-AAE0-DE2C5851A6D5}" srcOrd="0" destOrd="0" presId="urn:microsoft.com/office/officeart/2005/8/layout/hierarchy1"/>
    <dgm:cxn modelId="{52933753-5DDA-4C74-ACD6-7532C3ADBCD9}" type="presParOf" srcId="{B7D0D935-D730-4BC4-AAE0-DE2C5851A6D5}" destId="{2B96D3F7-3B77-4864-B4D7-06B84DB07155}" srcOrd="0" destOrd="0" presId="urn:microsoft.com/office/officeart/2005/8/layout/hierarchy1"/>
    <dgm:cxn modelId="{B11F2C39-078C-49E2-AFB6-F5D487238156}" type="presParOf" srcId="{B7D0D935-D730-4BC4-AAE0-DE2C5851A6D5}" destId="{F72580AD-40DE-4DB8-B5A2-463BF6E7F847}" srcOrd="1" destOrd="0" presId="urn:microsoft.com/office/officeart/2005/8/layout/hierarchy1"/>
    <dgm:cxn modelId="{AFB860B4-1183-4C90-B0EF-243D187C7F4F}" type="presParOf" srcId="{97526DC7-68A6-41FC-83E7-7002B982D985}" destId="{D3CF5077-051D-4FFB-B8DA-D9275615EA52}" srcOrd="1" destOrd="0" presId="urn:microsoft.com/office/officeart/2005/8/layout/hierarchy1"/>
    <dgm:cxn modelId="{FD2957B9-1A9F-4E55-A794-4E54DC2D2E31}" type="presParOf" srcId="{F8DE459B-8A04-4FD6-937F-9B6DB3CD4D5C}" destId="{140E836E-BBEC-45DD-9400-AE256C28B617}" srcOrd="1" destOrd="0" presId="urn:microsoft.com/office/officeart/2005/8/layout/hierarchy1"/>
    <dgm:cxn modelId="{F419FDF9-31D9-4CEF-B642-C3A8025F6806}" type="presParOf" srcId="{140E836E-BBEC-45DD-9400-AE256C28B617}" destId="{E922FFCB-E658-4D1F-8342-B1B4FF599586}" srcOrd="0" destOrd="0" presId="urn:microsoft.com/office/officeart/2005/8/layout/hierarchy1"/>
    <dgm:cxn modelId="{22D0E2A8-2721-4732-9AB4-0A17DC694470}" type="presParOf" srcId="{E922FFCB-E658-4D1F-8342-B1B4FF599586}" destId="{2210E583-EE1E-48A6-9301-CDCA9CD8619C}" srcOrd="0" destOrd="0" presId="urn:microsoft.com/office/officeart/2005/8/layout/hierarchy1"/>
    <dgm:cxn modelId="{F01A9DC5-77EE-4C37-8680-A1353656F12F}" type="presParOf" srcId="{E922FFCB-E658-4D1F-8342-B1B4FF599586}" destId="{B916A4C2-1664-4946-8751-83C627CB048C}" srcOrd="1" destOrd="0" presId="urn:microsoft.com/office/officeart/2005/8/layout/hierarchy1"/>
    <dgm:cxn modelId="{74505A6C-86C6-44AB-A948-A8C76C8D5F80}" type="presParOf" srcId="{140E836E-BBEC-45DD-9400-AE256C28B617}" destId="{14D8EC3E-781E-4471-80BD-741A239B534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D814838-0E31-472C-8937-DC043474AF4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50C61D0-A851-44D1-9BA4-927D7A99CAE1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built-in, retractable mini-cleaner</a:t>
          </a:r>
          <a:r>
            <a:rPr lang="en-US" dirty="0"/>
            <a:t> designed to extend from the main body to clean narrow gaps such as:</a:t>
          </a:r>
        </a:p>
      </dgm:t>
    </dgm:pt>
    <dgm:pt modelId="{B4D29757-524B-4E49-951A-0B30E3B2997C}" type="parTrans" cxnId="{AF6B62F4-D57A-4B3C-BF6F-D29EA6E26FD8}">
      <dgm:prSet/>
      <dgm:spPr/>
      <dgm:t>
        <a:bodyPr/>
        <a:lstStyle/>
        <a:p>
          <a:endParaRPr lang="en-US"/>
        </a:p>
      </dgm:t>
    </dgm:pt>
    <dgm:pt modelId="{22A74C3D-2452-4EC6-B327-126E248B2196}" type="sibTrans" cxnId="{AF6B62F4-D57A-4B3C-BF6F-D29EA6E26FD8}">
      <dgm:prSet/>
      <dgm:spPr/>
      <dgm:t>
        <a:bodyPr/>
        <a:lstStyle/>
        <a:p>
          <a:endParaRPr lang="en-US"/>
        </a:p>
      </dgm:t>
    </dgm:pt>
    <dgm:pt modelId="{EF66C476-0FE9-46A1-96C2-83662E595AD9}">
      <dgm:prSet/>
      <dgm:spPr/>
      <dgm:t>
        <a:bodyPr/>
        <a:lstStyle/>
        <a:p>
          <a:r>
            <a:rPr lang="en-US"/>
            <a:t>Behind furniture near walls</a:t>
          </a:r>
        </a:p>
      </dgm:t>
    </dgm:pt>
    <dgm:pt modelId="{8F85280E-B1E7-4EE7-8A7F-9D773A7B9241}" type="parTrans" cxnId="{04B7C2F7-21C3-450A-BFC9-8056B5C3BB46}">
      <dgm:prSet/>
      <dgm:spPr/>
      <dgm:t>
        <a:bodyPr/>
        <a:lstStyle/>
        <a:p>
          <a:endParaRPr lang="en-US"/>
        </a:p>
      </dgm:t>
    </dgm:pt>
    <dgm:pt modelId="{C70C6E27-F5BC-4A79-B479-4AF31657D097}" type="sibTrans" cxnId="{04B7C2F7-21C3-450A-BFC9-8056B5C3BB46}">
      <dgm:prSet/>
      <dgm:spPr/>
      <dgm:t>
        <a:bodyPr/>
        <a:lstStyle/>
        <a:p>
          <a:endParaRPr lang="en-US"/>
        </a:p>
      </dgm:t>
    </dgm:pt>
    <dgm:pt modelId="{49956B68-E7B0-4379-9BBD-FA64BB6B7DBD}">
      <dgm:prSet/>
      <dgm:spPr/>
      <dgm:t>
        <a:bodyPr/>
        <a:lstStyle/>
        <a:p>
          <a:r>
            <a:rPr lang="en-US"/>
            <a:t>Under extremely low-profile sofas/tables</a:t>
          </a:r>
        </a:p>
      </dgm:t>
    </dgm:pt>
    <dgm:pt modelId="{99F0BA7C-59F9-43B6-9A31-B395487C5AA0}" type="parTrans" cxnId="{1509FD87-4AC6-4039-BEAF-85BBF9C1FB75}">
      <dgm:prSet/>
      <dgm:spPr/>
      <dgm:t>
        <a:bodyPr/>
        <a:lstStyle/>
        <a:p>
          <a:endParaRPr lang="en-US"/>
        </a:p>
      </dgm:t>
    </dgm:pt>
    <dgm:pt modelId="{3F2FCFEA-D46B-4F55-815C-5C70A575E3C2}" type="sibTrans" cxnId="{1509FD87-4AC6-4039-BEAF-85BBF9C1FB75}">
      <dgm:prSet/>
      <dgm:spPr/>
      <dgm:t>
        <a:bodyPr/>
        <a:lstStyle/>
        <a:p>
          <a:endParaRPr lang="en-US"/>
        </a:p>
      </dgm:t>
    </dgm:pt>
    <dgm:pt modelId="{8F1773D7-56A2-4838-9CA7-FD4ED74F8497}">
      <dgm:prSet/>
      <dgm:spPr/>
      <dgm:t>
        <a:bodyPr/>
        <a:lstStyle/>
        <a:p>
          <a:r>
            <a:rPr lang="en-US"/>
            <a:t>Between wall fixtures or cabinetry</a:t>
          </a:r>
        </a:p>
      </dgm:t>
    </dgm:pt>
    <dgm:pt modelId="{FA8C8477-EF86-475E-AF8A-70085C83E0BE}" type="parTrans" cxnId="{27402C1C-B0EE-4F74-8FC8-23A307B0754D}">
      <dgm:prSet/>
      <dgm:spPr/>
      <dgm:t>
        <a:bodyPr/>
        <a:lstStyle/>
        <a:p>
          <a:endParaRPr lang="en-US"/>
        </a:p>
      </dgm:t>
    </dgm:pt>
    <dgm:pt modelId="{16618484-DE01-4A10-B1D4-5218553D22DB}" type="sibTrans" cxnId="{27402C1C-B0EE-4F74-8FC8-23A307B0754D}">
      <dgm:prSet/>
      <dgm:spPr/>
      <dgm:t>
        <a:bodyPr/>
        <a:lstStyle/>
        <a:p>
          <a:endParaRPr lang="en-US"/>
        </a:p>
      </dgm:t>
    </dgm:pt>
    <dgm:pt modelId="{0943B404-E9F9-4727-B723-CD60B22573D5}" type="pres">
      <dgm:prSet presAssocID="{FD814838-0E31-472C-8937-DC043474AF4C}" presName="linear" presStyleCnt="0">
        <dgm:presLayoutVars>
          <dgm:animLvl val="lvl"/>
          <dgm:resizeHandles val="exact"/>
        </dgm:presLayoutVars>
      </dgm:prSet>
      <dgm:spPr/>
    </dgm:pt>
    <dgm:pt modelId="{48CE9400-5400-4A37-87BB-6F495DF287F1}" type="pres">
      <dgm:prSet presAssocID="{F50C61D0-A851-44D1-9BA4-927D7A99CAE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B99E5F2-5C56-4883-A471-80D0EEF960B4}" type="pres">
      <dgm:prSet presAssocID="{F50C61D0-A851-44D1-9BA4-927D7A99CAE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7402C1C-B0EE-4F74-8FC8-23A307B0754D}" srcId="{F50C61D0-A851-44D1-9BA4-927D7A99CAE1}" destId="{8F1773D7-56A2-4838-9CA7-FD4ED74F8497}" srcOrd="2" destOrd="0" parTransId="{FA8C8477-EF86-475E-AF8A-70085C83E0BE}" sibTransId="{16618484-DE01-4A10-B1D4-5218553D22DB}"/>
    <dgm:cxn modelId="{1C9A5021-A244-471E-904E-988BF0C3CD98}" type="presOf" srcId="{FD814838-0E31-472C-8937-DC043474AF4C}" destId="{0943B404-E9F9-4727-B723-CD60B22573D5}" srcOrd="0" destOrd="0" presId="urn:microsoft.com/office/officeart/2005/8/layout/vList2"/>
    <dgm:cxn modelId="{E3359944-77ED-4297-98F6-F375D84C51BA}" type="presOf" srcId="{F50C61D0-A851-44D1-9BA4-927D7A99CAE1}" destId="{48CE9400-5400-4A37-87BB-6F495DF287F1}" srcOrd="0" destOrd="0" presId="urn:microsoft.com/office/officeart/2005/8/layout/vList2"/>
    <dgm:cxn modelId="{4E79824A-385B-4BAC-B614-E52380E72A99}" type="presOf" srcId="{8F1773D7-56A2-4838-9CA7-FD4ED74F8497}" destId="{0B99E5F2-5C56-4883-A471-80D0EEF960B4}" srcOrd="0" destOrd="2" presId="urn:microsoft.com/office/officeart/2005/8/layout/vList2"/>
    <dgm:cxn modelId="{9328D04E-1CB5-44FB-BF2F-48E557063440}" type="presOf" srcId="{EF66C476-0FE9-46A1-96C2-83662E595AD9}" destId="{0B99E5F2-5C56-4883-A471-80D0EEF960B4}" srcOrd="0" destOrd="0" presId="urn:microsoft.com/office/officeart/2005/8/layout/vList2"/>
    <dgm:cxn modelId="{1509FD87-4AC6-4039-BEAF-85BBF9C1FB75}" srcId="{F50C61D0-A851-44D1-9BA4-927D7A99CAE1}" destId="{49956B68-E7B0-4379-9BBD-FA64BB6B7DBD}" srcOrd="1" destOrd="0" parTransId="{99F0BA7C-59F9-43B6-9A31-B395487C5AA0}" sibTransId="{3F2FCFEA-D46B-4F55-815C-5C70A575E3C2}"/>
    <dgm:cxn modelId="{61D982C6-27F5-42CE-8C39-709A71359A76}" type="presOf" srcId="{49956B68-E7B0-4379-9BBD-FA64BB6B7DBD}" destId="{0B99E5F2-5C56-4883-A471-80D0EEF960B4}" srcOrd="0" destOrd="1" presId="urn:microsoft.com/office/officeart/2005/8/layout/vList2"/>
    <dgm:cxn modelId="{AF6B62F4-D57A-4B3C-BF6F-D29EA6E26FD8}" srcId="{FD814838-0E31-472C-8937-DC043474AF4C}" destId="{F50C61D0-A851-44D1-9BA4-927D7A99CAE1}" srcOrd="0" destOrd="0" parTransId="{B4D29757-524B-4E49-951A-0B30E3B2997C}" sibTransId="{22A74C3D-2452-4EC6-B327-126E248B2196}"/>
    <dgm:cxn modelId="{04B7C2F7-21C3-450A-BFC9-8056B5C3BB46}" srcId="{F50C61D0-A851-44D1-9BA4-927D7A99CAE1}" destId="{EF66C476-0FE9-46A1-96C2-83662E595AD9}" srcOrd="0" destOrd="0" parTransId="{8F85280E-B1E7-4EE7-8A7F-9D773A7B9241}" sibTransId="{C70C6E27-F5BC-4A79-B479-4AF31657D097}"/>
    <dgm:cxn modelId="{23B6F350-8837-4EB5-82DE-1EF20A3FC3B0}" type="presParOf" srcId="{0943B404-E9F9-4727-B723-CD60B22573D5}" destId="{48CE9400-5400-4A37-87BB-6F495DF287F1}" srcOrd="0" destOrd="0" presId="urn:microsoft.com/office/officeart/2005/8/layout/vList2"/>
    <dgm:cxn modelId="{27F6874B-548C-4F25-894A-BB5EBA2CD610}" type="presParOf" srcId="{0943B404-E9F9-4727-B723-CD60B22573D5}" destId="{0B99E5F2-5C56-4883-A471-80D0EEF960B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1EC4516-AEC6-4852-9EC0-3A693BA78378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63856D6-7D0C-42A2-B9B3-F8E7D334E37A}">
      <dgm:prSet/>
      <dgm:spPr/>
      <dgm:t>
        <a:bodyPr/>
        <a:lstStyle/>
        <a:p>
          <a:r>
            <a:rPr lang="en-US"/>
            <a:t>Handles </a:t>
          </a:r>
          <a:r>
            <a:rPr lang="en-US" b="1"/>
            <a:t>dust-prone nooks</a:t>
          </a:r>
          <a:r>
            <a:rPr lang="en-US"/>
            <a:t>, especially in homes where furniture is rarely moved</a:t>
          </a:r>
        </a:p>
      </dgm:t>
    </dgm:pt>
    <dgm:pt modelId="{926132FA-87C4-4EA0-9100-E8AEA11E10B1}" type="parTrans" cxnId="{F286E55E-B17E-40BE-8D83-367854AF231F}">
      <dgm:prSet/>
      <dgm:spPr/>
      <dgm:t>
        <a:bodyPr/>
        <a:lstStyle/>
        <a:p>
          <a:endParaRPr lang="en-US"/>
        </a:p>
      </dgm:t>
    </dgm:pt>
    <dgm:pt modelId="{3D89B08C-ED6D-4FEC-BA67-E20235180474}" type="sibTrans" cxnId="{F286E55E-B17E-40BE-8D83-367854AF231F}">
      <dgm:prSet/>
      <dgm:spPr/>
      <dgm:t>
        <a:bodyPr/>
        <a:lstStyle/>
        <a:p>
          <a:endParaRPr lang="en-US"/>
        </a:p>
      </dgm:t>
    </dgm:pt>
    <dgm:pt modelId="{2827C4D9-E522-42B9-B013-E2EEA930CB36}">
      <dgm:prSet/>
      <dgm:spPr/>
      <dgm:t>
        <a:bodyPr/>
        <a:lstStyle/>
        <a:p>
          <a:r>
            <a:rPr lang="en-US"/>
            <a:t>Cleans </a:t>
          </a:r>
          <a:r>
            <a:rPr lang="en-US" b="1"/>
            <a:t>kitchen corners</a:t>
          </a:r>
          <a:r>
            <a:rPr lang="en-US"/>
            <a:t>, </a:t>
          </a:r>
          <a:r>
            <a:rPr lang="en-US" b="1"/>
            <a:t>under traditional wooden beds</a:t>
          </a:r>
          <a:r>
            <a:rPr lang="en-US"/>
            <a:t>, or </a:t>
          </a:r>
          <a:r>
            <a:rPr lang="en-US" b="1"/>
            <a:t>around low-rise platforms</a:t>
          </a:r>
          <a:endParaRPr lang="en-US"/>
        </a:p>
      </dgm:t>
    </dgm:pt>
    <dgm:pt modelId="{A2D4E79D-BB2D-418F-B9AB-55A51F285EFD}" type="parTrans" cxnId="{B87A2C38-0FB7-48F1-845A-BAFBC4B38291}">
      <dgm:prSet/>
      <dgm:spPr/>
      <dgm:t>
        <a:bodyPr/>
        <a:lstStyle/>
        <a:p>
          <a:endParaRPr lang="en-US"/>
        </a:p>
      </dgm:t>
    </dgm:pt>
    <dgm:pt modelId="{EC0B208E-6D4F-4724-864A-DB561E4C05D5}" type="sibTrans" cxnId="{B87A2C38-0FB7-48F1-845A-BAFBC4B38291}">
      <dgm:prSet/>
      <dgm:spPr/>
      <dgm:t>
        <a:bodyPr/>
        <a:lstStyle/>
        <a:p>
          <a:endParaRPr lang="en-US"/>
        </a:p>
      </dgm:t>
    </dgm:pt>
    <dgm:pt modelId="{9219EAC6-5DF4-42DC-B0BD-14808DF9C002}">
      <dgm:prSet/>
      <dgm:spPr/>
      <dgm:t>
        <a:bodyPr/>
        <a:lstStyle/>
        <a:p>
          <a:r>
            <a:rPr lang="en-US"/>
            <a:t>Saves elderly users from the hassle of reaching tough areas</a:t>
          </a:r>
        </a:p>
      </dgm:t>
    </dgm:pt>
    <dgm:pt modelId="{1025F197-AC5F-4E0E-AF1D-8811B4F131A6}" type="parTrans" cxnId="{50CC6696-74FD-4D3D-9F50-1F4EAEDDE925}">
      <dgm:prSet/>
      <dgm:spPr/>
      <dgm:t>
        <a:bodyPr/>
        <a:lstStyle/>
        <a:p>
          <a:endParaRPr lang="en-US"/>
        </a:p>
      </dgm:t>
    </dgm:pt>
    <dgm:pt modelId="{8EB0D7E9-2090-49D2-9587-B458D8ACBF1A}" type="sibTrans" cxnId="{50CC6696-74FD-4D3D-9F50-1F4EAEDDE925}">
      <dgm:prSet/>
      <dgm:spPr/>
      <dgm:t>
        <a:bodyPr/>
        <a:lstStyle/>
        <a:p>
          <a:endParaRPr lang="en-US"/>
        </a:p>
      </dgm:t>
    </dgm:pt>
    <dgm:pt modelId="{1355AB83-19E5-4263-878F-5CA03B26C10F}" type="pres">
      <dgm:prSet presAssocID="{01EC4516-AEC6-4852-9EC0-3A693BA78378}" presName="linear" presStyleCnt="0">
        <dgm:presLayoutVars>
          <dgm:animLvl val="lvl"/>
          <dgm:resizeHandles val="exact"/>
        </dgm:presLayoutVars>
      </dgm:prSet>
      <dgm:spPr/>
    </dgm:pt>
    <dgm:pt modelId="{F4522C5A-CDDA-4D93-9137-7D761D5D6A5D}" type="pres">
      <dgm:prSet presAssocID="{763856D6-7D0C-42A2-B9B3-F8E7D334E3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A0A697A-D277-4829-9DF2-89FA57A53031}" type="pres">
      <dgm:prSet presAssocID="{3D89B08C-ED6D-4FEC-BA67-E20235180474}" presName="spacer" presStyleCnt="0"/>
      <dgm:spPr/>
    </dgm:pt>
    <dgm:pt modelId="{A99F1F74-F556-460D-A82B-ADDC7BBAF734}" type="pres">
      <dgm:prSet presAssocID="{2827C4D9-E522-42B9-B013-E2EEA930CB3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9C0D632-C857-450D-AB77-AC6A19DA599D}" type="pres">
      <dgm:prSet presAssocID="{EC0B208E-6D4F-4724-864A-DB561E4C05D5}" presName="spacer" presStyleCnt="0"/>
      <dgm:spPr/>
    </dgm:pt>
    <dgm:pt modelId="{6A694D3E-1FB1-48B2-8DC4-EA612CFEDF34}" type="pres">
      <dgm:prSet presAssocID="{9219EAC6-5DF4-42DC-B0BD-14808DF9C00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7155713-5AAA-42C2-992E-311C93A44E69}" type="presOf" srcId="{01EC4516-AEC6-4852-9EC0-3A693BA78378}" destId="{1355AB83-19E5-4263-878F-5CA03B26C10F}" srcOrd="0" destOrd="0" presId="urn:microsoft.com/office/officeart/2005/8/layout/vList2"/>
    <dgm:cxn modelId="{B87A2C38-0FB7-48F1-845A-BAFBC4B38291}" srcId="{01EC4516-AEC6-4852-9EC0-3A693BA78378}" destId="{2827C4D9-E522-42B9-B013-E2EEA930CB36}" srcOrd="1" destOrd="0" parTransId="{A2D4E79D-BB2D-418F-B9AB-55A51F285EFD}" sibTransId="{EC0B208E-6D4F-4724-864A-DB561E4C05D5}"/>
    <dgm:cxn modelId="{9777FB40-AF81-46AC-B140-992D617C7BC1}" type="presOf" srcId="{2827C4D9-E522-42B9-B013-E2EEA930CB36}" destId="{A99F1F74-F556-460D-A82B-ADDC7BBAF734}" srcOrd="0" destOrd="0" presId="urn:microsoft.com/office/officeart/2005/8/layout/vList2"/>
    <dgm:cxn modelId="{F286E55E-B17E-40BE-8D83-367854AF231F}" srcId="{01EC4516-AEC6-4852-9EC0-3A693BA78378}" destId="{763856D6-7D0C-42A2-B9B3-F8E7D334E37A}" srcOrd="0" destOrd="0" parTransId="{926132FA-87C4-4EA0-9100-E8AEA11E10B1}" sibTransId="{3D89B08C-ED6D-4FEC-BA67-E20235180474}"/>
    <dgm:cxn modelId="{50CC6696-74FD-4D3D-9F50-1F4EAEDDE925}" srcId="{01EC4516-AEC6-4852-9EC0-3A693BA78378}" destId="{9219EAC6-5DF4-42DC-B0BD-14808DF9C002}" srcOrd="2" destOrd="0" parTransId="{1025F197-AC5F-4E0E-AF1D-8811B4F131A6}" sibTransId="{8EB0D7E9-2090-49D2-9587-B458D8ACBF1A}"/>
    <dgm:cxn modelId="{742E79DC-1E1B-41A4-8B99-61A90C45BBEC}" type="presOf" srcId="{9219EAC6-5DF4-42DC-B0BD-14808DF9C002}" destId="{6A694D3E-1FB1-48B2-8DC4-EA612CFEDF34}" srcOrd="0" destOrd="0" presId="urn:microsoft.com/office/officeart/2005/8/layout/vList2"/>
    <dgm:cxn modelId="{03CFE0FA-C2CB-44D3-A07D-E8DDC9F2FA85}" type="presOf" srcId="{763856D6-7D0C-42A2-B9B3-F8E7D334E37A}" destId="{F4522C5A-CDDA-4D93-9137-7D761D5D6A5D}" srcOrd="0" destOrd="0" presId="urn:microsoft.com/office/officeart/2005/8/layout/vList2"/>
    <dgm:cxn modelId="{EBAB1F95-C7E8-4088-9A42-B906F1B5E776}" type="presParOf" srcId="{1355AB83-19E5-4263-878F-5CA03B26C10F}" destId="{F4522C5A-CDDA-4D93-9137-7D761D5D6A5D}" srcOrd="0" destOrd="0" presId="urn:microsoft.com/office/officeart/2005/8/layout/vList2"/>
    <dgm:cxn modelId="{57646398-5F23-480F-9947-E0CFF2EFDA15}" type="presParOf" srcId="{1355AB83-19E5-4263-878F-5CA03B26C10F}" destId="{DA0A697A-D277-4829-9DF2-89FA57A53031}" srcOrd="1" destOrd="0" presId="urn:microsoft.com/office/officeart/2005/8/layout/vList2"/>
    <dgm:cxn modelId="{63DE2559-2F3A-4FE0-A6E6-595FD527B37E}" type="presParOf" srcId="{1355AB83-19E5-4263-878F-5CA03B26C10F}" destId="{A99F1F74-F556-460D-A82B-ADDC7BBAF734}" srcOrd="2" destOrd="0" presId="urn:microsoft.com/office/officeart/2005/8/layout/vList2"/>
    <dgm:cxn modelId="{9F19825F-F13B-4525-B216-56EA69708FAC}" type="presParOf" srcId="{1355AB83-19E5-4263-878F-5CA03B26C10F}" destId="{B9C0D632-C857-450D-AB77-AC6A19DA599D}" srcOrd="3" destOrd="0" presId="urn:microsoft.com/office/officeart/2005/8/layout/vList2"/>
    <dgm:cxn modelId="{7122D453-81C5-44AE-862A-4AB55CFD5FFE}" type="presParOf" srcId="{1355AB83-19E5-4263-878F-5CA03B26C10F}" destId="{6A694D3E-1FB1-48B2-8DC4-EA612CFEDF3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51EA9A-E9F3-46C5-8AE3-324B58D9A94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A6A9B2-CBF2-4820-B5B1-D8D19BDA5EB7}">
      <dgm:prSet/>
      <dgm:spPr/>
      <dgm:t>
        <a:bodyPr/>
        <a:lstStyle/>
        <a:p>
          <a:r>
            <a:rPr lang="en-US" b="1"/>
            <a:t>Obstacle and Threshold Navigation</a:t>
          </a:r>
          <a:endParaRPr lang="en-US"/>
        </a:p>
      </dgm:t>
    </dgm:pt>
    <dgm:pt modelId="{4E1A85EE-DEE9-4BF2-9B23-1DAFD0D5F0C7}" type="parTrans" cxnId="{29223F99-FA38-434F-9244-A2DF19BFCEB1}">
      <dgm:prSet/>
      <dgm:spPr/>
      <dgm:t>
        <a:bodyPr/>
        <a:lstStyle/>
        <a:p>
          <a:endParaRPr lang="en-US"/>
        </a:p>
      </dgm:t>
    </dgm:pt>
    <dgm:pt modelId="{84D6308E-17D4-4EF4-9112-E77E6DC8F0A7}" type="sibTrans" cxnId="{29223F99-FA38-434F-9244-A2DF19BFCEB1}">
      <dgm:prSet/>
      <dgm:spPr/>
      <dgm:t>
        <a:bodyPr/>
        <a:lstStyle/>
        <a:p>
          <a:endParaRPr lang="en-US"/>
        </a:p>
      </dgm:t>
    </dgm:pt>
    <dgm:pt modelId="{BAA1E94F-FAD5-4A15-BE52-BE731709CE92}">
      <dgm:prSet/>
      <dgm:spPr/>
      <dgm:t>
        <a:bodyPr/>
        <a:lstStyle/>
        <a:p>
          <a:r>
            <a:rPr lang="en-US" b="1"/>
            <a:t>Threshold Crossing Mechanism:</a:t>
          </a:r>
          <a:endParaRPr lang="en-US"/>
        </a:p>
      </dgm:t>
    </dgm:pt>
    <dgm:pt modelId="{BC8734EF-7B77-4514-AF0E-BF67E85F2B4B}" type="parTrans" cxnId="{50530900-8287-4E33-B166-2B8898B53176}">
      <dgm:prSet/>
      <dgm:spPr/>
      <dgm:t>
        <a:bodyPr/>
        <a:lstStyle/>
        <a:p>
          <a:endParaRPr lang="en-US"/>
        </a:p>
      </dgm:t>
    </dgm:pt>
    <dgm:pt modelId="{C182E044-FE66-4DA7-A849-EDFC2BD248A6}" type="sibTrans" cxnId="{50530900-8287-4E33-B166-2B8898B53176}">
      <dgm:prSet/>
      <dgm:spPr/>
      <dgm:t>
        <a:bodyPr/>
        <a:lstStyle/>
        <a:p>
          <a:endParaRPr lang="en-US"/>
        </a:p>
      </dgm:t>
    </dgm:pt>
    <dgm:pt modelId="{0F1FD70A-7E21-431D-9FBB-E9BF3DBE8E68}">
      <dgm:prSet/>
      <dgm:spPr/>
      <dgm:t>
        <a:bodyPr/>
        <a:lstStyle/>
        <a:p>
          <a:r>
            <a:rPr lang="en-US" dirty="0"/>
            <a:t>Inspired by </a:t>
          </a:r>
          <a:r>
            <a:rPr lang="en-US" b="1" dirty="0"/>
            <a:t>excavators navigating obstacles like water pipes</a:t>
          </a:r>
          <a:r>
            <a:rPr lang="en-US" dirty="0"/>
            <a:t>, the vacuum must cross thresholds through one of the following:</a:t>
          </a:r>
        </a:p>
      </dgm:t>
    </dgm:pt>
    <dgm:pt modelId="{CD1A178C-B406-4580-8B2E-C5C31286C550}" type="parTrans" cxnId="{CC719F61-E2B9-4378-8ED6-A045AB627A8E}">
      <dgm:prSet/>
      <dgm:spPr/>
      <dgm:t>
        <a:bodyPr/>
        <a:lstStyle/>
        <a:p>
          <a:endParaRPr lang="en-US"/>
        </a:p>
      </dgm:t>
    </dgm:pt>
    <dgm:pt modelId="{CAE54A91-86E8-4349-9B29-9EC18912F0E4}" type="sibTrans" cxnId="{CC719F61-E2B9-4378-8ED6-A045AB627A8E}">
      <dgm:prSet/>
      <dgm:spPr/>
      <dgm:t>
        <a:bodyPr/>
        <a:lstStyle/>
        <a:p>
          <a:endParaRPr lang="en-US"/>
        </a:p>
      </dgm:t>
    </dgm:pt>
    <dgm:pt modelId="{2C6D1B45-AB1F-4C3C-850E-319DEC6FA173}">
      <dgm:prSet/>
      <dgm:spPr/>
      <dgm:t>
        <a:bodyPr/>
        <a:lstStyle/>
        <a:p>
          <a:r>
            <a:rPr lang="en-US" b="1"/>
            <a:t>Automated System:</a:t>
          </a:r>
          <a:r>
            <a:rPr lang="en-US"/>
            <a:t> Deployable </a:t>
          </a:r>
          <a:r>
            <a:rPr lang="en-US" b="1"/>
            <a:t>jack stands</a:t>
          </a:r>
          <a:r>
            <a:rPr lang="en-US"/>
            <a:t> integrated into the casing, activated at a </a:t>
          </a:r>
          <a:r>
            <a:rPr lang="en-US" b="1"/>
            <a:t>90-degree angle</a:t>
          </a:r>
          <a:r>
            <a:rPr lang="en-US"/>
            <a:t> when a threshold is detected.</a:t>
          </a:r>
        </a:p>
      </dgm:t>
    </dgm:pt>
    <dgm:pt modelId="{4862AE16-0420-4FC9-AF3E-865FB6BF88EE}" type="parTrans" cxnId="{5D79EBF3-27EA-4C5B-ABA7-E9DDADDF7CB5}">
      <dgm:prSet/>
      <dgm:spPr/>
      <dgm:t>
        <a:bodyPr/>
        <a:lstStyle/>
        <a:p>
          <a:endParaRPr lang="en-US"/>
        </a:p>
      </dgm:t>
    </dgm:pt>
    <dgm:pt modelId="{DA4B1E53-3DA5-4F1D-BB9B-49D09A6C3661}" type="sibTrans" cxnId="{5D79EBF3-27EA-4C5B-ABA7-E9DDADDF7CB5}">
      <dgm:prSet/>
      <dgm:spPr/>
      <dgm:t>
        <a:bodyPr/>
        <a:lstStyle/>
        <a:p>
          <a:endParaRPr lang="en-US"/>
        </a:p>
      </dgm:t>
    </dgm:pt>
    <dgm:pt modelId="{E2250453-B87C-4061-A98C-8FE24656EB5D}">
      <dgm:prSet/>
      <dgm:spPr/>
      <dgm:t>
        <a:bodyPr/>
        <a:lstStyle/>
        <a:p>
          <a:r>
            <a:rPr lang="en-US" b="1"/>
            <a:t>Manual Guidance:</a:t>
          </a:r>
          <a:r>
            <a:rPr lang="en-US"/>
            <a:t> </a:t>
          </a:r>
          <a:r>
            <a:rPr lang="en-US" b="1"/>
            <a:t>Visual guides or diagrams</a:t>
          </a:r>
          <a:r>
            <a:rPr lang="en-US"/>
            <a:t> printed on the vacuum shell to help the user reposition it manually if needed.</a:t>
          </a:r>
        </a:p>
      </dgm:t>
    </dgm:pt>
    <dgm:pt modelId="{A380E3A3-4B3C-44E4-B10D-09558B9AD7D8}" type="parTrans" cxnId="{EDEADEF5-BD3B-46FD-91BB-3D9EB589114B}">
      <dgm:prSet/>
      <dgm:spPr/>
      <dgm:t>
        <a:bodyPr/>
        <a:lstStyle/>
        <a:p>
          <a:endParaRPr lang="en-US"/>
        </a:p>
      </dgm:t>
    </dgm:pt>
    <dgm:pt modelId="{544EB602-5634-44D1-95C4-F2371353C144}" type="sibTrans" cxnId="{EDEADEF5-BD3B-46FD-91BB-3D9EB589114B}">
      <dgm:prSet/>
      <dgm:spPr/>
      <dgm:t>
        <a:bodyPr/>
        <a:lstStyle/>
        <a:p>
          <a:endParaRPr lang="en-US"/>
        </a:p>
      </dgm:t>
    </dgm:pt>
    <dgm:pt modelId="{E97204FF-BFE4-409A-AD5A-207D96118802}">
      <dgm:prSet/>
      <dgm:spPr/>
      <dgm:t>
        <a:bodyPr/>
        <a:lstStyle/>
        <a:p>
          <a:r>
            <a:rPr lang="en-US" b="1"/>
            <a:t>Doorway Threshold Specifications:</a:t>
          </a:r>
          <a:endParaRPr lang="en-US"/>
        </a:p>
      </dgm:t>
    </dgm:pt>
    <dgm:pt modelId="{862AE72F-18DE-4239-97FB-09558882BD9A}" type="parTrans" cxnId="{10A8A69D-99D2-4483-86A8-0892182163B1}">
      <dgm:prSet/>
      <dgm:spPr/>
      <dgm:t>
        <a:bodyPr/>
        <a:lstStyle/>
        <a:p>
          <a:endParaRPr lang="en-US"/>
        </a:p>
      </dgm:t>
    </dgm:pt>
    <dgm:pt modelId="{EED400A6-2DB3-4BCD-8190-D99A34B41A14}" type="sibTrans" cxnId="{10A8A69D-99D2-4483-86A8-0892182163B1}">
      <dgm:prSet/>
      <dgm:spPr/>
      <dgm:t>
        <a:bodyPr/>
        <a:lstStyle/>
        <a:p>
          <a:endParaRPr lang="en-US"/>
        </a:p>
      </dgm:t>
    </dgm:pt>
    <dgm:pt modelId="{7DB4A6B3-C90C-4967-B4E7-9CB504D2A63F}">
      <dgm:prSet/>
      <dgm:spPr/>
      <dgm:t>
        <a:bodyPr/>
        <a:lstStyle/>
        <a:p>
          <a:r>
            <a:rPr lang="en-US" b="1"/>
            <a:t>Length:</a:t>
          </a:r>
          <a:r>
            <a:rPr lang="en-US"/>
            <a:t> 74 cm (±7 cm)</a:t>
          </a:r>
        </a:p>
      </dgm:t>
    </dgm:pt>
    <dgm:pt modelId="{3564E3E3-CCC3-4399-B342-EB10778557BD}" type="parTrans" cxnId="{A6FED28B-D579-4F72-A56E-1064387059D4}">
      <dgm:prSet/>
      <dgm:spPr/>
      <dgm:t>
        <a:bodyPr/>
        <a:lstStyle/>
        <a:p>
          <a:endParaRPr lang="en-US"/>
        </a:p>
      </dgm:t>
    </dgm:pt>
    <dgm:pt modelId="{F4506CE0-EC7D-4B25-90BC-07662FCDC61E}" type="sibTrans" cxnId="{A6FED28B-D579-4F72-A56E-1064387059D4}">
      <dgm:prSet/>
      <dgm:spPr/>
      <dgm:t>
        <a:bodyPr/>
        <a:lstStyle/>
        <a:p>
          <a:endParaRPr lang="en-US"/>
        </a:p>
      </dgm:t>
    </dgm:pt>
    <dgm:pt modelId="{BD5CE2ED-8FB7-44BC-AFCF-EB11BA8B2CF6}">
      <dgm:prSet/>
      <dgm:spPr/>
      <dgm:t>
        <a:bodyPr/>
        <a:lstStyle/>
        <a:p>
          <a:r>
            <a:rPr lang="en-US" b="1"/>
            <a:t>Height 1:</a:t>
          </a:r>
          <a:r>
            <a:rPr lang="en-US"/>
            <a:t> 5 cm (+1.5 cm)</a:t>
          </a:r>
        </a:p>
      </dgm:t>
    </dgm:pt>
    <dgm:pt modelId="{500E289B-64F9-4F44-AB0F-51681324611F}" type="parTrans" cxnId="{D85273C9-3A97-4D54-A575-DC0D193BDA17}">
      <dgm:prSet/>
      <dgm:spPr/>
      <dgm:t>
        <a:bodyPr/>
        <a:lstStyle/>
        <a:p>
          <a:endParaRPr lang="en-US"/>
        </a:p>
      </dgm:t>
    </dgm:pt>
    <dgm:pt modelId="{777CEAB9-47D1-4627-834F-9F1D023AE33C}" type="sibTrans" cxnId="{D85273C9-3A97-4D54-A575-DC0D193BDA17}">
      <dgm:prSet/>
      <dgm:spPr/>
      <dgm:t>
        <a:bodyPr/>
        <a:lstStyle/>
        <a:p>
          <a:endParaRPr lang="en-US"/>
        </a:p>
      </dgm:t>
    </dgm:pt>
    <dgm:pt modelId="{F85BD5D5-465D-4C4F-95B1-C3AF04F381CF}">
      <dgm:prSet/>
      <dgm:spPr/>
      <dgm:t>
        <a:bodyPr/>
        <a:lstStyle/>
        <a:p>
          <a:r>
            <a:rPr lang="en-US" b="1"/>
            <a:t>Width:</a:t>
          </a:r>
          <a:r>
            <a:rPr lang="en-US"/>
            <a:t> 7 cm (+1.5 cm)</a:t>
          </a:r>
        </a:p>
      </dgm:t>
    </dgm:pt>
    <dgm:pt modelId="{B506208C-EE61-466C-86A6-C95CB612A13C}" type="parTrans" cxnId="{4FE7253B-B4FB-4CEB-815C-BF14956FDC52}">
      <dgm:prSet/>
      <dgm:spPr/>
      <dgm:t>
        <a:bodyPr/>
        <a:lstStyle/>
        <a:p>
          <a:endParaRPr lang="en-US"/>
        </a:p>
      </dgm:t>
    </dgm:pt>
    <dgm:pt modelId="{7310905C-9730-4E86-A5A9-B44EBE67C815}" type="sibTrans" cxnId="{4FE7253B-B4FB-4CEB-815C-BF14956FDC52}">
      <dgm:prSet/>
      <dgm:spPr/>
      <dgm:t>
        <a:bodyPr/>
        <a:lstStyle/>
        <a:p>
          <a:endParaRPr lang="en-US"/>
        </a:p>
      </dgm:t>
    </dgm:pt>
    <dgm:pt modelId="{78E16AC2-8167-460B-9262-5292BBC3533D}">
      <dgm:prSet/>
      <dgm:spPr/>
      <dgm:t>
        <a:bodyPr/>
        <a:lstStyle/>
        <a:p>
          <a:r>
            <a:rPr lang="en-US" b="1"/>
            <a:t>Height 2:</a:t>
          </a:r>
          <a:r>
            <a:rPr lang="en-US"/>
            <a:t> 4.5 cm (+1 cm to -0.5 cm)</a:t>
          </a:r>
        </a:p>
      </dgm:t>
    </dgm:pt>
    <dgm:pt modelId="{9A6DD814-33AD-4FF8-A002-188178794F5C}" type="parTrans" cxnId="{CBE5CC2E-4C2F-410B-AAE9-285379922DF2}">
      <dgm:prSet/>
      <dgm:spPr/>
      <dgm:t>
        <a:bodyPr/>
        <a:lstStyle/>
        <a:p>
          <a:endParaRPr lang="en-US"/>
        </a:p>
      </dgm:t>
    </dgm:pt>
    <dgm:pt modelId="{B82DA54C-8E6C-4E4B-87A7-65CA6E25DDF3}" type="sibTrans" cxnId="{CBE5CC2E-4C2F-410B-AAE9-285379922DF2}">
      <dgm:prSet/>
      <dgm:spPr/>
      <dgm:t>
        <a:bodyPr/>
        <a:lstStyle/>
        <a:p>
          <a:endParaRPr lang="en-US"/>
        </a:p>
      </dgm:t>
    </dgm:pt>
    <dgm:pt modelId="{E439EFC8-6FE3-4655-B900-9D8A0DF7FAB0}">
      <dgm:prSet/>
      <dgm:spPr/>
      <dgm:t>
        <a:bodyPr/>
        <a:lstStyle/>
        <a:p>
          <a:r>
            <a:rPr lang="en-US" b="1"/>
            <a:t>Note:</a:t>
          </a:r>
          <a:r>
            <a:rPr lang="en-US"/>
            <a:t> A </a:t>
          </a:r>
          <a:r>
            <a:rPr lang="en-US" b="1"/>
            <a:t>3.4 cm vertical drop</a:t>
          </a:r>
          <a:r>
            <a:rPr lang="en-US"/>
            <a:t> exists midway, requiring adaptive elevation response.</a:t>
          </a:r>
        </a:p>
      </dgm:t>
    </dgm:pt>
    <dgm:pt modelId="{57F4E7E9-7D73-401E-9EE4-3326631DCCB0}" type="parTrans" cxnId="{809BAF72-9670-46A1-BB85-9A39E1F70607}">
      <dgm:prSet/>
      <dgm:spPr/>
      <dgm:t>
        <a:bodyPr/>
        <a:lstStyle/>
        <a:p>
          <a:endParaRPr lang="en-US"/>
        </a:p>
      </dgm:t>
    </dgm:pt>
    <dgm:pt modelId="{6DCA01EB-2C6D-4A81-9F98-7F47A0202A3D}" type="sibTrans" cxnId="{809BAF72-9670-46A1-BB85-9A39E1F70607}">
      <dgm:prSet/>
      <dgm:spPr/>
      <dgm:t>
        <a:bodyPr/>
        <a:lstStyle/>
        <a:p>
          <a:endParaRPr lang="en-US"/>
        </a:p>
      </dgm:t>
    </dgm:pt>
    <dgm:pt modelId="{F462EB73-C446-43C8-A675-6354D191B743}" type="pres">
      <dgm:prSet presAssocID="{2F51EA9A-E9F3-46C5-8AE3-324B58D9A948}" presName="linear" presStyleCnt="0">
        <dgm:presLayoutVars>
          <dgm:animLvl val="lvl"/>
          <dgm:resizeHandles val="exact"/>
        </dgm:presLayoutVars>
      </dgm:prSet>
      <dgm:spPr/>
    </dgm:pt>
    <dgm:pt modelId="{FCEA4AC8-37C1-4D05-8BFA-D42C2A127D1E}" type="pres">
      <dgm:prSet presAssocID="{69A6A9B2-CBF2-4820-B5B1-D8D19BDA5EB7}" presName="parentText" presStyleLbl="node1" presStyleIdx="0" presStyleCnt="4" custScaleY="84252">
        <dgm:presLayoutVars>
          <dgm:chMax val="0"/>
          <dgm:bulletEnabled val="1"/>
        </dgm:presLayoutVars>
      </dgm:prSet>
      <dgm:spPr/>
    </dgm:pt>
    <dgm:pt modelId="{99BAA56E-00C0-436B-9AB9-819CF28A1EDF}" type="pres">
      <dgm:prSet presAssocID="{84D6308E-17D4-4EF4-9112-E77E6DC8F0A7}" presName="spacer" presStyleCnt="0"/>
      <dgm:spPr/>
    </dgm:pt>
    <dgm:pt modelId="{D5E151F4-35BA-4C92-95AF-C5D7D82C35F5}" type="pres">
      <dgm:prSet presAssocID="{BAA1E94F-FAD5-4A15-BE52-BE731709CE92}" presName="parentText" presStyleLbl="node1" presStyleIdx="1" presStyleCnt="4" custScaleY="83311">
        <dgm:presLayoutVars>
          <dgm:chMax val="0"/>
          <dgm:bulletEnabled val="1"/>
        </dgm:presLayoutVars>
      </dgm:prSet>
      <dgm:spPr/>
    </dgm:pt>
    <dgm:pt modelId="{79ECAA6A-FA86-4D58-B102-5FA5E108F736}" type="pres">
      <dgm:prSet presAssocID="{C182E044-FE66-4DA7-A849-EDFC2BD248A6}" presName="spacer" presStyleCnt="0"/>
      <dgm:spPr/>
    </dgm:pt>
    <dgm:pt modelId="{8657B224-C2DE-4D22-9408-2949FD3BDBAF}" type="pres">
      <dgm:prSet presAssocID="{0F1FD70A-7E21-431D-9FBB-E9BF3DBE8E68}" presName="parentText" presStyleLbl="node1" presStyleIdx="2" presStyleCnt="4" custScaleY="133939">
        <dgm:presLayoutVars>
          <dgm:chMax val="0"/>
          <dgm:bulletEnabled val="1"/>
        </dgm:presLayoutVars>
      </dgm:prSet>
      <dgm:spPr/>
    </dgm:pt>
    <dgm:pt modelId="{1A392A1A-C14F-47C3-B111-84714AE08564}" type="pres">
      <dgm:prSet presAssocID="{0F1FD70A-7E21-431D-9FBB-E9BF3DBE8E68}" presName="childText" presStyleLbl="revTx" presStyleIdx="0" presStyleCnt="2">
        <dgm:presLayoutVars>
          <dgm:bulletEnabled val="1"/>
        </dgm:presLayoutVars>
      </dgm:prSet>
      <dgm:spPr/>
    </dgm:pt>
    <dgm:pt modelId="{58062CAF-DA8F-4246-9C46-DC4EE16A458D}" type="pres">
      <dgm:prSet presAssocID="{E97204FF-BFE4-409A-AD5A-207D9611880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1530347-AB98-4EA1-AE26-A6301F572DDC}" type="pres">
      <dgm:prSet presAssocID="{E97204FF-BFE4-409A-AD5A-207D9611880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0530900-8287-4E33-B166-2B8898B53176}" srcId="{2F51EA9A-E9F3-46C5-8AE3-324B58D9A948}" destId="{BAA1E94F-FAD5-4A15-BE52-BE731709CE92}" srcOrd="1" destOrd="0" parTransId="{BC8734EF-7B77-4514-AF0E-BF67E85F2B4B}" sibTransId="{C182E044-FE66-4DA7-A849-EDFC2BD248A6}"/>
    <dgm:cxn modelId="{86732009-791B-463A-913C-7A25B2203FCB}" type="presOf" srcId="{2F51EA9A-E9F3-46C5-8AE3-324B58D9A948}" destId="{F462EB73-C446-43C8-A675-6354D191B743}" srcOrd="0" destOrd="0" presId="urn:microsoft.com/office/officeart/2005/8/layout/vList2"/>
    <dgm:cxn modelId="{DACF610D-4629-414F-B29F-AA6D848179BE}" type="presOf" srcId="{BAA1E94F-FAD5-4A15-BE52-BE731709CE92}" destId="{D5E151F4-35BA-4C92-95AF-C5D7D82C35F5}" srcOrd="0" destOrd="0" presId="urn:microsoft.com/office/officeart/2005/8/layout/vList2"/>
    <dgm:cxn modelId="{AC80440E-12A0-4A48-AA04-545FD7D0ED15}" type="presOf" srcId="{E439EFC8-6FE3-4655-B900-9D8A0DF7FAB0}" destId="{D1530347-AB98-4EA1-AE26-A6301F572DDC}" srcOrd="0" destOrd="4" presId="urn:microsoft.com/office/officeart/2005/8/layout/vList2"/>
    <dgm:cxn modelId="{CBE5CC2E-4C2F-410B-AAE9-285379922DF2}" srcId="{E97204FF-BFE4-409A-AD5A-207D96118802}" destId="{78E16AC2-8167-460B-9262-5292BBC3533D}" srcOrd="3" destOrd="0" parTransId="{9A6DD814-33AD-4FF8-A002-188178794F5C}" sibTransId="{B82DA54C-8E6C-4E4B-87A7-65CA6E25DDF3}"/>
    <dgm:cxn modelId="{1666B632-AFAF-4C7B-BEA0-A422CD7EDA0C}" type="presOf" srcId="{E97204FF-BFE4-409A-AD5A-207D96118802}" destId="{58062CAF-DA8F-4246-9C46-DC4EE16A458D}" srcOrd="0" destOrd="0" presId="urn:microsoft.com/office/officeart/2005/8/layout/vList2"/>
    <dgm:cxn modelId="{4FE7253B-B4FB-4CEB-815C-BF14956FDC52}" srcId="{E97204FF-BFE4-409A-AD5A-207D96118802}" destId="{F85BD5D5-465D-4C4F-95B1-C3AF04F381CF}" srcOrd="2" destOrd="0" parTransId="{B506208C-EE61-466C-86A6-C95CB612A13C}" sibTransId="{7310905C-9730-4E86-A5A9-B44EBE67C815}"/>
    <dgm:cxn modelId="{CC719F61-E2B9-4378-8ED6-A045AB627A8E}" srcId="{2F51EA9A-E9F3-46C5-8AE3-324B58D9A948}" destId="{0F1FD70A-7E21-431D-9FBB-E9BF3DBE8E68}" srcOrd="2" destOrd="0" parTransId="{CD1A178C-B406-4580-8B2E-C5C31286C550}" sibTransId="{CAE54A91-86E8-4349-9B29-9EC18912F0E4}"/>
    <dgm:cxn modelId="{8BB6564A-BC8C-4FA1-9095-49DEC5A96EF0}" type="presOf" srcId="{E2250453-B87C-4061-A98C-8FE24656EB5D}" destId="{1A392A1A-C14F-47C3-B111-84714AE08564}" srcOrd="0" destOrd="1" presId="urn:microsoft.com/office/officeart/2005/8/layout/vList2"/>
    <dgm:cxn modelId="{7DCAEF4C-158B-49EC-A07A-946C44BDE015}" type="presOf" srcId="{69A6A9B2-CBF2-4820-B5B1-D8D19BDA5EB7}" destId="{FCEA4AC8-37C1-4D05-8BFA-D42C2A127D1E}" srcOrd="0" destOrd="0" presId="urn:microsoft.com/office/officeart/2005/8/layout/vList2"/>
    <dgm:cxn modelId="{E3E39F70-22FA-4F59-9109-346753EFB33B}" type="presOf" srcId="{2C6D1B45-AB1F-4C3C-850E-319DEC6FA173}" destId="{1A392A1A-C14F-47C3-B111-84714AE08564}" srcOrd="0" destOrd="0" presId="urn:microsoft.com/office/officeart/2005/8/layout/vList2"/>
    <dgm:cxn modelId="{809BAF72-9670-46A1-BB85-9A39E1F70607}" srcId="{E97204FF-BFE4-409A-AD5A-207D96118802}" destId="{E439EFC8-6FE3-4655-B900-9D8A0DF7FAB0}" srcOrd="4" destOrd="0" parTransId="{57F4E7E9-7D73-401E-9EE4-3326631DCCB0}" sibTransId="{6DCA01EB-2C6D-4A81-9F98-7F47A0202A3D}"/>
    <dgm:cxn modelId="{F4F6217A-B5A4-4B4C-833B-A5279D04107B}" type="presOf" srcId="{F85BD5D5-465D-4C4F-95B1-C3AF04F381CF}" destId="{D1530347-AB98-4EA1-AE26-A6301F572DDC}" srcOrd="0" destOrd="2" presId="urn:microsoft.com/office/officeart/2005/8/layout/vList2"/>
    <dgm:cxn modelId="{A6FED28B-D579-4F72-A56E-1064387059D4}" srcId="{E97204FF-BFE4-409A-AD5A-207D96118802}" destId="{7DB4A6B3-C90C-4967-B4E7-9CB504D2A63F}" srcOrd="0" destOrd="0" parTransId="{3564E3E3-CCC3-4399-B342-EB10778557BD}" sibTransId="{F4506CE0-EC7D-4B25-90BC-07662FCDC61E}"/>
    <dgm:cxn modelId="{29223F99-FA38-434F-9244-A2DF19BFCEB1}" srcId="{2F51EA9A-E9F3-46C5-8AE3-324B58D9A948}" destId="{69A6A9B2-CBF2-4820-B5B1-D8D19BDA5EB7}" srcOrd="0" destOrd="0" parTransId="{4E1A85EE-DEE9-4BF2-9B23-1DAFD0D5F0C7}" sibTransId="{84D6308E-17D4-4EF4-9112-E77E6DC8F0A7}"/>
    <dgm:cxn modelId="{10A8A69D-99D2-4483-86A8-0892182163B1}" srcId="{2F51EA9A-E9F3-46C5-8AE3-324B58D9A948}" destId="{E97204FF-BFE4-409A-AD5A-207D96118802}" srcOrd="3" destOrd="0" parTransId="{862AE72F-18DE-4239-97FB-09558882BD9A}" sibTransId="{EED400A6-2DB3-4BCD-8190-D99A34B41A14}"/>
    <dgm:cxn modelId="{D89FAFA4-0531-421D-80CA-B42ED4735560}" type="presOf" srcId="{0F1FD70A-7E21-431D-9FBB-E9BF3DBE8E68}" destId="{8657B224-C2DE-4D22-9408-2949FD3BDBAF}" srcOrd="0" destOrd="0" presId="urn:microsoft.com/office/officeart/2005/8/layout/vList2"/>
    <dgm:cxn modelId="{D85273C9-3A97-4D54-A575-DC0D193BDA17}" srcId="{E97204FF-BFE4-409A-AD5A-207D96118802}" destId="{BD5CE2ED-8FB7-44BC-AFCF-EB11BA8B2CF6}" srcOrd="1" destOrd="0" parTransId="{500E289B-64F9-4F44-AB0F-51681324611F}" sibTransId="{777CEAB9-47D1-4627-834F-9F1D023AE33C}"/>
    <dgm:cxn modelId="{BBB0C5EC-DE24-4F35-880C-F07C1CD7A953}" type="presOf" srcId="{7DB4A6B3-C90C-4967-B4E7-9CB504D2A63F}" destId="{D1530347-AB98-4EA1-AE26-A6301F572DDC}" srcOrd="0" destOrd="0" presId="urn:microsoft.com/office/officeart/2005/8/layout/vList2"/>
    <dgm:cxn modelId="{2D6507EE-BC8E-4604-80C0-46B4283E07A5}" type="presOf" srcId="{BD5CE2ED-8FB7-44BC-AFCF-EB11BA8B2CF6}" destId="{D1530347-AB98-4EA1-AE26-A6301F572DDC}" srcOrd="0" destOrd="1" presId="urn:microsoft.com/office/officeart/2005/8/layout/vList2"/>
    <dgm:cxn modelId="{5D79EBF3-27EA-4C5B-ABA7-E9DDADDF7CB5}" srcId="{0F1FD70A-7E21-431D-9FBB-E9BF3DBE8E68}" destId="{2C6D1B45-AB1F-4C3C-850E-319DEC6FA173}" srcOrd="0" destOrd="0" parTransId="{4862AE16-0420-4FC9-AF3E-865FB6BF88EE}" sibTransId="{DA4B1E53-3DA5-4F1D-BB9B-49D09A6C3661}"/>
    <dgm:cxn modelId="{EDEADEF5-BD3B-46FD-91BB-3D9EB589114B}" srcId="{0F1FD70A-7E21-431D-9FBB-E9BF3DBE8E68}" destId="{E2250453-B87C-4061-A98C-8FE24656EB5D}" srcOrd="1" destOrd="0" parTransId="{A380E3A3-4B3C-44E4-B10D-09558B9AD7D8}" sibTransId="{544EB602-5634-44D1-95C4-F2371353C144}"/>
    <dgm:cxn modelId="{4F6D2AFD-5903-4DD3-82CE-E96BBBBBEA3C}" type="presOf" srcId="{78E16AC2-8167-460B-9262-5292BBC3533D}" destId="{D1530347-AB98-4EA1-AE26-A6301F572DDC}" srcOrd="0" destOrd="3" presId="urn:microsoft.com/office/officeart/2005/8/layout/vList2"/>
    <dgm:cxn modelId="{366A55A2-42F0-4C19-9405-2DA47C6EA038}" type="presParOf" srcId="{F462EB73-C446-43C8-A675-6354D191B743}" destId="{FCEA4AC8-37C1-4D05-8BFA-D42C2A127D1E}" srcOrd="0" destOrd="0" presId="urn:microsoft.com/office/officeart/2005/8/layout/vList2"/>
    <dgm:cxn modelId="{C1AD98F5-98EE-47B6-8E03-C59114974750}" type="presParOf" srcId="{F462EB73-C446-43C8-A675-6354D191B743}" destId="{99BAA56E-00C0-436B-9AB9-819CF28A1EDF}" srcOrd="1" destOrd="0" presId="urn:microsoft.com/office/officeart/2005/8/layout/vList2"/>
    <dgm:cxn modelId="{9C27D390-6153-40F8-B13B-6BBD836A10EA}" type="presParOf" srcId="{F462EB73-C446-43C8-A675-6354D191B743}" destId="{D5E151F4-35BA-4C92-95AF-C5D7D82C35F5}" srcOrd="2" destOrd="0" presId="urn:microsoft.com/office/officeart/2005/8/layout/vList2"/>
    <dgm:cxn modelId="{DDF6E3C1-A2A4-458D-9410-3B65B550556E}" type="presParOf" srcId="{F462EB73-C446-43C8-A675-6354D191B743}" destId="{79ECAA6A-FA86-4D58-B102-5FA5E108F736}" srcOrd="3" destOrd="0" presId="urn:microsoft.com/office/officeart/2005/8/layout/vList2"/>
    <dgm:cxn modelId="{72FA0E0D-3BF4-4A47-A4A8-F93E2C934C8F}" type="presParOf" srcId="{F462EB73-C446-43C8-A675-6354D191B743}" destId="{8657B224-C2DE-4D22-9408-2949FD3BDBAF}" srcOrd="4" destOrd="0" presId="urn:microsoft.com/office/officeart/2005/8/layout/vList2"/>
    <dgm:cxn modelId="{847F8432-CA05-40B7-9C2E-D86355A72AA0}" type="presParOf" srcId="{F462EB73-C446-43C8-A675-6354D191B743}" destId="{1A392A1A-C14F-47C3-B111-84714AE08564}" srcOrd="5" destOrd="0" presId="urn:microsoft.com/office/officeart/2005/8/layout/vList2"/>
    <dgm:cxn modelId="{3B58926F-27F1-417B-A480-2F7A04F99154}" type="presParOf" srcId="{F462EB73-C446-43C8-A675-6354D191B743}" destId="{58062CAF-DA8F-4246-9C46-DC4EE16A458D}" srcOrd="6" destOrd="0" presId="urn:microsoft.com/office/officeart/2005/8/layout/vList2"/>
    <dgm:cxn modelId="{AAC40887-6B74-4DE9-B511-BB7FDEAD5396}" type="presParOf" srcId="{F462EB73-C446-43C8-A675-6354D191B743}" destId="{D1530347-AB98-4EA1-AE26-A6301F572DD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45D340-DA31-4EBB-A647-DA814F2FF77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5ED137-4A85-4CB0-8B9D-6AA85F988CFA}">
      <dgm:prSet/>
      <dgm:spPr/>
      <dgm:t>
        <a:bodyPr/>
        <a:lstStyle/>
        <a:p>
          <a:r>
            <a:rPr lang="en-US" b="1"/>
            <a:t>Indoor Debris Collection:</a:t>
          </a:r>
          <a:r>
            <a:rPr lang="en-US"/>
            <a:t> </a:t>
          </a:r>
        </a:p>
      </dgm:t>
    </dgm:pt>
    <dgm:pt modelId="{1A9D961C-DB0F-441F-B238-142E55AFCBDB}" type="parTrans" cxnId="{4C534631-94B1-4F77-AB51-8DB35436CE8C}">
      <dgm:prSet/>
      <dgm:spPr/>
      <dgm:t>
        <a:bodyPr/>
        <a:lstStyle/>
        <a:p>
          <a:endParaRPr lang="en-US"/>
        </a:p>
      </dgm:t>
    </dgm:pt>
    <dgm:pt modelId="{1071338A-DF13-4E3C-BA5B-031E7775350E}" type="sibTrans" cxnId="{4C534631-94B1-4F77-AB51-8DB35436CE8C}">
      <dgm:prSet/>
      <dgm:spPr/>
      <dgm:t>
        <a:bodyPr/>
        <a:lstStyle/>
        <a:p>
          <a:endParaRPr lang="en-US"/>
        </a:p>
      </dgm:t>
    </dgm:pt>
    <dgm:pt modelId="{7D79FFDB-4826-4A16-9DFF-6F38D19F4732}">
      <dgm:prSet/>
      <dgm:spPr/>
      <dgm:t>
        <a:bodyPr/>
        <a:lstStyle/>
        <a:p>
          <a:r>
            <a:rPr lang="en-US"/>
            <a:t>Must efficiently clean </a:t>
          </a:r>
          <a:r>
            <a:rPr lang="en-US" b="1"/>
            <a:t>dust, sand, vegetable leaves, kitchen waste, oil stains</a:t>
          </a:r>
          <a:r>
            <a:rPr lang="en-US"/>
            <a:t>, and </a:t>
          </a:r>
          <a:r>
            <a:rPr lang="en-US" b="1"/>
            <a:t>paint flakes</a:t>
          </a:r>
          <a:r>
            <a:rPr lang="en-US"/>
            <a:t> often found in </a:t>
          </a:r>
          <a:r>
            <a:rPr lang="en-US" b="1"/>
            <a:t>older rural homes</a:t>
          </a:r>
          <a:r>
            <a:rPr lang="en-US"/>
            <a:t>.</a:t>
          </a:r>
        </a:p>
      </dgm:t>
    </dgm:pt>
    <dgm:pt modelId="{7D60E85B-FD7B-4F01-BC67-59BA9A7DC4DA}" type="parTrans" cxnId="{84A4692C-A116-4F13-A25E-7B87F9FF71C7}">
      <dgm:prSet/>
      <dgm:spPr/>
      <dgm:t>
        <a:bodyPr/>
        <a:lstStyle/>
        <a:p>
          <a:endParaRPr lang="en-US"/>
        </a:p>
      </dgm:t>
    </dgm:pt>
    <dgm:pt modelId="{B0DDC02A-6B0C-4133-AFA1-03773384231F}" type="sibTrans" cxnId="{84A4692C-A116-4F13-A25E-7B87F9FF71C7}">
      <dgm:prSet/>
      <dgm:spPr/>
      <dgm:t>
        <a:bodyPr/>
        <a:lstStyle/>
        <a:p>
          <a:endParaRPr lang="en-US"/>
        </a:p>
      </dgm:t>
    </dgm:pt>
    <dgm:pt modelId="{E909D23D-3C9F-4484-9A5D-ED03509BDB22}">
      <dgm:prSet/>
      <dgm:spPr/>
      <dgm:t>
        <a:bodyPr/>
        <a:lstStyle/>
        <a:p>
          <a:r>
            <a:rPr lang="en-US" b="1"/>
            <a:t>Outdoor (Balcony) Debris Handling:</a:t>
          </a:r>
          <a:r>
            <a:rPr lang="en-US"/>
            <a:t> </a:t>
          </a:r>
        </a:p>
      </dgm:t>
    </dgm:pt>
    <dgm:pt modelId="{245367C2-CE27-40A0-94B8-6179D6BD9019}" type="parTrans" cxnId="{E9683AF1-33DD-4044-8A93-F42A09289D9B}">
      <dgm:prSet/>
      <dgm:spPr/>
      <dgm:t>
        <a:bodyPr/>
        <a:lstStyle/>
        <a:p>
          <a:endParaRPr lang="en-US"/>
        </a:p>
      </dgm:t>
    </dgm:pt>
    <dgm:pt modelId="{1B7E75BA-9038-4464-9B6B-A0CF27BB2C77}" type="sibTrans" cxnId="{E9683AF1-33DD-4044-8A93-F42A09289D9B}">
      <dgm:prSet/>
      <dgm:spPr/>
      <dgm:t>
        <a:bodyPr/>
        <a:lstStyle/>
        <a:p>
          <a:endParaRPr lang="en-US"/>
        </a:p>
      </dgm:t>
    </dgm:pt>
    <dgm:pt modelId="{C7AC16DF-41B0-4546-A0BA-8F91E08DCE9D}">
      <dgm:prSet/>
      <dgm:spPr/>
      <dgm:t>
        <a:bodyPr/>
        <a:lstStyle/>
        <a:p>
          <a:r>
            <a:rPr lang="en-US"/>
            <a:t>Should handle </a:t>
          </a:r>
          <a:r>
            <a:rPr lang="en-US" b="1"/>
            <a:t>leaves, pests, accumulated dust, and sand</a:t>
          </a:r>
          <a:r>
            <a:rPr lang="en-US"/>
            <a:t>, and adapt to varying surfaces and debris density.</a:t>
          </a:r>
        </a:p>
      </dgm:t>
    </dgm:pt>
    <dgm:pt modelId="{846AC08B-A1B4-426E-8713-3D223327E6C2}" type="parTrans" cxnId="{9A277621-AEBF-40F1-8DC2-FA60076C0A77}">
      <dgm:prSet/>
      <dgm:spPr/>
      <dgm:t>
        <a:bodyPr/>
        <a:lstStyle/>
        <a:p>
          <a:endParaRPr lang="en-US"/>
        </a:p>
      </dgm:t>
    </dgm:pt>
    <dgm:pt modelId="{87303EC3-77ED-4CFE-9E15-303053290EF1}" type="sibTrans" cxnId="{9A277621-AEBF-40F1-8DC2-FA60076C0A77}">
      <dgm:prSet/>
      <dgm:spPr/>
      <dgm:t>
        <a:bodyPr/>
        <a:lstStyle/>
        <a:p>
          <a:endParaRPr lang="en-US"/>
        </a:p>
      </dgm:t>
    </dgm:pt>
    <dgm:pt modelId="{6060612C-6310-4FC3-91F4-2298748B5B48}" type="pres">
      <dgm:prSet presAssocID="{C245D340-DA31-4EBB-A647-DA814F2FF77C}" presName="Name0" presStyleCnt="0">
        <dgm:presLayoutVars>
          <dgm:dir/>
          <dgm:animLvl val="lvl"/>
          <dgm:resizeHandles val="exact"/>
        </dgm:presLayoutVars>
      </dgm:prSet>
      <dgm:spPr/>
    </dgm:pt>
    <dgm:pt modelId="{FE8A11A7-88A1-40CA-BBC0-8EB197AE7B20}" type="pres">
      <dgm:prSet presAssocID="{C85ED137-4A85-4CB0-8B9D-6AA85F988CFA}" presName="linNode" presStyleCnt="0"/>
      <dgm:spPr/>
    </dgm:pt>
    <dgm:pt modelId="{74B555BC-9651-457D-9DCA-568CC591D1FB}" type="pres">
      <dgm:prSet presAssocID="{C85ED137-4A85-4CB0-8B9D-6AA85F988CF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886E891F-7897-4039-8A31-D7D99EA78298}" type="pres">
      <dgm:prSet presAssocID="{C85ED137-4A85-4CB0-8B9D-6AA85F988CFA}" presName="descendantText" presStyleLbl="alignAccFollowNode1" presStyleIdx="0" presStyleCnt="2">
        <dgm:presLayoutVars>
          <dgm:bulletEnabled val="1"/>
        </dgm:presLayoutVars>
      </dgm:prSet>
      <dgm:spPr/>
    </dgm:pt>
    <dgm:pt modelId="{50D29EBC-6643-4A12-847F-B8CF95EEBDA8}" type="pres">
      <dgm:prSet presAssocID="{1071338A-DF13-4E3C-BA5B-031E7775350E}" presName="sp" presStyleCnt="0"/>
      <dgm:spPr/>
    </dgm:pt>
    <dgm:pt modelId="{4AED6885-DF6A-4347-8021-BFBB31454DE8}" type="pres">
      <dgm:prSet presAssocID="{E909D23D-3C9F-4484-9A5D-ED03509BDB22}" presName="linNode" presStyleCnt="0"/>
      <dgm:spPr/>
    </dgm:pt>
    <dgm:pt modelId="{B6F68125-F944-497C-B89C-A3E18B714D1D}" type="pres">
      <dgm:prSet presAssocID="{E909D23D-3C9F-4484-9A5D-ED03509BDB22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A4D422E4-3D78-4AA0-9E87-4ECB05ADE969}" type="pres">
      <dgm:prSet presAssocID="{E909D23D-3C9F-4484-9A5D-ED03509BDB22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A277621-AEBF-40F1-8DC2-FA60076C0A77}" srcId="{E909D23D-3C9F-4484-9A5D-ED03509BDB22}" destId="{C7AC16DF-41B0-4546-A0BA-8F91E08DCE9D}" srcOrd="0" destOrd="0" parTransId="{846AC08B-A1B4-426E-8713-3D223327E6C2}" sibTransId="{87303EC3-77ED-4CFE-9E15-303053290EF1}"/>
    <dgm:cxn modelId="{84A4692C-A116-4F13-A25E-7B87F9FF71C7}" srcId="{C85ED137-4A85-4CB0-8B9D-6AA85F988CFA}" destId="{7D79FFDB-4826-4A16-9DFF-6F38D19F4732}" srcOrd="0" destOrd="0" parTransId="{7D60E85B-FD7B-4F01-BC67-59BA9A7DC4DA}" sibTransId="{B0DDC02A-6B0C-4133-AFA1-03773384231F}"/>
    <dgm:cxn modelId="{4C534631-94B1-4F77-AB51-8DB35436CE8C}" srcId="{C245D340-DA31-4EBB-A647-DA814F2FF77C}" destId="{C85ED137-4A85-4CB0-8B9D-6AA85F988CFA}" srcOrd="0" destOrd="0" parTransId="{1A9D961C-DB0F-441F-B238-142E55AFCBDB}" sibTransId="{1071338A-DF13-4E3C-BA5B-031E7775350E}"/>
    <dgm:cxn modelId="{A6D1236F-7DCD-4F26-93CF-6EAB9B0CE13C}" type="presOf" srcId="{C85ED137-4A85-4CB0-8B9D-6AA85F988CFA}" destId="{74B555BC-9651-457D-9DCA-568CC591D1FB}" srcOrd="0" destOrd="0" presId="urn:microsoft.com/office/officeart/2005/8/layout/vList5"/>
    <dgm:cxn modelId="{E0FB9576-24A0-438E-89C6-42AF83902FD1}" type="presOf" srcId="{E909D23D-3C9F-4484-9A5D-ED03509BDB22}" destId="{B6F68125-F944-497C-B89C-A3E18B714D1D}" srcOrd="0" destOrd="0" presId="urn:microsoft.com/office/officeart/2005/8/layout/vList5"/>
    <dgm:cxn modelId="{2CB9D9BB-58BB-4E5A-8AB7-574361278695}" type="presOf" srcId="{C7AC16DF-41B0-4546-A0BA-8F91E08DCE9D}" destId="{A4D422E4-3D78-4AA0-9E87-4ECB05ADE969}" srcOrd="0" destOrd="0" presId="urn:microsoft.com/office/officeart/2005/8/layout/vList5"/>
    <dgm:cxn modelId="{E3C089D6-F032-4CB2-9B0C-F516AE7C8700}" type="presOf" srcId="{C245D340-DA31-4EBB-A647-DA814F2FF77C}" destId="{6060612C-6310-4FC3-91F4-2298748B5B48}" srcOrd="0" destOrd="0" presId="urn:microsoft.com/office/officeart/2005/8/layout/vList5"/>
    <dgm:cxn modelId="{02BEC5DA-9681-4F0B-B63F-A523159C66AE}" type="presOf" srcId="{7D79FFDB-4826-4A16-9DFF-6F38D19F4732}" destId="{886E891F-7897-4039-8A31-D7D99EA78298}" srcOrd="0" destOrd="0" presId="urn:microsoft.com/office/officeart/2005/8/layout/vList5"/>
    <dgm:cxn modelId="{E9683AF1-33DD-4044-8A93-F42A09289D9B}" srcId="{C245D340-DA31-4EBB-A647-DA814F2FF77C}" destId="{E909D23D-3C9F-4484-9A5D-ED03509BDB22}" srcOrd="1" destOrd="0" parTransId="{245367C2-CE27-40A0-94B8-6179D6BD9019}" sibTransId="{1B7E75BA-9038-4464-9B6B-A0CF27BB2C77}"/>
    <dgm:cxn modelId="{466BF11B-05AF-47C0-B812-C17653669EA2}" type="presParOf" srcId="{6060612C-6310-4FC3-91F4-2298748B5B48}" destId="{FE8A11A7-88A1-40CA-BBC0-8EB197AE7B20}" srcOrd="0" destOrd="0" presId="urn:microsoft.com/office/officeart/2005/8/layout/vList5"/>
    <dgm:cxn modelId="{E0927A08-DA51-4A2F-BA48-214CE99D4E09}" type="presParOf" srcId="{FE8A11A7-88A1-40CA-BBC0-8EB197AE7B20}" destId="{74B555BC-9651-457D-9DCA-568CC591D1FB}" srcOrd="0" destOrd="0" presId="urn:microsoft.com/office/officeart/2005/8/layout/vList5"/>
    <dgm:cxn modelId="{1871A973-2D7B-4C2A-B0FF-82460C1ADCE2}" type="presParOf" srcId="{FE8A11A7-88A1-40CA-BBC0-8EB197AE7B20}" destId="{886E891F-7897-4039-8A31-D7D99EA78298}" srcOrd="1" destOrd="0" presId="urn:microsoft.com/office/officeart/2005/8/layout/vList5"/>
    <dgm:cxn modelId="{622C71AC-44BB-4E7D-BF84-A24B53985517}" type="presParOf" srcId="{6060612C-6310-4FC3-91F4-2298748B5B48}" destId="{50D29EBC-6643-4A12-847F-B8CF95EEBDA8}" srcOrd="1" destOrd="0" presId="urn:microsoft.com/office/officeart/2005/8/layout/vList5"/>
    <dgm:cxn modelId="{FA7F93A9-73D8-449E-906E-34153E986875}" type="presParOf" srcId="{6060612C-6310-4FC3-91F4-2298748B5B48}" destId="{4AED6885-DF6A-4347-8021-BFBB31454DE8}" srcOrd="2" destOrd="0" presId="urn:microsoft.com/office/officeart/2005/8/layout/vList5"/>
    <dgm:cxn modelId="{0F3204BE-D8F3-45AC-ABFA-C4A322247325}" type="presParOf" srcId="{4AED6885-DF6A-4347-8021-BFBB31454DE8}" destId="{B6F68125-F944-497C-B89C-A3E18B714D1D}" srcOrd="0" destOrd="0" presId="urn:microsoft.com/office/officeart/2005/8/layout/vList5"/>
    <dgm:cxn modelId="{FE4C4E68-3159-4AB7-9983-D00A212376B8}" type="presParOf" srcId="{4AED6885-DF6A-4347-8021-BFBB31454DE8}" destId="{A4D422E4-3D78-4AA0-9E87-4ECB05ADE96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A2D404-AE18-495F-A57D-F295C5A74C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9AB5E0-FE2A-4CED-8E33-005EEC6E9978}">
      <dgm:prSet/>
      <dgm:spPr/>
      <dgm:t>
        <a:bodyPr/>
        <a:lstStyle/>
        <a:p>
          <a:r>
            <a:rPr lang="en-US" b="1"/>
            <a:t>Movable Object Handling:</a:t>
          </a:r>
          <a:r>
            <a:rPr lang="en-US"/>
            <a:t> </a:t>
          </a:r>
        </a:p>
      </dgm:t>
    </dgm:pt>
    <dgm:pt modelId="{6B33CB79-A2E6-4B21-9F61-C5618CE771ED}" type="parTrans" cxnId="{1BBE6BC0-7EB5-48B0-81F5-25A6D6240646}">
      <dgm:prSet/>
      <dgm:spPr/>
      <dgm:t>
        <a:bodyPr/>
        <a:lstStyle/>
        <a:p>
          <a:endParaRPr lang="en-US"/>
        </a:p>
      </dgm:t>
    </dgm:pt>
    <dgm:pt modelId="{489D94D8-874F-490D-9124-B02EC91C4329}" type="sibTrans" cxnId="{1BBE6BC0-7EB5-48B0-81F5-25A6D6240646}">
      <dgm:prSet/>
      <dgm:spPr/>
      <dgm:t>
        <a:bodyPr/>
        <a:lstStyle/>
        <a:p>
          <a:endParaRPr lang="en-US"/>
        </a:p>
      </dgm:t>
    </dgm:pt>
    <dgm:pt modelId="{D821166E-22F9-4470-8CA9-1D4366EE835F}">
      <dgm:prSet/>
      <dgm:spPr/>
      <dgm:t>
        <a:bodyPr/>
        <a:lstStyle/>
        <a:p>
          <a:r>
            <a:rPr lang="en-US"/>
            <a:t>Must identify and alert the user about objects like </a:t>
          </a:r>
          <a:r>
            <a:rPr lang="en-US" b="1"/>
            <a:t>chairs, pedestal fans, and wires</a:t>
          </a:r>
          <a:r>
            <a:rPr lang="en-US"/>
            <a:t> via a </a:t>
          </a:r>
          <a:r>
            <a:rPr lang="en-US" b="1"/>
            <a:t>small built-in alarm</a:t>
          </a:r>
          <a:r>
            <a:rPr lang="en-US"/>
            <a:t>.</a:t>
          </a:r>
        </a:p>
      </dgm:t>
    </dgm:pt>
    <dgm:pt modelId="{AC486328-70DD-4783-862C-667E462F54F8}" type="parTrans" cxnId="{850EEF9C-36BA-4C97-955F-86C1FE7D40D3}">
      <dgm:prSet/>
      <dgm:spPr/>
      <dgm:t>
        <a:bodyPr/>
        <a:lstStyle/>
        <a:p>
          <a:endParaRPr lang="en-US"/>
        </a:p>
      </dgm:t>
    </dgm:pt>
    <dgm:pt modelId="{120443C4-759F-40DB-B2A2-6136CB484C64}" type="sibTrans" cxnId="{850EEF9C-36BA-4C97-955F-86C1FE7D40D3}">
      <dgm:prSet/>
      <dgm:spPr/>
      <dgm:t>
        <a:bodyPr/>
        <a:lstStyle/>
        <a:p>
          <a:endParaRPr lang="en-US"/>
        </a:p>
      </dgm:t>
    </dgm:pt>
    <dgm:pt modelId="{58C8A81A-A66C-4D02-8773-195BBB60556A}">
      <dgm:prSet/>
      <dgm:spPr/>
      <dgm:t>
        <a:bodyPr/>
        <a:lstStyle/>
        <a:p>
          <a:r>
            <a:rPr lang="en-US"/>
            <a:t>If no response is detected after several attempts, the vacuum should </a:t>
          </a:r>
          <a:r>
            <a:rPr lang="en-US" b="1"/>
            <a:t>resume cleaning and revisit the area later</a:t>
          </a:r>
          <a:r>
            <a:rPr lang="en-US"/>
            <a:t>.</a:t>
          </a:r>
        </a:p>
      </dgm:t>
    </dgm:pt>
    <dgm:pt modelId="{EE57395B-DB04-48F4-B652-46F84E658928}" type="parTrans" cxnId="{D0017E36-5B3F-49DF-A47B-6C7877A382A7}">
      <dgm:prSet/>
      <dgm:spPr/>
      <dgm:t>
        <a:bodyPr/>
        <a:lstStyle/>
        <a:p>
          <a:endParaRPr lang="en-US"/>
        </a:p>
      </dgm:t>
    </dgm:pt>
    <dgm:pt modelId="{EFB18FBD-3163-4C33-9E68-17B1241EAB9A}" type="sibTrans" cxnId="{D0017E36-5B3F-49DF-A47B-6C7877A382A7}">
      <dgm:prSet/>
      <dgm:spPr/>
      <dgm:t>
        <a:bodyPr/>
        <a:lstStyle/>
        <a:p>
          <a:endParaRPr lang="en-US"/>
        </a:p>
      </dgm:t>
    </dgm:pt>
    <dgm:pt modelId="{9E9260AB-346A-46BB-B879-F2A05BA3241C}">
      <dgm:prSet/>
      <dgm:spPr/>
      <dgm:t>
        <a:bodyPr/>
        <a:lstStyle/>
        <a:p>
          <a:r>
            <a:rPr lang="en-US" b="1"/>
            <a:t>AI Functionality:</a:t>
          </a:r>
          <a:r>
            <a:rPr lang="en-US"/>
            <a:t> </a:t>
          </a:r>
        </a:p>
      </dgm:t>
    </dgm:pt>
    <dgm:pt modelId="{4F4ACF7A-E852-4605-B907-9DD612E8E40E}" type="parTrans" cxnId="{75B7D984-F051-4147-9A4D-1178CEB291EC}">
      <dgm:prSet/>
      <dgm:spPr/>
      <dgm:t>
        <a:bodyPr/>
        <a:lstStyle/>
        <a:p>
          <a:endParaRPr lang="en-US"/>
        </a:p>
      </dgm:t>
    </dgm:pt>
    <dgm:pt modelId="{137CE3F4-6473-46EA-9DC5-3ECC04920C4C}" type="sibTrans" cxnId="{75B7D984-F051-4147-9A4D-1178CEB291EC}">
      <dgm:prSet/>
      <dgm:spPr/>
      <dgm:t>
        <a:bodyPr/>
        <a:lstStyle/>
        <a:p>
          <a:endParaRPr lang="en-US"/>
        </a:p>
      </dgm:t>
    </dgm:pt>
    <dgm:pt modelId="{A64214A0-C975-4FC7-A1AE-B4EF702760EC}">
      <dgm:prSet/>
      <dgm:spPr/>
      <dgm:t>
        <a:bodyPr/>
        <a:lstStyle/>
        <a:p>
          <a:r>
            <a:rPr lang="en-US"/>
            <a:t>Use AI and vision systems to </a:t>
          </a:r>
          <a:r>
            <a:rPr lang="en-US" b="1"/>
            <a:t>differentiate between movable and immovable objects</a:t>
          </a:r>
          <a:r>
            <a:rPr lang="en-US"/>
            <a:t>.</a:t>
          </a:r>
        </a:p>
      </dgm:t>
    </dgm:pt>
    <dgm:pt modelId="{7B5B72CD-5E3A-46FD-BCCA-9C3B99FB6290}" type="parTrans" cxnId="{FAE0699F-BF68-4C3E-8A14-4C5D4973CEFC}">
      <dgm:prSet/>
      <dgm:spPr/>
      <dgm:t>
        <a:bodyPr/>
        <a:lstStyle/>
        <a:p>
          <a:endParaRPr lang="en-US"/>
        </a:p>
      </dgm:t>
    </dgm:pt>
    <dgm:pt modelId="{C2D47C75-7F3B-42EE-8C43-0B13FAD7B2FC}" type="sibTrans" cxnId="{FAE0699F-BF68-4C3E-8A14-4C5D4973CEFC}">
      <dgm:prSet/>
      <dgm:spPr/>
      <dgm:t>
        <a:bodyPr/>
        <a:lstStyle/>
        <a:p>
          <a:endParaRPr lang="en-US"/>
        </a:p>
      </dgm:t>
    </dgm:pt>
    <dgm:pt modelId="{7E4FDC67-B123-4EB6-BC29-3A47A9A110DF}">
      <dgm:prSet/>
      <dgm:spPr/>
      <dgm:t>
        <a:bodyPr/>
        <a:lstStyle/>
        <a:p>
          <a:r>
            <a:rPr lang="en-US"/>
            <a:t>Store object data to enhance </a:t>
          </a:r>
          <a:r>
            <a:rPr lang="en-US" b="1"/>
            <a:t>path planning and cleaning efficiency over time</a:t>
          </a:r>
          <a:r>
            <a:rPr lang="en-US"/>
            <a:t>.</a:t>
          </a:r>
        </a:p>
      </dgm:t>
    </dgm:pt>
    <dgm:pt modelId="{58D38FA1-D948-4ADB-988D-6FF8C33C28F0}" type="parTrans" cxnId="{73DDF980-D439-4503-8DD9-12A1CE595016}">
      <dgm:prSet/>
      <dgm:spPr/>
      <dgm:t>
        <a:bodyPr/>
        <a:lstStyle/>
        <a:p>
          <a:endParaRPr lang="en-US"/>
        </a:p>
      </dgm:t>
    </dgm:pt>
    <dgm:pt modelId="{46393D93-D4AA-4A5C-8378-C2299401C603}" type="sibTrans" cxnId="{73DDF980-D439-4503-8DD9-12A1CE595016}">
      <dgm:prSet/>
      <dgm:spPr/>
      <dgm:t>
        <a:bodyPr/>
        <a:lstStyle/>
        <a:p>
          <a:endParaRPr lang="en-US"/>
        </a:p>
      </dgm:t>
    </dgm:pt>
    <dgm:pt modelId="{803B75D7-A7CF-462A-B01A-F90494D384A9}" type="pres">
      <dgm:prSet presAssocID="{68A2D404-AE18-495F-A57D-F295C5A74C44}" presName="linear" presStyleCnt="0">
        <dgm:presLayoutVars>
          <dgm:animLvl val="lvl"/>
          <dgm:resizeHandles val="exact"/>
        </dgm:presLayoutVars>
      </dgm:prSet>
      <dgm:spPr/>
    </dgm:pt>
    <dgm:pt modelId="{533F0560-C7C8-4DBD-8AD7-40496C919C4F}" type="pres">
      <dgm:prSet presAssocID="{479AB5E0-FE2A-4CED-8E33-005EEC6E99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501F06E-3966-430A-95C3-6B4492BDB24C}" type="pres">
      <dgm:prSet presAssocID="{479AB5E0-FE2A-4CED-8E33-005EEC6E9978}" presName="childText" presStyleLbl="revTx" presStyleIdx="0" presStyleCnt="2">
        <dgm:presLayoutVars>
          <dgm:bulletEnabled val="1"/>
        </dgm:presLayoutVars>
      </dgm:prSet>
      <dgm:spPr/>
    </dgm:pt>
    <dgm:pt modelId="{5828851C-9EEB-4E1A-937B-0C3988BABA80}" type="pres">
      <dgm:prSet presAssocID="{9E9260AB-346A-46BB-B879-F2A05BA3241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E0C9202-03FE-4C84-A196-186DCD9CBA6E}" type="pres">
      <dgm:prSet presAssocID="{9E9260AB-346A-46BB-B879-F2A05BA3241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0017E36-5B3F-49DF-A47B-6C7877A382A7}" srcId="{479AB5E0-FE2A-4CED-8E33-005EEC6E9978}" destId="{58C8A81A-A66C-4D02-8773-195BBB60556A}" srcOrd="1" destOrd="0" parTransId="{EE57395B-DB04-48F4-B652-46F84E658928}" sibTransId="{EFB18FBD-3163-4C33-9E68-17B1241EAB9A}"/>
    <dgm:cxn modelId="{2034B16C-918A-4574-8E60-9181DC3F8643}" type="presOf" srcId="{68A2D404-AE18-495F-A57D-F295C5A74C44}" destId="{803B75D7-A7CF-462A-B01A-F90494D384A9}" srcOrd="0" destOrd="0" presId="urn:microsoft.com/office/officeart/2005/8/layout/vList2"/>
    <dgm:cxn modelId="{B1792950-16B2-433F-A796-EF78A7043861}" type="presOf" srcId="{A64214A0-C975-4FC7-A1AE-B4EF702760EC}" destId="{3E0C9202-03FE-4C84-A196-186DCD9CBA6E}" srcOrd="0" destOrd="0" presId="urn:microsoft.com/office/officeart/2005/8/layout/vList2"/>
    <dgm:cxn modelId="{E63AA778-73DB-4958-B74D-9E49B6826F1A}" type="presOf" srcId="{58C8A81A-A66C-4D02-8773-195BBB60556A}" destId="{8501F06E-3966-430A-95C3-6B4492BDB24C}" srcOrd="0" destOrd="1" presId="urn:microsoft.com/office/officeart/2005/8/layout/vList2"/>
    <dgm:cxn modelId="{73DDF980-D439-4503-8DD9-12A1CE595016}" srcId="{9E9260AB-346A-46BB-B879-F2A05BA3241C}" destId="{7E4FDC67-B123-4EB6-BC29-3A47A9A110DF}" srcOrd="1" destOrd="0" parTransId="{58D38FA1-D948-4ADB-988D-6FF8C33C28F0}" sibTransId="{46393D93-D4AA-4A5C-8378-C2299401C603}"/>
    <dgm:cxn modelId="{75B7D984-F051-4147-9A4D-1178CEB291EC}" srcId="{68A2D404-AE18-495F-A57D-F295C5A74C44}" destId="{9E9260AB-346A-46BB-B879-F2A05BA3241C}" srcOrd="1" destOrd="0" parTransId="{4F4ACF7A-E852-4605-B907-9DD612E8E40E}" sibTransId="{137CE3F4-6473-46EA-9DC5-3ECC04920C4C}"/>
    <dgm:cxn modelId="{A889DE9A-DDD0-487F-B74F-54C1E663A938}" type="presOf" srcId="{479AB5E0-FE2A-4CED-8E33-005EEC6E9978}" destId="{533F0560-C7C8-4DBD-8AD7-40496C919C4F}" srcOrd="0" destOrd="0" presId="urn:microsoft.com/office/officeart/2005/8/layout/vList2"/>
    <dgm:cxn modelId="{850EEF9C-36BA-4C97-955F-86C1FE7D40D3}" srcId="{479AB5E0-FE2A-4CED-8E33-005EEC6E9978}" destId="{D821166E-22F9-4470-8CA9-1D4366EE835F}" srcOrd="0" destOrd="0" parTransId="{AC486328-70DD-4783-862C-667E462F54F8}" sibTransId="{120443C4-759F-40DB-B2A2-6136CB484C64}"/>
    <dgm:cxn modelId="{FAE0699F-BF68-4C3E-8A14-4C5D4973CEFC}" srcId="{9E9260AB-346A-46BB-B879-F2A05BA3241C}" destId="{A64214A0-C975-4FC7-A1AE-B4EF702760EC}" srcOrd="0" destOrd="0" parTransId="{7B5B72CD-5E3A-46FD-BCCA-9C3B99FB6290}" sibTransId="{C2D47C75-7F3B-42EE-8C43-0B13FAD7B2FC}"/>
    <dgm:cxn modelId="{F50674A4-0DBC-4751-8071-BE93A3777E92}" type="presOf" srcId="{9E9260AB-346A-46BB-B879-F2A05BA3241C}" destId="{5828851C-9EEB-4E1A-937B-0C3988BABA80}" srcOrd="0" destOrd="0" presId="urn:microsoft.com/office/officeart/2005/8/layout/vList2"/>
    <dgm:cxn modelId="{3FD70DB2-708D-42A8-A7E8-12CC34E64DC0}" type="presOf" srcId="{D821166E-22F9-4470-8CA9-1D4366EE835F}" destId="{8501F06E-3966-430A-95C3-6B4492BDB24C}" srcOrd="0" destOrd="0" presId="urn:microsoft.com/office/officeart/2005/8/layout/vList2"/>
    <dgm:cxn modelId="{45BD1EB5-3FE5-4D58-A7E3-3492EF078D7E}" type="presOf" srcId="{7E4FDC67-B123-4EB6-BC29-3A47A9A110DF}" destId="{3E0C9202-03FE-4C84-A196-186DCD9CBA6E}" srcOrd="0" destOrd="1" presId="urn:microsoft.com/office/officeart/2005/8/layout/vList2"/>
    <dgm:cxn modelId="{1BBE6BC0-7EB5-48B0-81F5-25A6D6240646}" srcId="{68A2D404-AE18-495F-A57D-F295C5A74C44}" destId="{479AB5E0-FE2A-4CED-8E33-005EEC6E9978}" srcOrd="0" destOrd="0" parTransId="{6B33CB79-A2E6-4B21-9F61-C5618CE771ED}" sibTransId="{489D94D8-874F-490D-9124-B02EC91C4329}"/>
    <dgm:cxn modelId="{70EDD241-2DF8-4CCD-9165-816C18222853}" type="presParOf" srcId="{803B75D7-A7CF-462A-B01A-F90494D384A9}" destId="{533F0560-C7C8-4DBD-8AD7-40496C919C4F}" srcOrd="0" destOrd="0" presId="urn:microsoft.com/office/officeart/2005/8/layout/vList2"/>
    <dgm:cxn modelId="{6E27B50C-A1CD-447A-8BD8-0D8AD0FDA9CB}" type="presParOf" srcId="{803B75D7-A7CF-462A-B01A-F90494D384A9}" destId="{8501F06E-3966-430A-95C3-6B4492BDB24C}" srcOrd="1" destOrd="0" presId="urn:microsoft.com/office/officeart/2005/8/layout/vList2"/>
    <dgm:cxn modelId="{0E55E233-8F73-46EB-868F-0B70F8F65B76}" type="presParOf" srcId="{803B75D7-A7CF-462A-B01A-F90494D384A9}" destId="{5828851C-9EEB-4E1A-937B-0C3988BABA80}" srcOrd="2" destOrd="0" presId="urn:microsoft.com/office/officeart/2005/8/layout/vList2"/>
    <dgm:cxn modelId="{15ADA5B5-14A7-43DA-8599-DFD4A892A30C}" type="presParOf" srcId="{803B75D7-A7CF-462A-B01A-F90494D384A9}" destId="{3E0C9202-03FE-4C84-A196-186DCD9CBA6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958312-E574-4A95-B39B-908B2FA56B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D81626-658E-4600-86AA-E2049A9AEFAC}">
      <dgm:prSet/>
      <dgm:spPr/>
      <dgm:t>
        <a:bodyPr/>
        <a:lstStyle/>
        <a:p>
          <a:r>
            <a:rPr lang="en-US" b="1"/>
            <a:t>Wheel Design:</a:t>
          </a:r>
          <a:r>
            <a:rPr lang="en-US"/>
            <a:t> </a:t>
          </a:r>
        </a:p>
      </dgm:t>
    </dgm:pt>
    <dgm:pt modelId="{F64D1BD5-21C6-4127-99AC-DB52AF513BCC}" type="parTrans" cxnId="{9EB30D8F-4D2D-4D62-884F-9708E8D1D676}">
      <dgm:prSet/>
      <dgm:spPr/>
      <dgm:t>
        <a:bodyPr/>
        <a:lstStyle/>
        <a:p>
          <a:endParaRPr lang="en-US"/>
        </a:p>
      </dgm:t>
    </dgm:pt>
    <dgm:pt modelId="{1192D2AA-C241-4201-B680-081E7D85819C}" type="sibTrans" cxnId="{9EB30D8F-4D2D-4D62-884F-9708E8D1D676}">
      <dgm:prSet/>
      <dgm:spPr/>
      <dgm:t>
        <a:bodyPr/>
        <a:lstStyle/>
        <a:p>
          <a:endParaRPr lang="en-US"/>
        </a:p>
      </dgm:t>
    </dgm:pt>
    <dgm:pt modelId="{0591D6BD-7A42-4AE8-948D-8341DD12EDB8}">
      <dgm:prSet/>
      <dgm:spPr/>
      <dgm:t>
        <a:bodyPr/>
        <a:lstStyle/>
        <a:p>
          <a:r>
            <a:rPr lang="en-US"/>
            <a:t>Add </a:t>
          </a:r>
          <a:r>
            <a:rPr lang="en-US" b="1"/>
            <a:t>textured wheel surfaces</a:t>
          </a:r>
          <a:r>
            <a:rPr lang="en-US"/>
            <a:t> (similar to </a:t>
          </a:r>
          <a:r>
            <a:rPr lang="en-US" b="1"/>
            <a:t>golf ball dimples</a:t>
          </a:r>
          <a:r>
            <a:rPr lang="en-US"/>
            <a:t>) to improve grip and prevent dust accumulation.</a:t>
          </a:r>
        </a:p>
      </dgm:t>
    </dgm:pt>
    <dgm:pt modelId="{53408E58-6EE6-405C-8E8F-B2A34A0BDD7C}" type="parTrans" cxnId="{B99DCFCC-1DE3-4E44-8E02-F7F685CDBCEA}">
      <dgm:prSet/>
      <dgm:spPr/>
      <dgm:t>
        <a:bodyPr/>
        <a:lstStyle/>
        <a:p>
          <a:endParaRPr lang="en-US"/>
        </a:p>
      </dgm:t>
    </dgm:pt>
    <dgm:pt modelId="{FD2041CC-7A2B-4078-BA93-AE53F288E667}" type="sibTrans" cxnId="{B99DCFCC-1DE3-4E44-8E02-F7F685CDBCEA}">
      <dgm:prSet/>
      <dgm:spPr/>
      <dgm:t>
        <a:bodyPr/>
        <a:lstStyle/>
        <a:p>
          <a:endParaRPr lang="en-US"/>
        </a:p>
      </dgm:t>
    </dgm:pt>
    <dgm:pt modelId="{EAFCABEA-16C9-4FE8-AF6A-A32533F4400E}">
      <dgm:prSet/>
      <dgm:spPr/>
      <dgm:t>
        <a:bodyPr/>
        <a:lstStyle/>
        <a:p>
          <a:r>
            <a:rPr lang="en-US"/>
            <a:t>Avoid excessively </a:t>
          </a:r>
          <a:r>
            <a:rPr lang="en-US" b="1"/>
            <a:t>smooth surfaces</a:t>
          </a:r>
          <a:r>
            <a:rPr lang="en-US"/>
            <a:t> like those on computer mice, which attract dust and reduce efficiency over time.</a:t>
          </a:r>
        </a:p>
      </dgm:t>
    </dgm:pt>
    <dgm:pt modelId="{025D2AAA-408F-4D65-8667-D54FC9CD4C63}" type="parTrans" cxnId="{A89C78AC-A593-48AC-AEB6-76E4DB688600}">
      <dgm:prSet/>
      <dgm:spPr/>
      <dgm:t>
        <a:bodyPr/>
        <a:lstStyle/>
        <a:p>
          <a:endParaRPr lang="en-US"/>
        </a:p>
      </dgm:t>
    </dgm:pt>
    <dgm:pt modelId="{4E6E6404-D658-40FC-8297-103ABA3CEFE5}" type="sibTrans" cxnId="{A89C78AC-A593-48AC-AEB6-76E4DB688600}">
      <dgm:prSet/>
      <dgm:spPr/>
      <dgm:t>
        <a:bodyPr/>
        <a:lstStyle/>
        <a:p>
          <a:endParaRPr lang="en-US"/>
        </a:p>
      </dgm:t>
    </dgm:pt>
    <dgm:pt modelId="{3B500164-8D7C-44D5-900E-37E0E357589A}" type="pres">
      <dgm:prSet presAssocID="{FE958312-E574-4A95-B39B-908B2FA56BFD}" presName="linear" presStyleCnt="0">
        <dgm:presLayoutVars>
          <dgm:animLvl val="lvl"/>
          <dgm:resizeHandles val="exact"/>
        </dgm:presLayoutVars>
      </dgm:prSet>
      <dgm:spPr/>
    </dgm:pt>
    <dgm:pt modelId="{701BB67B-7977-4AA6-BAED-F2A760CBF909}" type="pres">
      <dgm:prSet presAssocID="{ACD81626-658E-4600-86AA-E2049A9AEFA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3F9FEF1-5DF5-4CCE-BE01-A4787B4121E0}" type="pres">
      <dgm:prSet presAssocID="{ACD81626-658E-4600-86AA-E2049A9AEFAC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1C8573A-C59A-4273-90D0-D593A3433F36}" type="presOf" srcId="{FE958312-E574-4A95-B39B-908B2FA56BFD}" destId="{3B500164-8D7C-44D5-900E-37E0E357589A}" srcOrd="0" destOrd="0" presId="urn:microsoft.com/office/officeart/2005/8/layout/vList2"/>
    <dgm:cxn modelId="{FBD28575-8093-4126-B45E-784FD72D7710}" type="presOf" srcId="{EAFCABEA-16C9-4FE8-AF6A-A32533F4400E}" destId="{93F9FEF1-5DF5-4CCE-BE01-A4787B4121E0}" srcOrd="0" destOrd="1" presId="urn:microsoft.com/office/officeart/2005/8/layout/vList2"/>
    <dgm:cxn modelId="{9EB30D8F-4D2D-4D62-884F-9708E8D1D676}" srcId="{FE958312-E574-4A95-B39B-908B2FA56BFD}" destId="{ACD81626-658E-4600-86AA-E2049A9AEFAC}" srcOrd="0" destOrd="0" parTransId="{F64D1BD5-21C6-4127-99AC-DB52AF513BCC}" sibTransId="{1192D2AA-C241-4201-B680-081E7D85819C}"/>
    <dgm:cxn modelId="{A89C78AC-A593-48AC-AEB6-76E4DB688600}" srcId="{ACD81626-658E-4600-86AA-E2049A9AEFAC}" destId="{EAFCABEA-16C9-4FE8-AF6A-A32533F4400E}" srcOrd="1" destOrd="0" parTransId="{025D2AAA-408F-4D65-8667-D54FC9CD4C63}" sibTransId="{4E6E6404-D658-40FC-8297-103ABA3CEFE5}"/>
    <dgm:cxn modelId="{40B2FDB7-02B0-4406-AEB2-C8FB5D25BC80}" type="presOf" srcId="{ACD81626-658E-4600-86AA-E2049A9AEFAC}" destId="{701BB67B-7977-4AA6-BAED-F2A760CBF909}" srcOrd="0" destOrd="0" presId="urn:microsoft.com/office/officeart/2005/8/layout/vList2"/>
    <dgm:cxn modelId="{B99DCFCC-1DE3-4E44-8E02-F7F685CDBCEA}" srcId="{ACD81626-658E-4600-86AA-E2049A9AEFAC}" destId="{0591D6BD-7A42-4AE8-948D-8341DD12EDB8}" srcOrd="0" destOrd="0" parTransId="{53408E58-6EE6-405C-8E8F-B2A34A0BDD7C}" sibTransId="{FD2041CC-7A2B-4078-BA93-AE53F288E667}"/>
    <dgm:cxn modelId="{D3424FCD-AE49-4BB8-8C59-D0F3EC61C088}" type="presOf" srcId="{0591D6BD-7A42-4AE8-948D-8341DD12EDB8}" destId="{93F9FEF1-5DF5-4CCE-BE01-A4787B4121E0}" srcOrd="0" destOrd="0" presId="urn:microsoft.com/office/officeart/2005/8/layout/vList2"/>
    <dgm:cxn modelId="{E0F112DA-E458-4BB6-A0DE-8CFD3DCC5772}" type="presParOf" srcId="{3B500164-8D7C-44D5-900E-37E0E357589A}" destId="{701BB67B-7977-4AA6-BAED-F2A760CBF909}" srcOrd="0" destOrd="0" presId="urn:microsoft.com/office/officeart/2005/8/layout/vList2"/>
    <dgm:cxn modelId="{A0BBDBD9-4B04-4B4E-B16E-1958D9A3C68B}" type="presParOf" srcId="{3B500164-8D7C-44D5-900E-37E0E357589A}" destId="{93F9FEF1-5DF5-4CCE-BE01-A4787B4121E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C74E9F0-64E3-4C1B-A287-10A2E6041B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598F8BF-CB47-4461-8D50-AED73A21DFBB}">
      <dgm:prSet/>
      <dgm:spPr/>
      <dgm:t>
        <a:bodyPr/>
        <a:lstStyle/>
        <a:p>
          <a:r>
            <a:rPr lang="en-US" b="1"/>
            <a:t>Under-table Cleaning Specifications:</a:t>
          </a:r>
          <a:r>
            <a:rPr lang="en-US"/>
            <a:t> </a:t>
          </a:r>
        </a:p>
      </dgm:t>
    </dgm:pt>
    <dgm:pt modelId="{8EE18730-7983-4E25-AED3-311AD7EE6512}" type="parTrans" cxnId="{A867F686-B22B-47E2-89FB-FBA81F051E96}">
      <dgm:prSet/>
      <dgm:spPr/>
      <dgm:t>
        <a:bodyPr/>
        <a:lstStyle/>
        <a:p>
          <a:endParaRPr lang="en-US"/>
        </a:p>
      </dgm:t>
    </dgm:pt>
    <dgm:pt modelId="{46EA7A54-45A3-4AD2-8139-6215B3E93F16}" type="sibTrans" cxnId="{A867F686-B22B-47E2-89FB-FBA81F051E96}">
      <dgm:prSet/>
      <dgm:spPr/>
      <dgm:t>
        <a:bodyPr/>
        <a:lstStyle/>
        <a:p>
          <a:endParaRPr lang="en-US"/>
        </a:p>
      </dgm:t>
    </dgm:pt>
    <dgm:pt modelId="{F751DA85-3A81-4055-87E4-66D051CF2835}">
      <dgm:prSet/>
      <dgm:spPr/>
      <dgm:t>
        <a:bodyPr/>
        <a:lstStyle/>
        <a:p>
          <a:r>
            <a:rPr lang="en-US" b="1"/>
            <a:t>Wall to table-end width:</a:t>
          </a:r>
          <a:r>
            <a:rPr lang="en-US"/>
            <a:t> 40 cm (+7 cm)</a:t>
          </a:r>
        </a:p>
      </dgm:t>
    </dgm:pt>
    <dgm:pt modelId="{EF51E55E-5801-43E9-AAB2-D17ACD3A9E0D}" type="parTrans" cxnId="{EAFE1651-041C-4D42-8208-F2D37C345E05}">
      <dgm:prSet/>
      <dgm:spPr/>
      <dgm:t>
        <a:bodyPr/>
        <a:lstStyle/>
        <a:p>
          <a:endParaRPr lang="en-US"/>
        </a:p>
      </dgm:t>
    </dgm:pt>
    <dgm:pt modelId="{0E363626-5B07-4CED-8CF1-8158D4F5146B}" type="sibTrans" cxnId="{EAFE1651-041C-4D42-8208-F2D37C345E05}">
      <dgm:prSet/>
      <dgm:spPr/>
      <dgm:t>
        <a:bodyPr/>
        <a:lstStyle/>
        <a:p>
          <a:endParaRPr lang="en-US"/>
        </a:p>
      </dgm:t>
    </dgm:pt>
    <dgm:pt modelId="{7BFA5EBC-B5A4-411D-8C63-637979D14BB0}">
      <dgm:prSet/>
      <dgm:spPr/>
      <dgm:t>
        <a:bodyPr/>
        <a:lstStyle/>
        <a:p>
          <a:r>
            <a:rPr lang="en-US" b="1"/>
            <a:t>Table length:</a:t>
          </a:r>
          <a:r>
            <a:rPr lang="en-US"/>
            <a:t> 240 cm (±10 cm)</a:t>
          </a:r>
        </a:p>
      </dgm:t>
    </dgm:pt>
    <dgm:pt modelId="{2C61893B-B158-4F76-83E0-C12A99BC0F04}" type="parTrans" cxnId="{38BC8375-947F-4B84-BB47-4844597B889B}">
      <dgm:prSet/>
      <dgm:spPr/>
      <dgm:t>
        <a:bodyPr/>
        <a:lstStyle/>
        <a:p>
          <a:endParaRPr lang="en-US"/>
        </a:p>
      </dgm:t>
    </dgm:pt>
    <dgm:pt modelId="{315E6923-7975-4AA3-822C-936F20A8CDBF}" type="sibTrans" cxnId="{38BC8375-947F-4B84-BB47-4844597B889B}">
      <dgm:prSet/>
      <dgm:spPr/>
      <dgm:t>
        <a:bodyPr/>
        <a:lstStyle/>
        <a:p>
          <a:endParaRPr lang="en-US"/>
        </a:p>
      </dgm:t>
    </dgm:pt>
    <dgm:pt modelId="{3DDEAB3D-8291-4A08-BDD0-EA7E2BB4F6D9}">
      <dgm:prSet/>
      <dgm:spPr/>
      <dgm:t>
        <a:bodyPr/>
        <a:lstStyle/>
        <a:p>
          <a:r>
            <a:rPr lang="en-US" b="1"/>
            <a:t>Available cleaning clearance:</a:t>
          </a:r>
          <a:r>
            <a:rPr lang="en-US"/>
            <a:t> 3.5 cm (−0.5 cm)</a:t>
          </a:r>
        </a:p>
      </dgm:t>
    </dgm:pt>
    <dgm:pt modelId="{5B560669-93D5-46A7-BC41-C7448C2677C4}" type="parTrans" cxnId="{1C5FC749-22FE-4C90-8BFC-0E9F0F05D985}">
      <dgm:prSet/>
      <dgm:spPr/>
      <dgm:t>
        <a:bodyPr/>
        <a:lstStyle/>
        <a:p>
          <a:endParaRPr lang="en-US"/>
        </a:p>
      </dgm:t>
    </dgm:pt>
    <dgm:pt modelId="{EF0923E9-3373-476E-A6C8-20FD3402B8FF}" type="sibTrans" cxnId="{1C5FC749-22FE-4C90-8BFC-0E9F0F05D985}">
      <dgm:prSet/>
      <dgm:spPr/>
      <dgm:t>
        <a:bodyPr/>
        <a:lstStyle/>
        <a:p>
          <a:endParaRPr lang="en-US"/>
        </a:p>
      </dgm:t>
    </dgm:pt>
    <dgm:pt modelId="{2E2FEB93-8464-498A-B799-285A5C2DFA8C}">
      <dgm:prSet/>
      <dgm:spPr/>
      <dgm:t>
        <a:bodyPr/>
        <a:lstStyle/>
        <a:p>
          <a:r>
            <a:rPr lang="en-US"/>
            <a:t>The vacuum must be able to clean this narrow space efficiently without getting stuck.</a:t>
          </a:r>
        </a:p>
      </dgm:t>
    </dgm:pt>
    <dgm:pt modelId="{55DEAA77-30FC-4E8C-BF29-27BA708068B0}" type="parTrans" cxnId="{C23AEDCF-A3C5-457A-993B-9911C4AA98A1}">
      <dgm:prSet/>
      <dgm:spPr/>
      <dgm:t>
        <a:bodyPr/>
        <a:lstStyle/>
        <a:p>
          <a:endParaRPr lang="en-US"/>
        </a:p>
      </dgm:t>
    </dgm:pt>
    <dgm:pt modelId="{A254314E-9C4E-43E3-982D-C032EFBED67F}" type="sibTrans" cxnId="{C23AEDCF-A3C5-457A-993B-9911C4AA98A1}">
      <dgm:prSet/>
      <dgm:spPr/>
      <dgm:t>
        <a:bodyPr/>
        <a:lstStyle/>
        <a:p>
          <a:endParaRPr lang="en-US"/>
        </a:p>
      </dgm:t>
    </dgm:pt>
    <dgm:pt modelId="{AB088ADC-AA79-416D-96F8-095101A0DDBC}" type="pres">
      <dgm:prSet presAssocID="{EC74E9F0-64E3-4C1B-A287-10A2E6041B8B}" presName="linear" presStyleCnt="0">
        <dgm:presLayoutVars>
          <dgm:animLvl val="lvl"/>
          <dgm:resizeHandles val="exact"/>
        </dgm:presLayoutVars>
      </dgm:prSet>
      <dgm:spPr/>
    </dgm:pt>
    <dgm:pt modelId="{EF73EE84-F875-4C9F-88E4-93EF8F68B435}" type="pres">
      <dgm:prSet presAssocID="{B598F8BF-CB47-4461-8D50-AED73A21DF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467D873-B925-4BEE-B687-4C950879D411}" type="pres">
      <dgm:prSet presAssocID="{B598F8BF-CB47-4461-8D50-AED73A21DFB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0E8CD1F-91F5-41DC-AF5D-CD6BE6CA1773}" type="presOf" srcId="{B598F8BF-CB47-4461-8D50-AED73A21DFBB}" destId="{EF73EE84-F875-4C9F-88E4-93EF8F68B435}" srcOrd="0" destOrd="0" presId="urn:microsoft.com/office/officeart/2005/8/layout/vList2"/>
    <dgm:cxn modelId="{78C6B83B-51AF-4B51-B48B-12F108D1827A}" type="presOf" srcId="{2E2FEB93-8464-498A-B799-285A5C2DFA8C}" destId="{1467D873-B925-4BEE-B687-4C950879D411}" srcOrd="0" destOrd="3" presId="urn:microsoft.com/office/officeart/2005/8/layout/vList2"/>
    <dgm:cxn modelId="{6AF94847-A200-4B0F-8515-E44518D60AC5}" type="presOf" srcId="{EC74E9F0-64E3-4C1B-A287-10A2E6041B8B}" destId="{AB088ADC-AA79-416D-96F8-095101A0DDBC}" srcOrd="0" destOrd="0" presId="urn:microsoft.com/office/officeart/2005/8/layout/vList2"/>
    <dgm:cxn modelId="{1C5FC749-22FE-4C90-8BFC-0E9F0F05D985}" srcId="{B598F8BF-CB47-4461-8D50-AED73A21DFBB}" destId="{3DDEAB3D-8291-4A08-BDD0-EA7E2BB4F6D9}" srcOrd="2" destOrd="0" parTransId="{5B560669-93D5-46A7-BC41-C7448C2677C4}" sibTransId="{EF0923E9-3373-476E-A6C8-20FD3402B8FF}"/>
    <dgm:cxn modelId="{EAFE1651-041C-4D42-8208-F2D37C345E05}" srcId="{B598F8BF-CB47-4461-8D50-AED73A21DFBB}" destId="{F751DA85-3A81-4055-87E4-66D051CF2835}" srcOrd="0" destOrd="0" parTransId="{EF51E55E-5801-43E9-AAB2-D17ACD3A9E0D}" sibTransId="{0E363626-5B07-4CED-8CF1-8158D4F5146B}"/>
    <dgm:cxn modelId="{38BC8375-947F-4B84-BB47-4844597B889B}" srcId="{B598F8BF-CB47-4461-8D50-AED73A21DFBB}" destId="{7BFA5EBC-B5A4-411D-8C63-637979D14BB0}" srcOrd="1" destOrd="0" parTransId="{2C61893B-B158-4F76-83E0-C12A99BC0F04}" sibTransId="{315E6923-7975-4AA3-822C-936F20A8CDBF}"/>
    <dgm:cxn modelId="{A867F686-B22B-47E2-89FB-FBA81F051E96}" srcId="{EC74E9F0-64E3-4C1B-A287-10A2E6041B8B}" destId="{B598F8BF-CB47-4461-8D50-AED73A21DFBB}" srcOrd="0" destOrd="0" parTransId="{8EE18730-7983-4E25-AED3-311AD7EE6512}" sibTransId="{46EA7A54-45A3-4AD2-8139-6215B3E93F16}"/>
    <dgm:cxn modelId="{E8E60496-132F-4E2D-B5CE-C282CE234A96}" type="presOf" srcId="{3DDEAB3D-8291-4A08-BDD0-EA7E2BB4F6D9}" destId="{1467D873-B925-4BEE-B687-4C950879D411}" srcOrd="0" destOrd="2" presId="urn:microsoft.com/office/officeart/2005/8/layout/vList2"/>
    <dgm:cxn modelId="{F09798B2-95E9-437B-B1BC-76B2F6E87A06}" type="presOf" srcId="{F751DA85-3A81-4055-87E4-66D051CF2835}" destId="{1467D873-B925-4BEE-B687-4C950879D411}" srcOrd="0" destOrd="0" presId="urn:microsoft.com/office/officeart/2005/8/layout/vList2"/>
    <dgm:cxn modelId="{C23AEDCF-A3C5-457A-993B-9911C4AA98A1}" srcId="{B598F8BF-CB47-4461-8D50-AED73A21DFBB}" destId="{2E2FEB93-8464-498A-B799-285A5C2DFA8C}" srcOrd="3" destOrd="0" parTransId="{55DEAA77-30FC-4E8C-BF29-27BA708068B0}" sibTransId="{A254314E-9C4E-43E3-982D-C032EFBED67F}"/>
    <dgm:cxn modelId="{2E7193D4-3DBA-4E17-AAA3-9293D7227D98}" type="presOf" srcId="{7BFA5EBC-B5A4-411D-8C63-637979D14BB0}" destId="{1467D873-B925-4BEE-B687-4C950879D411}" srcOrd="0" destOrd="1" presId="urn:microsoft.com/office/officeart/2005/8/layout/vList2"/>
    <dgm:cxn modelId="{2D17BEDD-129C-452B-A52B-B47F59AD6C52}" type="presParOf" srcId="{AB088ADC-AA79-416D-96F8-095101A0DDBC}" destId="{EF73EE84-F875-4C9F-88E4-93EF8F68B435}" srcOrd="0" destOrd="0" presId="urn:microsoft.com/office/officeart/2005/8/layout/vList2"/>
    <dgm:cxn modelId="{26C9674B-B3A2-444B-ABC2-17DF58755861}" type="presParOf" srcId="{AB088ADC-AA79-416D-96F8-095101A0DDBC}" destId="{1467D873-B925-4BEE-B687-4C950879D411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635E17-9A8D-437E-9EEC-C82BC448629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E1A79BD-77C4-4AF6-A2E0-041F982AE021}">
      <dgm:prSet/>
      <dgm:spPr/>
      <dgm:t>
        <a:bodyPr/>
        <a:lstStyle/>
        <a:p>
          <a:r>
            <a:rPr lang="en-US" b="1"/>
            <a:t>Battery Backup or Failover Power:</a:t>
          </a:r>
          <a:r>
            <a:rPr lang="en-US"/>
            <a:t> Add a brief UPS or smart capacitor to handle rural power flickers.</a:t>
          </a:r>
        </a:p>
      </dgm:t>
    </dgm:pt>
    <dgm:pt modelId="{0CB9026C-5EFE-45E6-9800-C6141B908B23}" type="parTrans" cxnId="{D99E4EF5-4693-444E-A6AE-3A0F1A0FF71D}">
      <dgm:prSet/>
      <dgm:spPr/>
      <dgm:t>
        <a:bodyPr/>
        <a:lstStyle/>
        <a:p>
          <a:endParaRPr lang="en-US"/>
        </a:p>
      </dgm:t>
    </dgm:pt>
    <dgm:pt modelId="{C4DB6979-629E-45A6-84F1-E86A58E365D4}" type="sibTrans" cxnId="{D99E4EF5-4693-444E-A6AE-3A0F1A0FF71D}">
      <dgm:prSet/>
      <dgm:spPr/>
      <dgm:t>
        <a:bodyPr/>
        <a:lstStyle/>
        <a:p>
          <a:endParaRPr lang="en-US"/>
        </a:p>
      </dgm:t>
    </dgm:pt>
    <dgm:pt modelId="{D301F471-69AA-441C-A904-FA000E87B636}">
      <dgm:prSet/>
      <dgm:spPr/>
      <dgm:t>
        <a:bodyPr/>
        <a:lstStyle/>
        <a:p>
          <a:r>
            <a:rPr lang="en-US" b="1"/>
            <a:t>Dustbin Modularity:</a:t>
          </a:r>
          <a:r>
            <a:rPr lang="en-US"/>
            <a:t> Detachable dustbins with easy-clean hatches.</a:t>
          </a:r>
        </a:p>
      </dgm:t>
    </dgm:pt>
    <dgm:pt modelId="{92BF4772-7A3D-42F2-8481-3D34FDD0EC0A}" type="parTrans" cxnId="{E3880E98-F541-4FB3-9FDB-A16DD6ACDA56}">
      <dgm:prSet/>
      <dgm:spPr/>
      <dgm:t>
        <a:bodyPr/>
        <a:lstStyle/>
        <a:p>
          <a:endParaRPr lang="en-US"/>
        </a:p>
      </dgm:t>
    </dgm:pt>
    <dgm:pt modelId="{FAC1AF55-5EB6-4EEB-B1AF-4ED0E51BBF58}" type="sibTrans" cxnId="{E3880E98-F541-4FB3-9FDB-A16DD6ACDA56}">
      <dgm:prSet/>
      <dgm:spPr/>
      <dgm:t>
        <a:bodyPr/>
        <a:lstStyle/>
        <a:p>
          <a:endParaRPr lang="en-US"/>
        </a:p>
      </dgm:t>
    </dgm:pt>
    <dgm:pt modelId="{4BFD35AF-A37A-4E3D-BE14-CCDC17391FA6}">
      <dgm:prSet/>
      <dgm:spPr/>
      <dgm:t>
        <a:bodyPr/>
        <a:lstStyle/>
        <a:p>
          <a:r>
            <a:rPr lang="en-US" b="1"/>
            <a:t>Companion App (Optional):</a:t>
          </a:r>
          <a:r>
            <a:rPr lang="en-US"/>
            <a:t> To receive alerts, manually mark obstacles, or schedule cleaning sessions.</a:t>
          </a:r>
        </a:p>
      </dgm:t>
    </dgm:pt>
    <dgm:pt modelId="{A3832007-1848-4E57-A377-0FD4378C89A8}" type="parTrans" cxnId="{D507178C-FEC4-4A83-B211-F7229314B419}">
      <dgm:prSet/>
      <dgm:spPr/>
      <dgm:t>
        <a:bodyPr/>
        <a:lstStyle/>
        <a:p>
          <a:endParaRPr lang="en-US"/>
        </a:p>
      </dgm:t>
    </dgm:pt>
    <dgm:pt modelId="{4F507057-799A-4C42-87C3-33A02DB944A0}" type="sibTrans" cxnId="{D507178C-FEC4-4A83-B211-F7229314B419}">
      <dgm:prSet/>
      <dgm:spPr/>
      <dgm:t>
        <a:bodyPr/>
        <a:lstStyle/>
        <a:p>
          <a:endParaRPr lang="en-US"/>
        </a:p>
      </dgm:t>
    </dgm:pt>
    <dgm:pt modelId="{25BCCBE4-E34C-4D0F-98BA-E91CF715419D}">
      <dgm:prSet/>
      <dgm:spPr/>
      <dgm:t>
        <a:bodyPr/>
        <a:lstStyle/>
        <a:p>
          <a:r>
            <a:rPr lang="en-US" b="1"/>
            <a:t>Waterproofing (at least IPX4):</a:t>
          </a:r>
          <a:r>
            <a:rPr lang="en-US"/>
            <a:t> Especially useful for cleaning balcony edges and kitchens.</a:t>
          </a:r>
        </a:p>
      </dgm:t>
    </dgm:pt>
    <dgm:pt modelId="{73031F9D-8C12-41FE-B66C-F35FB6B025D8}" type="parTrans" cxnId="{04F9CD02-9B2C-4620-83C7-BA69EEE360C9}">
      <dgm:prSet/>
      <dgm:spPr/>
      <dgm:t>
        <a:bodyPr/>
        <a:lstStyle/>
        <a:p>
          <a:endParaRPr lang="en-US"/>
        </a:p>
      </dgm:t>
    </dgm:pt>
    <dgm:pt modelId="{014D9C62-9BF9-441A-BF49-2D29277CA696}" type="sibTrans" cxnId="{04F9CD02-9B2C-4620-83C7-BA69EEE360C9}">
      <dgm:prSet/>
      <dgm:spPr/>
      <dgm:t>
        <a:bodyPr/>
        <a:lstStyle/>
        <a:p>
          <a:endParaRPr lang="en-US"/>
        </a:p>
      </dgm:t>
    </dgm:pt>
    <dgm:pt modelId="{81A30AB7-1FB2-40E2-8424-9960076AD287}" type="pres">
      <dgm:prSet presAssocID="{36635E17-9A8D-437E-9EEC-C82BC4486296}" presName="linear" presStyleCnt="0">
        <dgm:presLayoutVars>
          <dgm:animLvl val="lvl"/>
          <dgm:resizeHandles val="exact"/>
        </dgm:presLayoutVars>
      </dgm:prSet>
      <dgm:spPr/>
    </dgm:pt>
    <dgm:pt modelId="{EEF94051-5729-4152-B71A-94C321304F9B}" type="pres">
      <dgm:prSet presAssocID="{9E1A79BD-77C4-4AF6-A2E0-041F982AE02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2B41F7A-E8B0-41A6-B3FB-D22F6293FD83}" type="pres">
      <dgm:prSet presAssocID="{C4DB6979-629E-45A6-84F1-E86A58E365D4}" presName="spacer" presStyleCnt="0"/>
      <dgm:spPr/>
    </dgm:pt>
    <dgm:pt modelId="{956BF57B-34B9-422D-B1CA-80A269C7F776}" type="pres">
      <dgm:prSet presAssocID="{D301F471-69AA-441C-A904-FA000E87B63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68CFD3F-77A4-40B5-8EC7-1473F7A8BF7B}" type="pres">
      <dgm:prSet presAssocID="{FAC1AF55-5EB6-4EEB-B1AF-4ED0E51BBF58}" presName="spacer" presStyleCnt="0"/>
      <dgm:spPr/>
    </dgm:pt>
    <dgm:pt modelId="{DEA30373-340F-489F-BC14-20D4C6AD1376}" type="pres">
      <dgm:prSet presAssocID="{4BFD35AF-A37A-4E3D-BE14-CCDC17391F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26D5B23-A515-4521-97F5-692EC68D0D98}" type="pres">
      <dgm:prSet presAssocID="{4F507057-799A-4C42-87C3-33A02DB944A0}" presName="spacer" presStyleCnt="0"/>
      <dgm:spPr/>
    </dgm:pt>
    <dgm:pt modelId="{AD7F79A3-98E2-41D7-A016-6F23B47176C9}" type="pres">
      <dgm:prSet presAssocID="{25BCCBE4-E34C-4D0F-98BA-E91CF715419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4F9CD02-9B2C-4620-83C7-BA69EEE360C9}" srcId="{36635E17-9A8D-437E-9EEC-C82BC4486296}" destId="{25BCCBE4-E34C-4D0F-98BA-E91CF715419D}" srcOrd="3" destOrd="0" parTransId="{73031F9D-8C12-41FE-B66C-F35FB6B025D8}" sibTransId="{014D9C62-9BF9-441A-BF49-2D29277CA696}"/>
    <dgm:cxn modelId="{0DC9AD28-B8E4-4E13-A106-272804B4FE9D}" type="presOf" srcId="{4BFD35AF-A37A-4E3D-BE14-CCDC17391FA6}" destId="{DEA30373-340F-489F-BC14-20D4C6AD1376}" srcOrd="0" destOrd="0" presId="urn:microsoft.com/office/officeart/2005/8/layout/vList2"/>
    <dgm:cxn modelId="{C62D833E-AFDE-4423-9922-507D25832573}" type="presOf" srcId="{D301F471-69AA-441C-A904-FA000E87B636}" destId="{956BF57B-34B9-422D-B1CA-80A269C7F776}" srcOrd="0" destOrd="0" presId="urn:microsoft.com/office/officeart/2005/8/layout/vList2"/>
    <dgm:cxn modelId="{2096A27A-79C0-47B7-B16E-D0156362C65E}" type="presOf" srcId="{25BCCBE4-E34C-4D0F-98BA-E91CF715419D}" destId="{AD7F79A3-98E2-41D7-A016-6F23B47176C9}" srcOrd="0" destOrd="0" presId="urn:microsoft.com/office/officeart/2005/8/layout/vList2"/>
    <dgm:cxn modelId="{531A3882-431C-490E-B502-AFCF140D199E}" type="presOf" srcId="{9E1A79BD-77C4-4AF6-A2E0-041F982AE021}" destId="{EEF94051-5729-4152-B71A-94C321304F9B}" srcOrd="0" destOrd="0" presId="urn:microsoft.com/office/officeart/2005/8/layout/vList2"/>
    <dgm:cxn modelId="{D507178C-FEC4-4A83-B211-F7229314B419}" srcId="{36635E17-9A8D-437E-9EEC-C82BC4486296}" destId="{4BFD35AF-A37A-4E3D-BE14-CCDC17391FA6}" srcOrd="2" destOrd="0" parTransId="{A3832007-1848-4E57-A377-0FD4378C89A8}" sibTransId="{4F507057-799A-4C42-87C3-33A02DB944A0}"/>
    <dgm:cxn modelId="{E3880E98-F541-4FB3-9FDB-A16DD6ACDA56}" srcId="{36635E17-9A8D-437E-9EEC-C82BC4486296}" destId="{D301F471-69AA-441C-A904-FA000E87B636}" srcOrd="1" destOrd="0" parTransId="{92BF4772-7A3D-42F2-8481-3D34FDD0EC0A}" sibTransId="{FAC1AF55-5EB6-4EEB-B1AF-4ED0E51BBF58}"/>
    <dgm:cxn modelId="{D32D5BD0-DF77-4FC0-BB08-BA2C93A43412}" type="presOf" srcId="{36635E17-9A8D-437E-9EEC-C82BC4486296}" destId="{81A30AB7-1FB2-40E2-8424-9960076AD287}" srcOrd="0" destOrd="0" presId="urn:microsoft.com/office/officeart/2005/8/layout/vList2"/>
    <dgm:cxn modelId="{D99E4EF5-4693-444E-A6AE-3A0F1A0FF71D}" srcId="{36635E17-9A8D-437E-9EEC-C82BC4486296}" destId="{9E1A79BD-77C4-4AF6-A2E0-041F982AE021}" srcOrd="0" destOrd="0" parTransId="{0CB9026C-5EFE-45E6-9800-C6141B908B23}" sibTransId="{C4DB6979-629E-45A6-84F1-E86A58E365D4}"/>
    <dgm:cxn modelId="{5585E0F4-4031-4060-8D9E-4E40ED054956}" type="presParOf" srcId="{81A30AB7-1FB2-40E2-8424-9960076AD287}" destId="{EEF94051-5729-4152-B71A-94C321304F9B}" srcOrd="0" destOrd="0" presId="urn:microsoft.com/office/officeart/2005/8/layout/vList2"/>
    <dgm:cxn modelId="{00925079-4AF2-407F-BC3A-B5EA3491605A}" type="presParOf" srcId="{81A30AB7-1FB2-40E2-8424-9960076AD287}" destId="{D2B41F7A-E8B0-41A6-B3FB-D22F6293FD83}" srcOrd="1" destOrd="0" presId="urn:microsoft.com/office/officeart/2005/8/layout/vList2"/>
    <dgm:cxn modelId="{E4596074-D0B6-4D0E-AFE6-3E2749A04EE3}" type="presParOf" srcId="{81A30AB7-1FB2-40E2-8424-9960076AD287}" destId="{956BF57B-34B9-422D-B1CA-80A269C7F776}" srcOrd="2" destOrd="0" presId="urn:microsoft.com/office/officeart/2005/8/layout/vList2"/>
    <dgm:cxn modelId="{D25CAF20-0556-4480-8BBC-2D069B9AFEFB}" type="presParOf" srcId="{81A30AB7-1FB2-40E2-8424-9960076AD287}" destId="{E68CFD3F-77A4-40B5-8EC7-1473F7A8BF7B}" srcOrd="3" destOrd="0" presId="urn:microsoft.com/office/officeart/2005/8/layout/vList2"/>
    <dgm:cxn modelId="{CE9403A8-DFED-465A-8BF3-369C34EF5721}" type="presParOf" srcId="{81A30AB7-1FB2-40E2-8424-9960076AD287}" destId="{DEA30373-340F-489F-BC14-20D4C6AD1376}" srcOrd="4" destOrd="0" presId="urn:microsoft.com/office/officeart/2005/8/layout/vList2"/>
    <dgm:cxn modelId="{5288D69C-0F11-40B7-A1AF-06BA658E2103}" type="presParOf" srcId="{81A30AB7-1FB2-40E2-8424-9960076AD287}" destId="{A26D5B23-A515-4521-97F5-692EC68D0D98}" srcOrd="5" destOrd="0" presId="urn:microsoft.com/office/officeart/2005/8/layout/vList2"/>
    <dgm:cxn modelId="{B0D7D841-3DEF-4D43-A9F4-C52A236C6A93}" type="presParOf" srcId="{81A30AB7-1FB2-40E2-8424-9960076AD287}" destId="{AD7F79A3-98E2-41D7-A016-6F23B47176C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01B70EB-0CFB-4797-8543-1FCA6E4DC7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DEABB7-9938-4759-86B8-79E8F3F278FA}">
      <dgm:prSet/>
      <dgm:spPr/>
      <dgm:t>
        <a:bodyPr/>
        <a:lstStyle/>
        <a:p>
          <a:r>
            <a:rPr lang="en-US" b="1"/>
            <a:t>Rugged Terrain Adaptability</a:t>
          </a:r>
          <a:endParaRPr lang="en-US"/>
        </a:p>
      </dgm:t>
    </dgm:pt>
    <dgm:pt modelId="{FFC261C4-8DC0-42A9-B20F-8D4B0BD62D92}" type="parTrans" cxnId="{BBD52F0B-AE97-42D1-BF41-E8775B3BAAF3}">
      <dgm:prSet/>
      <dgm:spPr/>
      <dgm:t>
        <a:bodyPr/>
        <a:lstStyle/>
        <a:p>
          <a:endParaRPr lang="en-US"/>
        </a:p>
      </dgm:t>
    </dgm:pt>
    <dgm:pt modelId="{D9ECB495-A746-4353-92D1-D7BE1FD5971D}" type="sibTrans" cxnId="{BBD52F0B-AE97-42D1-BF41-E8775B3BAAF3}">
      <dgm:prSet/>
      <dgm:spPr/>
      <dgm:t>
        <a:bodyPr/>
        <a:lstStyle/>
        <a:p>
          <a:endParaRPr lang="en-US"/>
        </a:p>
      </dgm:t>
    </dgm:pt>
    <dgm:pt modelId="{E5714D1A-8E6E-49C4-AA98-6B0992FAA124}">
      <dgm:prSet/>
      <dgm:spPr/>
      <dgm:t>
        <a:bodyPr/>
        <a:lstStyle/>
        <a:p>
          <a:r>
            <a:rPr lang="en-US" b="1"/>
            <a:t>Missing Feature:</a:t>
          </a:r>
          <a:r>
            <a:rPr lang="en-US"/>
            <a:t> No mention of </a:t>
          </a:r>
          <a:r>
            <a:rPr lang="en-US" b="1"/>
            <a:t>uneven floor surfaces</a:t>
          </a:r>
          <a:r>
            <a:rPr lang="en-US"/>
            <a:t>, such as cracked cement, tiles with missing corners, or sloped floors, which are common in rural homes.</a:t>
          </a:r>
        </a:p>
      </dgm:t>
    </dgm:pt>
    <dgm:pt modelId="{D19E3CD1-25AF-4F21-8EB1-5F9370642872}" type="parTrans" cxnId="{B7BA34C1-77F1-4464-929E-15A904CD9703}">
      <dgm:prSet/>
      <dgm:spPr/>
      <dgm:t>
        <a:bodyPr/>
        <a:lstStyle/>
        <a:p>
          <a:endParaRPr lang="en-US"/>
        </a:p>
      </dgm:t>
    </dgm:pt>
    <dgm:pt modelId="{6B50BE7A-60F0-460B-9916-0B19DEA4EE0A}" type="sibTrans" cxnId="{B7BA34C1-77F1-4464-929E-15A904CD9703}">
      <dgm:prSet/>
      <dgm:spPr/>
      <dgm:t>
        <a:bodyPr/>
        <a:lstStyle/>
        <a:p>
          <a:endParaRPr lang="en-US"/>
        </a:p>
      </dgm:t>
    </dgm:pt>
    <dgm:pt modelId="{5312C060-4B53-40FA-8519-03C465BC88C4}">
      <dgm:prSet/>
      <dgm:spPr/>
      <dgm:t>
        <a:bodyPr/>
        <a:lstStyle/>
        <a:p>
          <a:r>
            <a:rPr lang="en-US" b="1"/>
            <a:t>Improvement:</a:t>
          </a:r>
          <a:r>
            <a:rPr lang="en-US"/>
            <a:t> </a:t>
          </a:r>
        </a:p>
      </dgm:t>
    </dgm:pt>
    <dgm:pt modelId="{9CF58D69-6A2E-4319-8286-0EB9162B6D1F}" type="parTrans" cxnId="{52BEF7A3-BA67-4351-ABB9-93ED4F753691}">
      <dgm:prSet/>
      <dgm:spPr/>
      <dgm:t>
        <a:bodyPr/>
        <a:lstStyle/>
        <a:p>
          <a:endParaRPr lang="en-US"/>
        </a:p>
      </dgm:t>
    </dgm:pt>
    <dgm:pt modelId="{041E0D4E-37EF-4E55-9083-04FEA1975106}" type="sibTrans" cxnId="{52BEF7A3-BA67-4351-ABB9-93ED4F753691}">
      <dgm:prSet/>
      <dgm:spPr/>
      <dgm:t>
        <a:bodyPr/>
        <a:lstStyle/>
        <a:p>
          <a:endParaRPr lang="en-US"/>
        </a:p>
      </dgm:t>
    </dgm:pt>
    <dgm:pt modelId="{4CF782D3-79D2-47DB-A711-CA065D213246}">
      <dgm:prSet/>
      <dgm:spPr/>
      <dgm:t>
        <a:bodyPr/>
        <a:lstStyle/>
        <a:p>
          <a:r>
            <a:rPr lang="en-US"/>
            <a:t>Add </a:t>
          </a:r>
          <a:r>
            <a:rPr lang="en-US" b="1"/>
            <a:t>suspension-based wheel modules</a:t>
          </a:r>
          <a:r>
            <a:rPr lang="en-US"/>
            <a:t> or </a:t>
          </a:r>
          <a:r>
            <a:rPr lang="en-US" b="1"/>
            <a:t>adaptive wheel elevation</a:t>
          </a:r>
          <a:r>
            <a:rPr lang="en-US"/>
            <a:t>.</a:t>
          </a:r>
        </a:p>
      </dgm:t>
    </dgm:pt>
    <dgm:pt modelId="{1E652962-3E7D-4728-B344-3BD2266E89BC}" type="parTrans" cxnId="{C8A731F9-5EEA-4272-916B-A0EEADCB47CF}">
      <dgm:prSet/>
      <dgm:spPr/>
      <dgm:t>
        <a:bodyPr/>
        <a:lstStyle/>
        <a:p>
          <a:endParaRPr lang="en-US"/>
        </a:p>
      </dgm:t>
    </dgm:pt>
    <dgm:pt modelId="{1EF93424-441F-47C2-B777-55A3DECE41C6}" type="sibTrans" cxnId="{C8A731F9-5EEA-4272-916B-A0EEADCB47CF}">
      <dgm:prSet/>
      <dgm:spPr/>
      <dgm:t>
        <a:bodyPr/>
        <a:lstStyle/>
        <a:p>
          <a:endParaRPr lang="en-US"/>
        </a:p>
      </dgm:t>
    </dgm:pt>
    <dgm:pt modelId="{7A936221-C80E-40A5-83E6-D3EB5F84FB30}">
      <dgm:prSet/>
      <dgm:spPr/>
      <dgm:t>
        <a:bodyPr/>
        <a:lstStyle/>
        <a:p>
          <a:r>
            <a:rPr lang="en-US"/>
            <a:t>Use </a:t>
          </a:r>
          <a:r>
            <a:rPr lang="en-US" b="1"/>
            <a:t>infrared or pressure sensors</a:t>
          </a:r>
          <a:r>
            <a:rPr lang="en-US"/>
            <a:t> to detect floor dips and auto-adjust suction/nozzle height.</a:t>
          </a:r>
        </a:p>
      </dgm:t>
    </dgm:pt>
    <dgm:pt modelId="{354DD4CF-C2B6-4141-AFF4-F40E97F186AC}" type="parTrans" cxnId="{1D5454FD-8A56-423C-9013-28D3233A9C05}">
      <dgm:prSet/>
      <dgm:spPr/>
      <dgm:t>
        <a:bodyPr/>
        <a:lstStyle/>
        <a:p>
          <a:endParaRPr lang="en-US"/>
        </a:p>
      </dgm:t>
    </dgm:pt>
    <dgm:pt modelId="{CA02DB3C-5A25-4577-AE1E-22AA2B82A086}" type="sibTrans" cxnId="{1D5454FD-8A56-423C-9013-28D3233A9C05}">
      <dgm:prSet/>
      <dgm:spPr/>
      <dgm:t>
        <a:bodyPr/>
        <a:lstStyle/>
        <a:p>
          <a:endParaRPr lang="en-US"/>
        </a:p>
      </dgm:t>
    </dgm:pt>
    <dgm:pt modelId="{771AD48B-57B1-4688-A4AC-7BAF4FB8F228}" type="pres">
      <dgm:prSet presAssocID="{601B70EB-0CFB-4797-8543-1FCA6E4DC77F}" presName="linear" presStyleCnt="0">
        <dgm:presLayoutVars>
          <dgm:animLvl val="lvl"/>
          <dgm:resizeHandles val="exact"/>
        </dgm:presLayoutVars>
      </dgm:prSet>
      <dgm:spPr/>
    </dgm:pt>
    <dgm:pt modelId="{02935F77-7F51-4BA6-AC04-53FD4CBFFC0F}" type="pres">
      <dgm:prSet presAssocID="{94DEABB7-9938-4759-86B8-79E8F3F278F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59E5C10-49BF-460E-B840-D843A424DA34}" type="pres">
      <dgm:prSet presAssocID="{D9ECB495-A746-4353-92D1-D7BE1FD5971D}" presName="spacer" presStyleCnt="0"/>
      <dgm:spPr/>
    </dgm:pt>
    <dgm:pt modelId="{80DE7889-4A11-4483-8D27-ADCB5B165014}" type="pres">
      <dgm:prSet presAssocID="{E5714D1A-8E6E-49C4-AA98-6B0992FAA12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DF596C4-D241-4C16-AC04-27A2259493C6}" type="pres">
      <dgm:prSet presAssocID="{6B50BE7A-60F0-460B-9916-0B19DEA4EE0A}" presName="spacer" presStyleCnt="0"/>
      <dgm:spPr/>
    </dgm:pt>
    <dgm:pt modelId="{83DC56B9-74FB-434C-BB04-0729D128C7FE}" type="pres">
      <dgm:prSet presAssocID="{5312C060-4B53-40FA-8519-03C465BC88C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D0B749E8-8DEC-43B6-8B39-A26C6EC986B6}" type="pres">
      <dgm:prSet presAssocID="{5312C060-4B53-40FA-8519-03C465BC88C4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AB73F0A-E33B-4FCF-9006-120C9FCD6316}" type="presOf" srcId="{7A936221-C80E-40A5-83E6-D3EB5F84FB30}" destId="{D0B749E8-8DEC-43B6-8B39-A26C6EC986B6}" srcOrd="0" destOrd="1" presId="urn:microsoft.com/office/officeart/2005/8/layout/vList2"/>
    <dgm:cxn modelId="{BBD52F0B-AE97-42D1-BF41-E8775B3BAAF3}" srcId="{601B70EB-0CFB-4797-8543-1FCA6E4DC77F}" destId="{94DEABB7-9938-4759-86B8-79E8F3F278FA}" srcOrd="0" destOrd="0" parTransId="{FFC261C4-8DC0-42A9-B20F-8D4B0BD62D92}" sibTransId="{D9ECB495-A746-4353-92D1-D7BE1FD5971D}"/>
    <dgm:cxn modelId="{2BD53E7A-E85B-4295-8CD6-B2B15F15BFB3}" type="presOf" srcId="{5312C060-4B53-40FA-8519-03C465BC88C4}" destId="{83DC56B9-74FB-434C-BB04-0729D128C7FE}" srcOrd="0" destOrd="0" presId="urn:microsoft.com/office/officeart/2005/8/layout/vList2"/>
    <dgm:cxn modelId="{52BEF7A3-BA67-4351-ABB9-93ED4F753691}" srcId="{601B70EB-0CFB-4797-8543-1FCA6E4DC77F}" destId="{5312C060-4B53-40FA-8519-03C465BC88C4}" srcOrd="2" destOrd="0" parTransId="{9CF58D69-6A2E-4319-8286-0EB9162B6D1F}" sibTransId="{041E0D4E-37EF-4E55-9083-04FEA1975106}"/>
    <dgm:cxn modelId="{9D1369B9-A858-46B8-A086-B5F892350724}" type="presOf" srcId="{E5714D1A-8E6E-49C4-AA98-6B0992FAA124}" destId="{80DE7889-4A11-4483-8D27-ADCB5B165014}" srcOrd="0" destOrd="0" presId="urn:microsoft.com/office/officeart/2005/8/layout/vList2"/>
    <dgm:cxn modelId="{B7BA34C1-77F1-4464-929E-15A904CD9703}" srcId="{601B70EB-0CFB-4797-8543-1FCA6E4DC77F}" destId="{E5714D1A-8E6E-49C4-AA98-6B0992FAA124}" srcOrd="1" destOrd="0" parTransId="{D19E3CD1-25AF-4F21-8EB1-5F9370642872}" sibTransId="{6B50BE7A-60F0-460B-9916-0B19DEA4EE0A}"/>
    <dgm:cxn modelId="{97F401C6-C802-46E4-93DF-1FA5EA39456D}" type="presOf" srcId="{94DEABB7-9938-4759-86B8-79E8F3F278FA}" destId="{02935F77-7F51-4BA6-AC04-53FD4CBFFC0F}" srcOrd="0" destOrd="0" presId="urn:microsoft.com/office/officeart/2005/8/layout/vList2"/>
    <dgm:cxn modelId="{E32D17DB-57AB-4F2F-B691-2CBF8ADE7C9F}" type="presOf" srcId="{4CF782D3-79D2-47DB-A711-CA065D213246}" destId="{D0B749E8-8DEC-43B6-8B39-A26C6EC986B6}" srcOrd="0" destOrd="0" presId="urn:microsoft.com/office/officeart/2005/8/layout/vList2"/>
    <dgm:cxn modelId="{69FD44EC-558E-4092-A759-A7F4C07FFB64}" type="presOf" srcId="{601B70EB-0CFB-4797-8543-1FCA6E4DC77F}" destId="{771AD48B-57B1-4688-A4AC-7BAF4FB8F228}" srcOrd="0" destOrd="0" presId="urn:microsoft.com/office/officeart/2005/8/layout/vList2"/>
    <dgm:cxn modelId="{C8A731F9-5EEA-4272-916B-A0EEADCB47CF}" srcId="{5312C060-4B53-40FA-8519-03C465BC88C4}" destId="{4CF782D3-79D2-47DB-A711-CA065D213246}" srcOrd="0" destOrd="0" parTransId="{1E652962-3E7D-4728-B344-3BD2266E89BC}" sibTransId="{1EF93424-441F-47C2-B777-55A3DECE41C6}"/>
    <dgm:cxn modelId="{1D5454FD-8A56-423C-9013-28D3233A9C05}" srcId="{5312C060-4B53-40FA-8519-03C465BC88C4}" destId="{7A936221-C80E-40A5-83E6-D3EB5F84FB30}" srcOrd="1" destOrd="0" parTransId="{354DD4CF-C2B6-4141-AFF4-F40E97F186AC}" sibTransId="{CA02DB3C-5A25-4577-AE1E-22AA2B82A086}"/>
    <dgm:cxn modelId="{92440F97-1D2F-4F27-A9B3-FD9C31190BDC}" type="presParOf" srcId="{771AD48B-57B1-4688-A4AC-7BAF4FB8F228}" destId="{02935F77-7F51-4BA6-AC04-53FD4CBFFC0F}" srcOrd="0" destOrd="0" presId="urn:microsoft.com/office/officeart/2005/8/layout/vList2"/>
    <dgm:cxn modelId="{72C4DB1B-2B98-4F67-9100-F6D4CDA28F88}" type="presParOf" srcId="{771AD48B-57B1-4688-A4AC-7BAF4FB8F228}" destId="{B59E5C10-49BF-460E-B840-D843A424DA34}" srcOrd="1" destOrd="0" presId="urn:microsoft.com/office/officeart/2005/8/layout/vList2"/>
    <dgm:cxn modelId="{2AD898E7-8406-4B1B-AAD8-CA6EEC78C37D}" type="presParOf" srcId="{771AD48B-57B1-4688-A4AC-7BAF4FB8F228}" destId="{80DE7889-4A11-4483-8D27-ADCB5B165014}" srcOrd="2" destOrd="0" presId="urn:microsoft.com/office/officeart/2005/8/layout/vList2"/>
    <dgm:cxn modelId="{B9E583E2-C12D-4424-9762-BC126AC63818}" type="presParOf" srcId="{771AD48B-57B1-4688-A4AC-7BAF4FB8F228}" destId="{5DF596C4-D241-4C16-AC04-27A2259493C6}" srcOrd="3" destOrd="0" presId="urn:microsoft.com/office/officeart/2005/8/layout/vList2"/>
    <dgm:cxn modelId="{6F2ED8D2-2409-4ACE-8FD2-1C721C97D506}" type="presParOf" srcId="{771AD48B-57B1-4688-A4AC-7BAF4FB8F228}" destId="{83DC56B9-74FB-434C-BB04-0729D128C7FE}" srcOrd="4" destOrd="0" presId="urn:microsoft.com/office/officeart/2005/8/layout/vList2"/>
    <dgm:cxn modelId="{A31497C7-62A5-45E5-B7DB-BB6A214DA79F}" type="presParOf" srcId="{771AD48B-57B1-4688-A4AC-7BAF4FB8F228}" destId="{D0B749E8-8DEC-43B6-8B39-A26C6EC986B6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E67F1A-9354-415E-9C35-337C37F79D0B}">
      <dsp:nvSpPr>
        <dsp:cNvPr id="0" name=""/>
        <dsp:cNvSpPr/>
      </dsp:nvSpPr>
      <dsp:spPr>
        <a:xfrm>
          <a:off x="0" y="41544"/>
          <a:ext cx="10515600" cy="1374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Design a robotic vacuum cleaner equipped with </a:t>
          </a:r>
          <a:r>
            <a:rPr lang="en-US" sz="2500" b="1" kern="1200"/>
            <a:t>omnidirectional wheels</a:t>
          </a:r>
          <a:r>
            <a:rPr lang="en-US" sz="2500" kern="1200"/>
            <a:t>, capable of </a:t>
          </a:r>
          <a:r>
            <a:rPr lang="en-US" sz="2500" b="1" kern="1200"/>
            <a:t>smoothly traversing doorway thresholds</a:t>
          </a:r>
          <a:r>
            <a:rPr lang="en-US" sz="2500" kern="1200"/>
            <a:t> between rooms and onto balconies. </a:t>
          </a:r>
        </a:p>
      </dsp:txBody>
      <dsp:txXfrm>
        <a:off x="67110" y="108654"/>
        <a:ext cx="10381380" cy="1240530"/>
      </dsp:txXfrm>
    </dsp:sp>
    <dsp:sp modelId="{40E7D437-612E-4CF5-8F1F-0179606178C6}">
      <dsp:nvSpPr>
        <dsp:cNvPr id="0" name=""/>
        <dsp:cNvSpPr/>
      </dsp:nvSpPr>
      <dsp:spPr>
        <a:xfrm>
          <a:off x="0" y="1488294"/>
          <a:ext cx="10515600" cy="1374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design must accommodate </a:t>
          </a:r>
          <a:r>
            <a:rPr lang="en-US" sz="2500" b="1" kern="1200"/>
            <a:t>challenging electrical conditions</a:t>
          </a:r>
          <a:r>
            <a:rPr lang="en-US" sz="2500" kern="1200"/>
            <a:t>—particularly in </a:t>
          </a:r>
          <a:r>
            <a:rPr lang="en-US" sz="2500" b="1" kern="1200"/>
            <a:t>rural India</a:t>
          </a:r>
          <a:r>
            <a:rPr lang="en-US" sz="2500" kern="1200"/>
            <a:t>, where </a:t>
          </a:r>
          <a:r>
            <a:rPr lang="en-US" sz="2500" b="1" kern="1200"/>
            <a:t>frequent power outages and voltage fluctuations</a:t>
          </a:r>
          <a:r>
            <a:rPr lang="en-US" sz="2500" kern="1200"/>
            <a:t> occur. </a:t>
          </a:r>
        </a:p>
      </dsp:txBody>
      <dsp:txXfrm>
        <a:off x="67110" y="1555404"/>
        <a:ext cx="10381380" cy="1240530"/>
      </dsp:txXfrm>
    </dsp:sp>
    <dsp:sp modelId="{6BA0520C-CC09-4F14-BFBB-9B83FEC6C1AE}">
      <dsp:nvSpPr>
        <dsp:cNvPr id="0" name=""/>
        <dsp:cNvSpPr/>
      </dsp:nvSpPr>
      <dsp:spPr>
        <a:xfrm>
          <a:off x="0" y="2935044"/>
          <a:ext cx="10515600" cy="13747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vacuum must maintain operational continuity during brief interruptions and be capable of quickly reconnecting when power is restored.</a:t>
          </a:r>
        </a:p>
      </dsp:txBody>
      <dsp:txXfrm>
        <a:off x="67110" y="3002154"/>
        <a:ext cx="10381380" cy="124053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14BCA-E7A6-4F7E-B806-1FEF84213254}">
      <dsp:nvSpPr>
        <dsp:cNvPr id="0" name=""/>
        <dsp:cNvSpPr/>
      </dsp:nvSpPr>
      <dsp:spPr>
        <a:xfrm>
          <a:off x="0" y="125286"/>
          <a:ext cx="10515600" cy="1814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Missing Feature:</a:t>
          </a:r>
          <a:r>
            <a:rPr lang="en-US" sz="3300" kern="1200"/>
            <a:t> Lack of emphasis on </a:t>
          </a:r>
          <a:r>
            <a:rPr lang="en-US" sz="3300" b="1" kern="1200"/>
            <a:t>natural and agricultural residues</a:t>
          </a:r>
          <a:r>
            <a:rPr lang="en-US" sz="3300" kern="1200"/>
            <a:t> (e.g., mud, dry grain husks, cow dung particles, firewood debris).</a:t>
          </a:r>
        </a:p>
      </dsp:txBody>
      <dsp:txXfrm>
        <a:off x="88585" y="213871"/>
        <a:ext cx="10338430" cy="1637500"/>
      </dsp:txXfrm>
    </dsp:sp>
    <dsp:sp modelId="{A3589880-88D2-4EF8-827E-2A2D4E07EB09}">
      <dsp:nvSpPr>
        <dsp:cNvPr id="0" name=""/>
        <dsp:cNvSpPr/>
      </dsp:nvSpPr>
      <dsp:spPr>
        <a:xfrm>
          <a:off x="0" y="2034996"/>
          <a:ext cx="10515600" cy="12859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Improvement:</a:t>
          </a:r>
          <a:r>
            <a:rPr lang="en-US" sz="3300" kern="1200"/>
            <a:t> </a:t>
          </a:r>
        </a:p>
      </dsp:txBody>
      <dsp:txXfrm>
        <a:off x="62775" y="2097771"/>
        <a:ext cx="10390050" cy="1160397"/>
      </dsp:txXfrm>
    </dsp:sp>
    <dsp:sp modelId="{7FDDF448-436C-4060-AFA4-290157C784A2}">
      <dsp:nvSpPr>
        <dsp:cNvPr id="0" name=""/>
        <dsp:cNvSpPr/>
      </dsp:nvSpPr>
      <dsp:spPr>
        <a:xfrm>
          <a:off x="0" y="3320944"/>
          <a:ext cx="10515600" cy="90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Include </a:t>
          </a:r>
          <a:r>
            <a:rPr lang="en-US" sz="2600" b="1" kern="1200"/>
            <a:t>customizable cleaning modes</a:t>
          </a:r>
          <a:r>
            <a:rPr lang="en-US" sz="2600" kern="1200"/>
            <a:t> for rural homes.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Design filters and dustbins for </a:t>
          </a:r>
          <a:r>
            <a:rPr lang="en-US" sz="2600" b="1" kern="1200"/>
            <a:t>larger, fibrous, or sticky materials</a:t>
          </a:r>
          <a:r>
            <a:rPr lang="en-US" sz="2600" kern="1200"/>
            <a:t>.</a:t>
          </a:r>
        </a:p>
      </dsp:txBody>
      <dsp:txXfrm>
        <a:off x="0" y="3320944"/>
        <a:ext cx="10515600" cy="90510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06DE3-D350-48C2-9342-BAF936D0D86B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Improvement:</a:t>
          </a:r>
          <a:r>
            <a:rPr lang="en-US" sz="3000" kern="1200"/>
            <a:t> </a:t>
          </a:r>
        </a:p>
      </dsp:txBody>
      <dsp:txXfrm>
        <a:off x="0" y="2626263"/>
        <a:ext cx="10515600" cy="930480"/>
      </dsp:txXfrm>
    </dsp:sp>
    <dsp:sp modelId="{472FBBC8-043B-4CAF-B663-A7826D713478}">
      <dsp:nvSpPr>
        <dsp:cNvPr id="0" name=""/>
        <dsp:cNvSpPr/>
      </dsp:nvSpPr>
      <dsp:spPr>
        <a:xfrm>
          <a:off x="0" y="3522281"/>
          <a:ext cx="5257799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Smart traction control</a:t>
          </a:r>
          <a:r>
            <a:rPr lang="en-US" sz="2500" kern="1200"/>
            <a:t> based on detected surface type.</a:t>
          </a:r>
        </a:p>
      </dsp:txBody>
      <dsp:txXfrm>
        <a:off x="0" y="3522281"/>
        <a:ext cx="5257799" cy="792631"/>
      </dsp:txXfrm>
    </dsp:sp>
    <dsp:sp modelId="{3DC5EEBB-90F5-4DDB-A851-B634BA3DC9FE}">
      <dsp:nvSpPr>
        <dsp:cNvPr id="0" name=""/>
        <dsp:cNvSpPr/>
      </dsp:nvSpPr>
      <dsp:spPr>
        <a:xfrm>
          <a:off x="5257800" y="3522281"/>
          <a:ext cx="5257799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Automatic suction modulation</a:t>
          </a:r>
          <a:r>
            <a:rPr lang="en-US" sz="2500" kern="1200" dirty="0"/>
            <a:t> for different surfaces.</a:t>
          </a:r>
        </a:p>
      </dsp:txBody>
      <dsp:txXfrm>
        <a:off x="5257800" y="3522281"/>
        <a:ext cx="5257799" cy="792631"/>
      </dsp:txXfrm>
    </dsp:sp>
    <dsp:sp modelId="{A3B5EB4A-ECF0-4D38-B4AB-27C1E44E815F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Missing Feature:</a:t>
          </a:r>
          <a:r>
            <a:rPr lang="en-US" sz="3000" kern="1200" dirty="0"/>
            <a:t> No mention of </a:t>
          </a:r>
          <a:r>
            <a:rPr lang="en-US" sz="3000" b="1" kern="1200" dirty="0"/>
            <a:t>transitioning between surfaces</a:t>
          </a:r>
          <a:r>
            <a:rPr lang="en-US" sz="3000" kern="1200" dirty="0"/>
            <a:t> like mud-to-tile, tile-to-wood, or stone-to-cement.</a:t>
          </a:r>
        </a:p>
      </dsp:txBody>
      <dsp:txXfrm rot="10800000">
        <a:off x="0" y="1962"/>
        <a:ext cx="10515600" cy="17219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1BB1C-354F-4296-9757-10E02C7867E4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Improvement:</a:t>
          </a:r>
          <a:r>
            <a:rPr lang="en-US" sz="3200" kern="1200"/>
            <a:t> </a:t>
          </a:r>
        </a:p>
      </dsp:txBody>
      <dsp:txXfrm>
        <a:off x="0" y="2626263"/>
        <a:ext cx="10515600" cy="930480"/>
      </dsp:txXfrm>
    </dsp:sp>
    <dsp:sp modelId="{59CC5EE0-55D4-4FC4-B27B-F7E9689D259A}">
      <dsp:nvSpPr>
        <dsp:cNvPr id="0" name=""/>
        <dsp:cNvSpPr/>
      </dsp:nvSpPr>
      <dsp:spPr>
        <a:xfrm>
          <a:off x="0" y="3522281"/>
          <a:ext cx="5257799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 a </a:t>
          </a:r>
          <a:r>
            <a:rPr lang="en-US" sz="1700" b="1" kern="1200"/>
            <a:t>swappable battery</a:t>
          </a:r>
          <a:r>
            <a:rPr lang="en-US" sz="1700" kern="1200"/>
            <a:t> or </a:t>
          </a:r>
          <a:r>
            <a:rPr lang="en-US" sz="1700" b="1" kern="1200"/>
            <a:t>solar charging option</a:t>
          </a:r>
          <a:r>
            <a:rPr lang="en-US" sz="1700" kern="1200"/>
            <a:t>.</a:t>
          </a:r>
        </a:p>
      </dsp:txBody>
      <dsp:txXfrm>
        <a:off x="0" y="3522281"/>
        <a:ext cx="5257799" cy="792631"/>
      </dsp:txXfrm>
    </dsp:sp>
    <dsp:sp modelId="{01D48AC7-78CE-48A0-B245-9A15DB7EF49F}">
      <dsp:nvSpPr>
        <dsp:cNvPr id="0" name=""/>
        <dsp:cNvSpPr/>
      </dsp:nvSpPr>
      <dsp:spPr>
        <a:xfrm>
          <a:off x="5257800" y="3522281"/>
          <a:ext cx="5257799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Introduce a </a:t>
          </a:r>
          <a:r>
            <a:rPr lang="en-US" sz="1700" b="1" kern="1200"/>
            <a:t>manual push-clean mode</a:t>
          </a:r>
          <a:r>
            <a:rPr lang="en-US" sz="1700" kern="1200"/>
            <a:t> that can still sweep or brush without electronics during long outages.</a:t>
          </a:r>
        </a:p>
      </dsp:txBody>
      <dsp:txXfrm>
        <a:off x="5257800" y="3522281"/>
        <a:ext cx="5257799" cy="792631"/>
      </dsp:txXfrm>
    </dsp:sp>
    <dsp:sp modelId="{FD977EAD-9014-446F-9FD2-0E9151163335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Missing Feature:</a:t>
          </a:r>
          <a:r>
            <a:rPr lang="en-US" sz="3200" kern="1200"/>
            <a:t> Only brief power backup mentioned; not adequate in areas with long outages.</a:t>
          </a:r>
        </a:p>
      </dsp:txBody>
      <dsp:txXfrm rot="10800000">
        <a:off x="0" y="1962"/>
        <a:ext cx="10515600" cy="172198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5B8DAF-452A-42DD-BECD-93C410A2E2D9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Improvement:</a:t>
          </a:r>
          <a:r>
            <a:rPr lang="en-US" sz="3200" kern="1200"/>
            <a:t> </a:t>
          </a:r>
        </a:p>
      </dsp:txBody>
      <dsp:txXfrm>
        <a:off x="0" y="2626263"/>
        <a:ext cx="10515600" cy="930480"/>
      </dsp:txXfrm>
    </dsp:sp>
    <dsp:sp modelId="{CA20C2EB-623C-4429-A4CC-D18BBEC5DF0F}">
      <dsp:nvSpPr>
        <dsp:cNvPr id="0" name=""/>
        <dsp:cNvSpPr/>
      </dsp:nvSpPr>
      <dsp:spPr>
        <a:xfrm>
          <a:off x="0" y="3522281"/>
          <a:ext cx="5257799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Add </a:t>
          </a:r>
          <a:r>
            <a:rPr lang="en-US" sz="2300" b="1" kern="1200"/>
            <a:t>voice alerts or control</a:t>
          </a:r>
          <a:r>
            <a:rPr lang="en-US" sz="2300" kern="1200"/>
            <a:t> in </a:t>
          </a:r>
          <a:r>
            <a:rPr lang="en-US" sz="2300" b="1" kern="1200"/>
            <a:t>local languages</a:t>
          </a:r>
          <a:r>
            <a:rPr lang="en-US" sz="2300" kern="1200"/>
            <a:t> (Hindi, Tamil, Telugu, etc.).</a:t>
          </a:r>
        </a:p>
      </dsp:txBody>
      <dsp:txXfrm>
        <a:off x="0" y="3522281"/>
        <a:ext cx="5257799" cy="792631"/>
      </dsp:txXfrm>
    </dsp:sp>
    <dsp:sp modelId="{AE2E9DE1-89C2-43DF-8C47-DED43A7867D5}">
      <dsp:nvSpPr>
        <dsp:cNvPr id="0" name=""/>
        <dsp:cNvSpPr/>
      </dsp:nvSpPr>
      <dsp:spPr>
        <a:xfrm>
          <a:off x="5257800" y="3522281"/>
          <a:ext cx="5257799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29210" rIns="163576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 </a:t>
          </a:r>
          <a:r>
            <a:rPr lang="en-US" sz="2300" b="1" kern="1200"/>
            <a:t>simple icons and color indicators</a:t>
          </a:r>
          <a:r>
            <a:rPr lang="en-US" sz="2300" kern="1200"/>
            <a:t> instead of complex apps.</a:t>
          </a:r>
        </a:p>
      </dsp:txBody>
      <dsp:txXfrm>
        <a:off x="5257800" y="3522281"/>
        <a:ext cx="5257799" cy="792631"/>
      </dsp:txXfrm>
    </dsp:sp>
    <dsp:sp modelId="{03E24ADA-602F-4949-9FDC-30C66689F97B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Missing Feature:</a:t>
          </a:r>
          <a:r>
            <a:rPr lang="en-US" sz="3200" kern="1200"/>
            <a:t> No mention of interface usability for non-tech-savvy users.</a:t>
          </a:r>
        </a:p>
      </dsp:txBody>
      <dsp:txXfrm rot="10800000">
        <a:off x="0" y="1962"/>
        <a:ext cx="10515600" cy="172198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1EEA0-8DEA-4475-BEB5-8E58F2290F5F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Improvement:</a:t>
          </a:r>
          <a:r>
            <a:rPr lang="en-US" sz="3200" kern="1200"/>
            <a:t> </a:t>
          </a:r>
        </a:p>
      </dsp:txBody>
      <dsp:txXfrm>
        <a:off x="0" y="2626263"/>
        <a:ext cx="10515600" cy="930480"/>
      </dsp:txXfrm>
    </dsp:sp>
    <dsp:sp modelId="{DE9ED7FE-9091-4B94-8D63-49BCE3C07A03}">
      <dsp:nvSpPr>
        <dsp:cNvPr id="0" name=""/>
        <dsp:cNvSpPr/>
      </dsp:nvSpPr>
      <dsp:spPr>
        <a:xfrm>
          <a:off x="0" y="3522281"/>
          <a:ext cx="10515600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 </a:t>
          </a:r>
          <a:r>
            <a:rPr lang="en-US" sz="2500" b="1" kern="1200"/>
            <a:t>dual-compartment dustbins</a:t>
          </a:r>
          <a:r>
            <a:rPr lang="en-US" sz="2500" kern="1200"/>
            <a:t> with different filters for wet/dry matter.</a:t>
          </a:r>
        </a:p>
      </dsp:txBody>
      <dsp:txXfrm>
        <a:off x="0" y="3522281"/>
        <a:ext cx="10515600" cy="792631"/>
      </dsp:txXfrm>
    </dsp:sp>
    <dsp:sp modelId="{F1C95433-D05F-479B-B490-486BD2531FB4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Missing Feature:</a:t>
          </a:r>
          <a:r>
            <a:rPr lang="en-US" sz="3200" kern="1200"/>
            <a:t> No support for </a:t>
          </a:r>
          <a:r>
            <a:rPr lang="en-US" sz="3200" b="1" kern="1200"/>
            <a:t>separating wet and dry waste</a:t>
          </a:r>
          <a:r>
            <a:rPr lang="en-US" sz="3200" kern="1200"/>
            <a:t>, which can aid hygiene and composting.</a:t>
          </a:r>
        </a:p>
      </dsp:txBody>
      <dsp:txXfrm rot="10800000">
        <a:off x="0" y="1962"/>
        <a:ext cx="10515600" cy="172198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53822-72CF-423D-8D38-917AC1682069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Improvement:</a:t>
          </a:r>
          <a:r>
            <a:rPr lang="en-US" sz="3200" kern="1200"/>
            <a:t> </a:t>
          </a:r>
        </a:p>
      </dsp:txBody>
      <dsp:txXfrm>
        <a:off x="0" y="2626263"/>
        <a:ext cx="10515600" cy="930480"/>
      </dsp:txXfrm>
    </dsp:sp>
    <dsp:sp modelId="{054056CA-12EF-44CF-B287-BCAC97BF1648}">
      <dsp:nvSpPr>
        <dsp:cNvPr id="0" name=""/>
        <dsp:cNvSpPr/>
      </dsp:nvSpPr>
      <dsp:spPr>
        <a:xfrm>
          <a:off x="0" y="3522281"/>
          <a:ext cx="10515600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34290" rIns="192024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Add </a:t>
          </a:r>
          <a:r>
            <a:rPr lang="en-US" sz="2700" b="1" kern="1200"/>
            <a:t>offline SMS-based alerts</a:t>
          </a:r>
          <a:r>
            <a:rPr lang="en-US" sz="2700" kern="1200"/>
            <a:t> or </a:t>
          </a:r>
          <a:r>
            <a:rPr lang="en-US" sz="2700" b="1" kern="1200"/>
            <a:t>Bluetooth-only app connectivity</a:t>
          </a:r>
          <a:r>
            <a:rPr lang="en-US" sz="2700" kern="1200"/>
            <a:t>.</a:t>
          </a:r>
        </a:p>
      </dsp:txBody>
      <dsp:txXfrm>
        <a:off x="0" y="3522281"/>
        <a:ext cx="10515600" cy="792631"/>
      </dsp:txXfrm>
    </dsp:sp>
    <dsp:sp modelId="{FD6312FF-6991-4249-9520-D45497AD19A5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Missing Feature:</a:t>
          </a:r>
          <a:r>
            <a:rPr lang="en-US" sz="3200" kern="1200"/>
            <a:t> No alternative if Wi-Fi is unavailable.</a:t>
          </a:r>
        </a:p>
      </dsp:txBody>
      <dsp:txXfrm rot="10800000">
        <a:off x="0" y="1962"/>
        <a:ext cx="10515600" cy="172198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E7748-F117-4490-8633-B30E2889FD73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Improvement:</a:t>
          </a:r>
          <a:r>
            <a:rPr lang="en-US" sz="3200" kern="1200"/>
            <a:t> </a:t>
          </a:r>
        </a:p>
      </dsp:txBody>
      <dsp:txXfrm>
        <a:off x="0" y="2626263"/>
        <a:ext cx="10515600" cy="930480"/>
      </dsp:txXfrm>
    </dsp:sp>
    <dsp:sp modelId="{C0826E63-E08A-4CB2-A92F-D4CE6797AC23}">
      <dsp:nvSpPr>
        <dsp:cNvPr id="0" name=""/>
        <dsp:cNvSpPr/>
      </dsp:nvSpPr>
      <dsp:spPr>
        <a:xfrm>
          <a:off x="0" y="3522281"/>
          <a:ext cx="10515600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Include </a:t>
          </a:r>
          <a:r>
            <a:rPr lang="en-US" sz="2500" b="1" kern="1200"/>
            <a:t>removable, washable brush heads</a:t>
          </a:r>
          <a:r>
            <a:rPr lang="en-US" sz="2500" kern="1200"/>
            <a:t> or </a:t>
          </a:r>
          <a:r>
            <a:rPr lang="en-US" sz="2500" b="1" kern="1200"/>
            <a:t>auto-cleaning bristles</a:t>
          </a:r>
          <a:r>
            <a:rPr lang="en-US" sz="2500" kern="1200"/>
            <a:t> with a rinse tank.</a:t>
          </a:r>
        </a:p>
      </dsp:txBody>
      <dsp:txXfrm>
        <a:off x="0" y="3522281"/>
        <a:ext cx="10515600" cy="792631"/>
      </dsp:txXfrm>
    </dsp:sp>
    <dsp:sp modelId="{ABCF6A6A-5AAC-4D86-AB8A-ACF033B32AF4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Missing Feature:</a:t>
          </a:r>
          <a:r>
            <a:rPr lang="en-US" sz="3200" kern="1200"/>
            <a:t> No mention of self-cleaning features, crucial when cleaning sticky waste.</a:t>
          </a:r>
        </a:p>
      </dsp:txBody>
      <dsp:txXfrm rot="10800000">
        <a:off x="0" y="1962"/>
        <a:ext cx="10515600" cy="172198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7EA3D-DEE3-4FC2-8C49-F3396DEFE357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Improvement:</a:t>
          </a:r>
          <a:r>
            <a:rPr lang="en-US" sz="3200" kern="1200"/>
            <a:t> </a:t>
          </a:r>
        </a:p>
      </dsp:txBody>
      <dsp:txXfrm>
        <a:off x="0" y="2626263"/>
        <a:ext cx="10515600" cy="930480"/>
      </dsp:txXfrm>
    </dsp:sp>
    <dsp:sp modelId="{0730C4FD-13AF-4619-9F6B-FCDAF3A915A6}">
      <dsp:nvSpPr>
        <dsp:cNvPr id="0" name=""/>
        <dsp:cNvSpPr/>
      </dsp:nvSpPr>
      <dsp:spPr>
        <a:xfrm>
          <a:off x="0" y="3522281"/>
          <a:ext cx="5257799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</a:t>
          </a:r>
          <a:r>
            <a:rPr lang="en-US" sz="2500" b="1" kern="1200"/>
            <a:t>sealed compartments and pest-resistant outer materials</a:t>
          </a:r>
          <a:r>
            <a:rPr lang="en-US" sz="2500" kern="1200"/>
            <a:t>.</a:t>
          </a:r>
        </a:p>
      </dsp:txBody>
      <dsp:txXfrm>
        <a:off x="0" y="3522281"/>
        <a:ext cx="5257799" cy="792631"/>
      </dsp:txXfrm>
    </dsp:sp>
    <dsp:sp modelId="{F9D8BBF6-EDE9-4BC2-9C4F-45037BC7DBEA}">
      <dsp:nvSpPr>
        <dsp:cNvPr id="0" name=""/>
        <dsp:cNvSpPr/>
      </dsp:nvSpPr>
      <dsp:spPr>
        <a:xfrm>
          <a:off x="5257800" y="3522281"/>
          <a:ext cx="5257799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Ensure </a:t>
          </a:r>
          <a:r>
            <a:rPr lang="en-US" sz="2500" b="1" kern="1200"/>
            <a:t>ventilation without easy access for insects</a:t>
          </a:r>
          <a:r>
            <a:rPr lang="en-US" sz="2500" kern="1200"/>
            <a:t>.</a:t>
          </a:r>
        </a:p>
      </dsp:txBody>
      <dsp:txXfrm>
        <a:off x="5257800" y="3522281"/>
        <a:ext cx="5257799" cy="792631"/>
      </dsp:txXfrm>
    </dsp:sp>
    <dsp:sp modelId="{C3F315FA-4AE7-439E-A52F-D715FC9F6AE6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Missing Feature:</a:t>
          </a:r>
          <a:r>
            <a:rPr lang="en-US" sz="3200" kern="1200"/>
            <a:t> Rural homes may have more pests, which could damage wiring or sensors.</a:t>
          </a:r>
        </a:p>
      </dsp:txBody>
      <dsp:txXfrm rot="10800000">
        <a:off x="0" y="1962"/>
        <a:ext cx="10515600" cy="172198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369FE-1685-449B-A45E-DFE09F67BCBA}">
      <dsp:nvSpPr>
        <dsp:cNvPr id="0" name=""/>
        <dsp:cNvSpPr/>
      </dsp:nvSpPr>
      <dsp:spPr>
        <a:xfrm>
          <a:off x="0" y="2626263"/>
          <a:ext cx="10515600" cy="17231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Improvement:</a:t>
          </a:r>
          <a:r>
            <a:rPr lang="en-US" sz="3200" kern="1200"/>
            <a:t> </a:t>
          </a:r>
        </a:p>
      </dsp:txBody>
      <dsp:txXfrm>
        <a:off x="0" y="2626263"/>
        <a:ext cx="10515600" cy="930480"/>
      </dsp:txXfrm>
    </dsp:sp>
    <dsp:sp modelId="{C7CD9DB3-B919-4EA2-BB75-B45EEB6C0BBF}">
      <dsp:nvSpPr>
        <dsp:cNvPr id="0" name=""/>
        <dsp:cNvSpPr/>
      </dsp:nvSpPr>
      <dsp:spPr>
        <a:xfrm>
          <a:off x="0" y="3522281"/>
          <a:ext cx="5257799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Enable the device to </a:t>
          </a:r>
          <a:r>
            <a:rPr lang="en-US" sz="2200" b="1" kern="1200"/>
            <a:t>build and store maps locally</a:t>
          </a:r>
          <a:r>
            <a:rPr lang="en-US" sz="2200" kern="1200"/>
            <a:t>, even without cloud sync.</a:t>
          </a:r>
        </a:p>
      </dsp:txBody>
      <dsp:txXfrm>
        <a:off x="0" y="3522281"/>
        <a:ext cx="5257799" cy="792631"/>
      </dsp:txXfrm>
    </dsp:sp>
    <dsp:sp modelId="{B66083C8-B288-44FE-A063-B40689C45146}">
      <dsp:nvSpPr>
        <dsp:cNvPr id="0" name=""/>
        <dsp:cNvSpPr/>
      </dsp:nvSpPr>
      <dsp:spPr>
        <a:xfrm>
          <a:off x="5257800" y="3522281"/>
          <a:ext cx="5257799" cy="7926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Include </a:t>
          </a:r>
          <a:r>
            <a:rPr lang="en-US" sz="2200" b="1" kern="1200"/>
            <a:t>offline firmware updates via USB or Bluetooth</a:t>
          </a:r>
          <a:r>
            <a:rPr lang="en-US" sz="2200" kern="1200"/>
            <a:t>.</a:t>
          </a:r>
        </a:p>
      </dsp:txBody>
      <dsp:txXfrm>
        <a:off x="5257800" y="3522281"/>
        <a:ext cx="5257799" cy="792631"/>
      </dsp:txXfrm>
    </dsp:sp>
    <dsp:sp modelId="{51A807BD-E982-4B0F-8A92-955A753A3B23}">
      <dsp:nvSpPr>
        <dsp:cNvPr id="0" name=""/>
        <dsp:cNvSpPr/>
      </dsp:nvSpPr>
      <dsp:spPr>
        <a:xfrm rot="10800000">
          <a:off x="0" y="1962"/>
          <a:ext cx="10515600" cy="265014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Missing Feature:</a:t>
          </a:r>
          <a:r>
            <a:rPr lang="en-US" sz="3200" kern="1200"/>
            <a:t> No offline mapping.</a:t>
          </a:r>
        </a:p>
      </dsp:txBody>
      <dsp:txXfrm rot="10800000">
        <a:off x="0" y="1962"/>
        <a:ext cx="10515600" cy="172198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D0578-815F-4624-8727-4CAF59AB6233}">
      <dsp:nvSpPr>
        <dsp:cNvPr id="0" name=""/>
        <dsp:cNvSpPr/>
      </dsp:nvSpPr>
      <dsp:spPr>
        <a:xfrm>
          <a:off x="0" y="2626990"/>
          <a:ext cx="10515600" cy="1723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Improvement:</a:t>
          </a:r>
          <a:r>
            <a:rPr lang="en-US" sz="3200" kern="1200"/>
            <a:t> </a:t>
          </a:r>
        </a:p>
      </dsp:txBody>
      <dsp:txXfrm>
        <a:off x="0" y="2626990"/>
        <a:ext cx="10515600" cy="930738"/>
      </dsp:txXfrm>
    </dsp:sp>
    <dsp:sp modelId="{D976B731-C0E9-484F-A698-9E37B453F097}">
      <dsp:nvSpPr>
        <dsp:cNvPr id="0" name=""/>
        <dsp:cNvSpPr/>
      </dsp:nvSpPr>
      <dsp:spPr>
        <a:xfrm>
          <a:off x="0" y="3523257"/>
          <a:ext cx="10515600" cy="7928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Add </a:t>
          </a:r>
          <a:r>
            <a:rPr lang="en-US" sz="3100" b="1" kern="1200"/>
            <a:t>user profiles or shared scheduling</a:t>
          </a:r>
          <a:r>
            <a:rPr lang="en-US" sz="3100" kern="1200"/>
            <a:t> for large families.</a:t>
          </a:r>
        </a:p>
      </dsp:txBody>
      <dsp:txXfrm>
        <a:off x="0" y="3523257"/>
        <a:ext cx="10515600" cy="792851"/>
      </dsp:txXfrm>
    </dsp:sp>
    <dsp:sp modelId="{06F2781C-B427-40C8-83E7-FAB9623BFB88}">
      <dsp:nvSpPr>
        <dsp:cNvPr id="0" name=""/>
        <dsp:cNvSpPr/>
      </dsp:nvSpPr>
      <dsp:spPr>
        <a:xfrm rot="10800000">
          <a:off x="0" y="1962"/>
          <a:ext cx="10515600" cy="26508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Missing Feature:</a:t>
          </a:r>
          <a:r>
            <a:rPr lang="en-US" sz="3200" kern="1200"/>
            <a:t> No mention of multiple users in joint-family homes.</a:t>
          </a:r>
        </a:p>
      </dsp:txBody>
      <dsp:txXfrm rot="10800000">
        <a:off x="0" y="1962"/>
        <a:ext cx="10515600" cy="17224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726585-7C63-4860-BEC2-FB44D77AB24E}">
      <dsp:nvSpPr>
        <dsp:cNvPr id="0" name=""/>
        <dsp:cNvSpPr/>
      </dsp:nvSpPr>
      <dsp:spPr>
        <a:xfrm>
          <a:off x="0" y="137754"/>
          <a:ext cx="1051560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Power Reliability:</a:t>
          </a:r>
          <a:r>
            <a:rPr lang="en-US" sz="2300" kern="1200"/>
            <a:t> </a:t>
          </a:r>
        </a:p>
      </dsp:txBody>
      <dsp:txXfrm>
        <a:off x="27586" y="165340"/>
        <a:ext cx="10460428" cy="509938"/>
      </dsp:txXfrm>
    </dsp:sp>
    <dsp:sp modelId="{A8986BD9-97DE-4540-98EF-6F4927CA162B}">
      <dsp:nvSpPr>
        <dsp:cNvPr id="0" name=""/>
        <dsp:cNvSpPr/>
      </dsp:nvSpPr>
      <dsp:spPr>
        <a:xfrm>
          <a:off x="0" y="702864"/>
          <a:ext cx="10515600" cy="114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Must </a:t>
          </a:r>
          <a:r>
            <a:rPr lang="en-US" sz="1800" b="1" kern="1200"/>
            <a:t>withstand power fluctuations and outages</a:t>
          </a:r>
          <a:r>
            <a:rPr lang="en-US" sz="1800" kern="1200"/>
            <a:t> without losing operational memory or requiring manual resets.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Should include a </a:t>
          </a:r>
          <a:r>
            <a:rPr lang="en-US" sz="1800" b="1" kern="1200"/>
            <a:t>small onboard backup battery or capacitor system</a:t>
          </a:r>
          <a:r>
            <a:rPr lang="en-US" sz="1800" kern="1200"/>
            <a:t> to manage brief outages or transitions.</a:t>
          </a:r>
        </a:p>
      </dsp:txBody>
      <dsp:txXfrm>
        <a:off x="0" y="702864"/>
        <a:ext cx="10515600" cy="1142640"/>
      </dsp:txXfrm>
    </dsp:sp>
    <dsp:sp modelId="{8C5F53CB-A0B8-4C70-81E5-0A7F7AD7B0D1}">
      <dsp:nvSpPr>
        <dsp:cNvPr id="0" name=""/>
        <dsp:cNvSpPr/>
      </dsp:nvSpPr>
      <dsp:spPr>
        <a:xfrm>
          <a:off x="0" y="1845504"/>
          <a:ext cx="1051560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Compact and Accessible Design:</a:t>
          </a:r>
          <a:r>
            <a:rPr lang="en-US" sz="2300" kern="1200"/>
            <a:t> </a:t>
          </a:r>
        </a:p>
      </dsp:txBody>
      <dsp:txXfrm>
        <a:off x="27586" y="1873090"/>
        <a:ext cx="10460428" cy="509938"/>
      </dsp:txXfrm>
    </dsp:sp>
    <dsp:sp modelId="{2F484616-F2EF-469B-8B4D-2079A7EA60BE}">
      <dsp:nvSpPr>
        <dsp:cNvPr id="0" name=""/>
        <dsp:cNvSpPr/>
      </dsp:nvSpPr>
      <dsp:spPr>
        <a:xfrm>
          <a:off x="0" y="2410614"/>
          <a:ext cx="1051560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Designed to </a:t>
          </a:r>
          <a:r>
            <a:rPr lang="en-US" sz="1800" b="1" kern="1200"/>
            <a:t>navigate and clean beneath immovable furniture</a:t>
          </a:r>
          <a:r>
            <a:rPr lang="en-US" sz="1800" kern="1200"/>
            <a:t> with a </a:t>
          </a:r>
          <a:r>
            <a:rPr lang="en-US" sz="1800" b="1" kern="1200"/>
            <a:t>low-profile chassis</a:t>
          </a:r>
          <a:r>
            <a:rPr lang="en-US" sz="1800" kern="1200"/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Must reach </a:t>
          </a:r>
          <a:r>
            <a:rPr lang="en-US" sz="1800" b="1" kern="1200"/>
            <a:t>tight spaces</a:t>
          </a:r>
          <a:r>
            <a:rPr lang="en-US" sz="1800" kern="1200"/>
            <a:t> with consistent suction performance and adequate clearance.</a:t>
          </a:r>
        </a:p>
      </dsp:txBody>
      <dsp:txXfrm>
        <a:off x="0" y="2410614"/>
        <a:ext cx="10515600" cy="618930"/>
      </dsp:txXfrm>
    </dsp:sp>
    <dsp:sp modelId="{08292637-8AB5-4418-A267-518B9B694E40}">
      <dsp:nvSpPr>
        <dsp:cNvPr id="0" name=""/>
        <dsp:cNvSpPr/>
      </dsp:nvSpPr>
      <dsp:spPr>
        <a:xfrm>
          <a:off x="0" y="3029544"/>
          <a:ext cx="10515600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Repairability and Local Sustainability:</a:t>
          </a:r>
          <a:r>
            <a:rPr lang="en-US" sz="2300" kern="1200"/>
            <a:t> </a:t>
          </a:r>
        </a:p>
      </dsp:txBody>
      <dsp:txXfrm>
        <a:off x="27586" y="3057130"/>
        <a:ext cx="10460428" cy="509938"/>
      </dsp:txXfrm>
    </dsp:sp>
    <dsp:sp modelId="{030B730E-E9D0-4A1F-A3C9-F057A04B816B}">
      <dsp:nvSpPr>
        <dsp:cNvPr id="0" name=""/>
        <dsp:cNvSpPr/>
      </dsp:nvSpPr>
      <dsp:spPr>
        <a:xfrm>
          <a:off x="0" y="3594654"/>
          <a:ext cx="1051560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The vacuum should be </a:t>
          </a:r>
          <a:r>
            <a:rPr lang="en-US" sz="1800" b="1" kern="1200"/>
            <a:t>easily repairable using locally available components</a:t>
          </a:r>
          <a:r>
            <a:rPr lang="en-US" sz="1800" kern="1200"/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Clear </a:t>
          </a:r>
          <a:r>
            <a:rPr lang="en-US" sz="1800" b="1" kern="1200"/>
            <a:t>modular assembly instructions</a:t>
          </a:r>
          <a:r>
            <a:rPr lang="en-US" sz="1800" kern="1200"/>
            <a:t> should be included to facilitate quick replacement of parts.</a:t>
          </a:r>
        </a:p>
      </dsp:txBody>
      <dsp:txXfrm>
        <a:off x="0" y="3594654"/>
        <a:ext cx="10515600" cy="61893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96D3F7-3B77-4864-B4D7-06B84DB07155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72580AD-40DE-4DB8-B5A2-463BF6E7F847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Current design mentions </a:t>
          </a:r>
          <a:r>
            <a:rPr lang="en-US" sz="2500" b="1" kern="1200"/>
            <a:t>3.5 cm clearance</a:t>
          </a:r>
          <a:r>
            <a:rPr lang="en-US" sz="2500" kern="1200"/>
            <a:t> under immovable furniture like tables, but </a:t>
          </a:r>
          <a:r>
            <a:rPr lang="en-US" sz="2500" b="1" kern="1200"/>
            <a:t>no mechanism is included to clean within narrower spaces</a:t>
          </a:r>
          <a:r>
            <a:rPr lang="en-US" sz="2500" kern="1200"/>
            <a:t> (e.g., </a:t>
          </a:r>
          <a:r>
            <a:rPr lang="en-US" sz="2500" b="1" kern="1200"/>
            <a:t>3 cm height clearance</a:t>
          </a:r>
          <a:r>
            <a:rPr lang="en-US" sz="2500" kern="1200"/>
            <a:t>).</a:t>
          </a:r>
        </a:p>
      </dsp:txBody>
      <dsp:txXfrm>
        <a:off x="585701" y="1066737"/>
        <a:ext cx="4337991" cy="2693452"/>
      </dsp:txXfrm>
    </dsp:sp>
    <dsp:sp modelId="{2210E583-EE1E-48A6-9301-CDCA9CD8619C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16A4C2-1664-4946-8751-83C627CB048C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Width from wall to table end: </a:t>
          </a:r>
          <a:r>
            <a:rPr lang="en-US" sz="2500" b="1" kern="1200"/>
            <a:t>40 cm</a:t>
          </a:r>
          <a:r>
            <a:rPr lang="en-US" sz="2500" kern="1200"/>
            <a:t>, which is hard to access manually or with standard vacuum body.</a:t>
          </a:r>
        </a:p>
      </dsp:txBody>
      <dsp:txXfrm>
        <a:off x="6092527" y="1066737"/>
        <a:ext cx="4337991" cy="269345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CE9400-5400-4A37-87BB-6F495DF287F1}">
      <dsp:nvSpPr>
        <dsp:cNvPr id="0" name=""/>
        <dsp:cNvSpPr/>
      </dsp:nvSpPr>
      <dsp:spPr>
        <a:xfrm>
          <a:off x="0" y="30181"/>
          <a:ext cx="10515600" cy="24745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A </a:t>
          </a:r>
          <a:r>
            <a:rPr lang="en-US" sz="4500" b="1" kern="1200" dirty="0"/>
            <a:t>built-in, retractable mini-cleaner</a:t>
          </a:r>
          <a:r>
            <a:rPr lang="en-US" sz="4500" kern="1200" dirty="0"/>
            <a:t> designed to extend from the main body to clean narrow gaps such as:</a:t>
          </a:r>
        </a:p>
      </dsp:txBody>
      <dsp:txXfrm>
        <a:off x="120798" y="150979"/>
        <a:ext cx="10274004" cy="2232954"/>
      </dsp:txXfrm>
    </dsp:sp>
    <dsp:sp modelId="{0B99E5F2-5C56-4883-A471-80D0EEF960B4}">
      <dsp:nvSpPr>
        <dsp:cNvPr id="0" name=""/>
        <dsp:cNvSpPr/>
      </dsp:nvSpPr>
      <dsp:spPr>
        <a:xfrm>
          <a:off x="0" y="2504731"/>
          <a:ext cx="10515600" cy="1816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Behind furniture near walls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Under extremely low-profile sofas/tables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Between wall fixtures or cabinetry</a:t>
          </a:r>
        </a:p>
      </dsp:txBody>
      <dsp:txXfrm>
        <a:off x="0" y="2504731"/>
        <a:ext cx="10515600" cy="181642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22C5A-CDDA-4D93-9137-7D761D5D6A5D}">
      <dsp:nvSpPr>
        <dsp:cNvPr id="0" name=""/>
        <dsp:cNvSpPr/>
      </dsp:nvSpPr>
      <dsp:spPr>
        <a:xfrm>
          <a:off x="0" y="48969"/>
          <a:ext cx="10515600" cy="1352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Handles </a:t>
          </a:r>
          <a:r>
            <a:rPr lang="en-US" sz="3400" b="1" kern="1200"/>
            <a:t>dust-prone nooks</a:t>
          </a:r>
          <a:r>
            <a:rPr lang="en-US" sz="3400" kern="1200"/>
            <a:t>, especially in homes where furniture is rarely moved</a:t>
          </a:r>
        </a:p>
      </dsp:txBody>
      <dsp:txXfrm>
        <a:off x="66025" y="114994"/>
        <a:ext cx="10383550" cy="1220470"/>
      </dsp:txXfrm>
    </dsp:sp>
    <dsp:sp modelId="{A99F1F74-F556-460D-A82B-ADDC7BBAF734}">
      <dsp:nvSpPr>
        <dsp:cNvPr id="0" name=""/>
        <dsp:cNvSpPr/>
      </dsp:nvSpPr>
      <dsp:spPr>
        <a:xfrm>
          <a:off x="0" y="1499409"/>
          <a:ext cx="10515600" cy="1352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Cleans </a:t>
          </a:r>
          <a:r>
            <a:rPr lang="en-US" sz="3400" b="1" kern="1200"/>
            <a:t>kitchen corners</a:t>
          </a:r>
          <a:r>
            <a:rPr lang="en-US" sz="3400" kern="1200"/>
            <a:t>, </a:t>
          </a:r>
          <a:r>
            <a:rPr lang="en-US" sz="3400" b="1" kern="1200"/>
            <a:t>under traditional wooden beds</a:t>
          </a:r>
          <a:r>
            <a:rPr lang="en-US" sz="3400" kern="1200"/>
            <a:t>, or </a:t>
          </a:r>
          <a:r>
            <a:rPr lang="en-US" sz="3400" b="1" kern="1200"/>
            <a:t>around low-rise platforms</a:t>
          </a:r>
          <a:endParaRPr lang="en-US" sz="3400" kern="1200"/>
        </a:p>
      </dsp:txBody>
      <dsp:txXfrm>
        <a:off x="66025" y="1565434"/>
        <a:ext cx="10383550" cy="1220470"/>
      </dsp:txXfrm>
    </dsp:sp>
    <dsp:sp modelId="{6A694D3E-1FB1-48B2-8DC4-EA612CFEDF34}">
      <dsp:nvSpPr>
        <dsp:cNvPr id="0" name=""/>
        <dsp:cNvSpPr/>
      </dsp:nvSpPr>
      <dsp:spPr>
        <a:xfrm>
          <a:off x="0" y="2949848"/>
          <a:ext cx="10515600" cy="1352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Saves elderly users from the hassle of reaching tough areas</a:t>
          </a:r>
        </a:p>
      </dsp:txBody>
      <dsp:txXfrm>
        <a:off x="66025" y="3015873"/>
        <a:ext cx="10383550" cy="1220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A4AC8-37C1-4D05-8BFA-D42C2A127D1E}">
      <dsp:nvSpPr>
        <dsp:cNvPr id="0" name=""/>
        <dsp:cNvSpPr/>
      </dsp:nvSpPr>
      <dsp:spPr>
        <a:xfrm>
          <a:off x="0" y="180906"/>
          <a:ext cx="11924580" cy="6391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Obstacle and Threshold Navigation</a:t>
          </a:r>
          <a:endParaRPr lang="en-US" sz="1900" kern="1200"/>
        </a:p>
      </dsp:txBody>
      <dsp:txXfrm>
        <a:off x="31200" y="212106"/>
        <a:ext cx="11862180" cy="576734"/>
      </dsp:txXfrm>
    </dsp:sp>
    <dsp:sp modelId="{D5E151F4-35BA-4C92-95AF-C5D7D82C35F5}">
      <dsp:nvSpPr>
        <dsp:cNvPr id="0" name=""/>
        <dsp:cNvSpPr/>
      </dsp:nvSpPr>
      <dsp:spPr>
        <a:xfrm>
          <a:off x="0" y="874761"/>
          <a:ext cx="11924580" cy="631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Threshold Crossing Mechanism:</a:t>
          </a:r>
          <a:endParaRPr lang="en-US" sz="1900" kern="1200"/>
        </a:p>
      </dsp:txBody>
      <dsp:txXfrm>
        <a:off x="30852" y="905613"/>
        <a:ext cx="11862876" cy="570292"/>
      </dsp:txXfrm>
    </dsp:sp>
    <dsp:sp modelId="{8657B224-C2DE-4D22-9408-2949FD3BDBAF}">
      <dsp:nvSpPr>
        <dsp:cNvPr id="0" name=""/>
        <dsp:cNvSpPr/>
      </dsp:nvSpPr>
      <dsp:spPr>
        <a:xfrm>
          <a:off x="0" y="1561477"/>
          <a:ext cx="11924580" cy="10160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Inspired by </a:t>
          </a:r>
          <a:r>
            <a:rPr lang="en-US" sz="1900" b="1" kern="1200" dirty="0"/>
            <a:t>excavators navigating obstacles like water pipes</a:t>
          </a:r>
          <a:r>
            <a:rPr lang="en-US" sz="1900" kern="1200" dirty="0"/>
            <a:t>, the vacuum must cross thresholds through one of the following:</a:t>
          </a:r>
        </a:p>
      </dsp:txBody>
      <dsp:txXfrm>
        <a:off x="49600" y="1611077"/>
        <a:ext cx="11825380" cy="916859"/>
      </dsp:txXfrm>
    </dsp:sp>
    <dsp:sp modelId="{1A392A1A-C14F-47C3-B111-84714AE08564}">
      <dsp:nvSpPr>
        <dsp:cNvPr id="0" name=""/>
        <dsp:cNvSpPr/>
      </dsp:nvSpPr>
      <dsp:spPr>
        <a:xfrm>
          <a:off x="0" y="2577537"/>
          <a:ext cx="11924580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60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Automated System:</a:t>
          </a:r>
          <a:r>
            <a:rPr lang="en-US" sz="1500" kern="1200"/>
            <a:t> Deployable </a:t>
          </a:r>
          <a:r>
            <a:rPr lang="en-US" sz="1500" b="1" kern="1200"/>
            <a:t>jack stands</a:t>
          </a:r>
          <a:r>
            <a:rPr lang="en-US" sz="1500" kern="1200"/>
            <a:t> integrated into the casing, activated at a </a:t>
          </a:r>
          <a:r>
            <a:rPr lang="en-US" sz="1500" b="1" kern="1200"/>
            <a:t>90-degree angle</a:t>
          </a:r>
          <a:r>
            <a:rPr lang="en-US" sz="1500" kern="1200"/>
            <a:t> when a threshold is detected.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Manual Guidance:</a:t>
          </a:r>
          <a:r>
            <a:rPr lang="en-US" sz="1500" kern="1200"/>
            <a:t> </a:t>
          </a:r>
          <a:r>
            <a:rPr lang="en-US" sz="1500" b="1" kern="1200"/>
            <a:t>Visual guides or diagrams</a:t>
          </a:r>
          <a:r>
            <a:rPr lang="en-US" sz="1500" kern="1200"/>
            <a:t> printed on the vacuum shell to help the user reposition it manually if needed.</a:t>
          </a:r>
        </a:p>
      </dsp:txBody>
      <dsp:txXfrm>
        <a:off x="0" y="2577537"/>
        <a:ext cx="11924580" cy="521122"/>
      </dsp:txXfrm>
    </dsp:sp>
    <dsp:sp modelId="{58062CAF-DA8F-4246-9C46-DC4EE16A458D}">
      <dsp:nvSpPr>
        <dsp:cNvPr id="0" name=""/>
        <dsp:cNvSpPr/>
      </dsp:nvSpPr>
      <dsp:spPr>
        <a:xfrm>
          <a:off x="0" y="3098659"/>
          <a:ext cx="11924580" cy="7585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Doorway Threshold Specifications:</a:t>
          </a:r>
          <a:endParaRPr lang="en-US" sz="1900" kern="1200"/>
        </a:p>
      </dsp:txBody>
      <dsp:txXfrm>
        <a:off x="37032" y="3135691"/>
        <a:ext cx="11850516" cy="684534"/>
      </dsp:txXfrm>
    </dsp:sp>
    <dsp:sp modelId="{D1530347-AB98-4EA1-AE26-A6301F572DDC}">
      <dsp:nvSpPr>
        <dsp:cNvPr id="0" name=""/>
        <dsp:cNvSpPr/>
      </dsp:nvSpPr>
      <dsp:spPr>
        <a:xfrm>
          <a:off x="0" y="3857258"/>
          <a:ext cx="11924580" cy="12978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60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Length:</a:t>
          </a:r>
          <a:r>
            <a:rPr lang="en-US" sz="1500" kern="1200"/>
            <a:t> 74 cm (±7 cm)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Height 1:</a:t>
          </a:r>
          <a:r>
            <a:rPr lang="en-US" sz="1500" kern="1200"/>
            <a:t> 5 cm (+1.5 cm)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Width:</a:t>
          </a:r>
          <a:r>
            <a:rPr lang="en-US" sz="1500" kern="1200"/>
            <a:t> 7 cm (+1.5 cm)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Height 2:</a:t>
          </a:r>
          <a:r>
            <a:rPr lang="en-US" sz="1500" kern="1200"/>
            <a:t> 4.5 cm (+1 cm to -0.5 cm)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Note:</a:t>
          </a:r>
          <a:r>
            <a:rPr lang="en-US" sz="1500" kern="1200"/>
            <a:t> A </a:t>
          </a:r>
          <a:r>
            <a:rPr lang="en-US" sz="1500" b="1" kern="1200"/>
            <a:t>3.4 cm vertical drop</a:t>
          </a:r>
          <a:r>
            <a:rPr lang="en-US" sz="1500" kern="1200"/>
            <a:t> exists midway, requiring adaptive elevation response.</a:t>
          </a:r>
        </a:p>
      </dsp:txBody>
      <dsp:txXfrm>
        <a:off x="0" y="3857258"/>
        <a:ext cx="11924580" cy="12978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E891F-7897-4039-8A31-D7D99EA78298}">
      <dsp:nvSpPr>
        <dsp:cNvPr id="0" name=""/>
        <dsp:cNvSpPr/>
      </dsp:nvSpPr>
      <dsp:spPr>
        <a:xfrm rot="5400000">
          <a:off x="6301587" y="-2303662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Must efficiently clean </a:t>
          </a:r>
          <a:r>
            <a:rPr lang="en-US" sz="2500" b="1" kern="1200"/>
            <a:t>dust, sand, vegetable leaves, kitchen waste, oil stains</a:t>
          </a:r>
          <a:r>
            <a:rPr lang="en-US" sz="2500" kern="1200"/>
            <a:t>, and </a:t>
          </a:r>
          <a:r>
            <a:rPr lang="en-US" sz="2500" b="1" kern="1200"/>
            <a:t>paint flakes</a:t>
          </a:r>
          <a:r>
            <a:rPr lang="en-US" sz="2500" kern="1200"/>
            <a:t> often found in </a:t>
          </a:r>
          <a:r>
            <a:rPr lang="en-US" sz="2500" b="1" kern="1200"/>
            <a:t>older rural homes</a:t>
          </a:r>
          <a:r>
            <a:rPr lang="en-US" sz="2500" kern="1200"/>
            <a:t>.</a:t>
          </a:r>
        </a:p>
      </dsp:txBody>
      <dsp:txXfrm rot="-5400000">
        <a:off x="3785616" y="295201"/>
        <a:ext cx="6647092" cy="1532257"/>
      </dsp:txXfrm>
    </dsp:sp>
    <dsp:sp modelId="{74B555BC-9651-457D-9DCA-568CC591D1FB}">
      <dsp:nvSpPr>
        <dsp:cNvPr id="0" name=""/>
        <dsp:cNvSpPr/>
      </dsp:nvSpPr>
      <dsp:spPr>
        <a:xfrm>
          <a:off x="0" y="53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Indoor Debris Collection:</a:t>
          </a:r>
          <a:r>
            <a:rPr lang="en-US" sz="3500" kern="1200"/>
            <a:t> </a:t>
          </a:r>
        </a:p>
      </dsp:txBody>
      <dsp:txXfrm>
        <a:off x="103614" y="103667"/>
        <a:ext cx="3578388" cy="1915324"/>
      </dsp:txXfrm>
    </dsp:sp>
    <dsp:sp modelId="{A4D422E4-3D78-4AA0-9E87-4ECB05ADE969}">
      <dsp:nvSpPr>
        <dsp:cNvPr id="0" name=""/>
        <dsp:cNvSpPr/>
      </dsp:nvSpPr>
      <dsp:spPr>
        <a:xfrm rot="5400000">
          <a:off x="6301587" y="-74983"/>
          <a:ext cx="1698041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Should handle </a:t>
          </a:r>
          <a:r>
            <a:rPr lang="en-US" sz="2500" b="1" kern="1200"/>
            <a:t>leaves, pests, accumulated dust, and sand</a:t>
          </a:r>
          <a:r>
            <a:rPr lang="en-US" sz="2500" kern="1200"/>
            <a:t>, and adapt to varying surfaces and debris density.</a:t>
          </a:r>
        </a:p>
      </dsp:txBody>
      <dsp:txXfrm rot="-5400000">
        <a:off x="3785616" y="2523880"/>
        <a:ext cx="6647092" cy="1532257"/>
      </dsp:txXfrm>
    </dsp:sp>
    <dsp:sp modelId="{B6F68125-F944-497C-B89C-A3E18B714D1D}">
      <dsp:nvSpPr>
        <dsp:cNvPr id="0" name=""/>
        <dsp:cNvSpPr/>
      </dsp:nvSpPr>
      <dsp:spPr>
        <a:xfrm>
          <a:off x="0" y="2228732"/>
          <a:ext cx="3785616" cy="21225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Outdoor (Balcony) Debris Handling:</a:t>
          </a:r>
          <a:r>
            <a:rPr lang="en-US" sz="3500" kern="1200"/>
            <a:t> </a:t>
          </a:r>
        </a:p>
      </dsp:txBody>
      <dsp:txXfrm>
        <a:off x="103614" y="2332346"/>
        <a:ext cx="3578388" cy="19153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3F0560-C7C8-4DBD-8AD7-40496C919C4F}">
      <dsp:nvSpPr>
        <dsp:cNvPr id="0" name=""/>
        <dsp:cNvSpPr/>
      </dsp:nvSpPr>
      <dsp:spPr>
        <a:xfrm>
          <a:off x="0" y="22419"/>
          <a:ext cx="10515600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Movable Object Handling:</a:t>
          </a:r>
          <a:r>
            <a:rPr lang="en-US" sz="2900" kern="1200"/>
            <a:t> </a:t>
          </a:r>
        </a:p>
      </dsp:txBody>
      <dsp:txXfrm>
        <a:off x="34783" y="57202"/>
        <a:ext cx="10446034" cy="642964"/>
      </dsp:txXfrm>
    </dsp:sp>
    <dsp:sp modelId="{8501F06E-3966-430A-95C3-6B4492BDB24C}">
      <dsp:nvSpPr>
        <dsp:cNvPr id="0" name=""/>
        <dsp:cNvSpPr/>
      </dsp:nvSpPr>
      <dsp:spPr>
        <a:xfrm>
          <a:off x="0" y="734949"/>
          <a:ext cx="10515600" cy="1440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Must identify and alert the user about objects like </a:t>
          </a:r>
          <a:r>
            <a:rPr lang="en-US" sz="2300" b="1" kern="1200"/>
            <a:t>chairs, pedestal fans, and wires</a:t>
          </a:r>
          <a:r>
            <a:rPr lang="en-US" sz="2300" kern="1200"/>
            <a:t> via a </a:t>
          </a:r>
          <a:r>
            <a:rPr lang="en-US" sz="2300" b="1" kern="1200"/>
            <a:t>small built-in alarm</a:t>
          </a:r>
          <a:r>
            <a:rPr lang="en-US" sz="2300" kern="1200"/>
            <a:t>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If no response is detected after several attempts, the vacuum should </a:t>
          </a:r>
          <a:r>
            <a:rPr lang="en-US" sz="2300" b="1" kern="1200"/>
            <a:t>resume cleaning and revisit the area later</a:t>
          </a:r>
          <a:r>
            <a:rPr lang="en-US" sz="2300" kern="1200"/>
            <a:t>.</a:t>
          </a:r>
        </a:p>
      </dsp:txBody>
      <dsp:txXfrm>
        <a:off x="0" y="734949"/>
        <a:ext cx="10515600" cy="1440719"/>
      </dsp:txXfrm>
    </dsp:sp>
    <dsp:sp modelId="{5828851C-9EEB-4E1A-937B-0C3988BABA80}">
      <dsp:nvSpPr>
        <dsp:cNvPr id="0" name=""/>
        <dsp:cNvSpPr/>
      </dsp:nvSpPr>
      <dsp:spPr>
        <a:xfrm>
          <a:off x="0" y="2175669"/>
          <a:ext cx="10515600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AI Functionality:</a:t>
          </a:r>
          <a:r>
            <a:rPr lang="en-US" sz="2900" kern="1200"/>
            <a:t> </a:t>
          </a:r>
        </a:p>
      </dsp:txBody>
      <dsp:txXfrm>
        <a:off x="34783" y="2210452"/>
        <a:ext cx="10446034" cy="642964"/>
      </dsp:txXfrm>
    </dsp:sp>
    <dsp:sp modelId="{3E0C9202-03FE-4C84-A196-186DCD9CBA6E}">
      <dsp:nvSpPr>
        <dsp:cNvPr id="0" name=""/>
        <dsp:cNvSpPr/>
      </dsp:nvSpPr>
      <dsp:spPr>
        <a:xfrm>
          <a:off x="0" y="2888199"/>
          <a:ext cx="10515600" cy="1440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Use AI and vision systems to </a:t>
          </a:r>
          <a:r>
            <a:rPr lang="en-US" sz="2300" b="1" kern="1200"/>
            <a:t>differentiate between movable and immovable objects</a:t>
          </a:r>
          <a:r>
            <a:rPr lang="en-US" sz="2300" kern="1200"/>
            <a:t>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Store object data to enhance </a:t>
          </a:r>
          <a:r>
            <a:rPr lang="en-US" sz="2300" b="1" kern="1200"/>
            <a:t>path planning and cleaning efficiency over time</a:t>
          </a:r>
          <a:r>
            <a:rPr lang="en-US" sz="2300" kern="1200"/>
            <a:t>.</a:t>
          </a:r>
        </a:p>
      </dsp:txBody>
      <dsp:txXfrm>
        <a:off x="0" y="2888199"/>
        <a:ext cx="10515600" cy="14407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BB67B-7977-4AA6-BAED-F2A760CBF909}">
      <dsp:nvSpPr>
        <dsp:cNvPr id="0" name=""/>
        <dsp:cNvSpPr/>
      </dsp:nvSpPr>
      <dsp:spPr>
        <a:xfrm>
          <a:off x="0" y="39294"/>
          <a:ext cx="10515600" cy="1105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Wheel Design:</a:t>
          </a:r>
          <a:r>
            <a:rPr lang="en-US" sz="4500" kern="1200"/>
            <a:t> </a:t>
          </a:r>
        </a:p>
      </dsp:txBody>
      <dsp:txXfrm>
        <a:off x="53973" y="93267"/>
        <a:ext cx="10407654" cy="997704"/>
      </dsp:txXfrm>
    </dsp:sp>
    <dsp:sp modelId="{93F9FEF1-5DF5-4CCE-BE01-A4787B4121E0}">
      <dsp:nvSpPr>
        <dsp:cNvPr id="0" name=""/>
        <dsp:cNvSpPr/>
      </dsp:nvSpPr>
      <dsp:spPr>
        <a:xfrm>
          <a:off x="0" y="1144944"/>
          <a:ext cx="10515600" cy="3167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Add </a:t>
          </a:r>
          <a:r>
            <a:rPr lang="en-US" sz="3500" b="1" kern="1200"/>
            <a:t>textured wheel surfaces</a:t>
          </a:r>
          <a:r>
            <a:rPr lang="en-US" sz="3500" kern="1200"/>
            <a:t> (similar to </a:t>
          </a:r>
          <a:r>
            <a:rPr lang="en-US" sz="3500" b="1" kern="1200"/>
            <a:t>golf ball dimples</a:t>
          </a:r>
          <a:r>
            <a:rPr lang="en-US" sz="3500" kern="1200"/>
            <a:t>) to improve grip and prevent dust accumulation.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500" kern="1200"/>
            <a:t>Avoid excessively </a:t>
          </a:r>
          <a:r>
            <a:rPr lang="en-US" sz="3500" b="1" kern="1200"/>
            <a:t>smooth surfaces</a:t>
          </a:r>
          <a:r>
            <a:rPr lang="en-US" sz="3500" kern="1200"/>
            <a:t> like those on computer mice, which attract dust and reduce efficiency over time.</a:t>
          </a:r>
        </a:p>
      </dsp:txBody>
      <dsp:txXfrm>
        <a:off x="0" y="1144944"/>
        <a:ext cx="10515600" cy="31670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3EE84-F875-4C9F-88E4-93EF8F68B435}">
      <dsp:nvSpPr>
        <dsp:cNvPr id="0" name=""/>
        <dsp:cNvSpPr/>
      </dsp:nvSpPr>
      <dsp:spPr>
        <a:xfrm>
          <a:off x="0" y="110844"/>
          <a:ext cx="10515600" cy="1130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kern="1200"/>
            <a:t>Under-table Cleaning Specifications:</a:t>
          </a:r>
          <a:r>
            <a:rPr lang="en-US" sz="4600" kern="1200"/>
            <a:t> </a:t>
          </a:r>
        </a:p>
      </dsp:txBody>
      <dsp:txXfrm>
        <a:off x="55173" y="166017"/>
        <a:ext cx="10405254" cy="1019874"/>
      </dsp:txXfrm>
    </dsp:sp>
    <dsp:sp modelId="{1467D873-B925-4BEE-B687-4C950879D411}">
      <dsp:nvSpPr>
        <dsp:cNvPr id="0" name=""/>
        <dsp:cNvSpPr/>
      </dsp:nvSpPr>
      <dsp:spPr>
        <a:xfrm>
          <a:off x="0" y="1241064"/>
          <a:ext cx="10515600" cy="2999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b="1" kern="1200"/>
            <a:t>Wall to table-end width:</a:t>
          </a:r>
          <a:r>
            <a:rPr lang="en-US" sz="3600" kern="1200"/>
            <a:t> 40 cm (+7 cm)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b="1" kern="1200"/>
            <a:t>Table length:</a:t>
          </a:r>
          <a:r>
            <a:rPr lang="en-US" sz="3600" kern="1200"/>
            <a:t> 240 cm (±10 cm)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b="1" kern="1200"/>
            <a:t>Available cleaning clearance:</a:t>
          </a:r>
          <a:r>
            <a:rPr lang="en-US" sz="3600" kern="1200"/>
            <a:t> 3.5 cm (−0.5 cm)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The vacuum must be able to clean this narrow space efficiently without getting stuck.</a:t>
          </a:r>
        </a:p>
      </dsp:txBody>
      <dsp:txXfrm>
        <a:off x="0" y="1241064"/>
        <a:ext cx="10515600" cy="29994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94051-5729-4152-B71A-94C321304F9B}">
      <dsp:nvSpPr>
        <dsp:cNvPr id="0" name=""/>
        <dsp:cNvSpPr/>
      </dsp:nvSpPr>
      <dsp:spPr>
        <a:xfrm>
          <a:off x="0" y="786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Battery Backup or Failover Power:</a:t>
          </a:r>
          <a:r>
            <a:rPr lang="en-US" sz="2500" kern="1200"/>
            <a:t> Add a brief UPS or smart capacitor to handle rural power flickers.</a:t>
          </a:r>
        </a:p>
      </dsp:txBody>
      <dsp:txXfrm>
        <a:off x="48547" y="127216"/>
        <a:ext cx="10418506" cy="897406"/>
      </dsp:txXfrm>
    </dsp:sp>
    <dsp:sp modelId="{956BF57B-34B9-422D-B1CA-80A269C7F776}">
      <dsp:nvSpPr>
        <dsp:cNvPr id="0" name=""/>
        <dsp:cNvSpPr/>
      </dsp:nvSpPr>
      <dsp:spPr>
        <a:xfrm>
          <a:off x="0" y="11451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Dustbin Modularity:</a:t>
          </a:r>
          <a:r>
            <a:rPr lang="en-US" sz="2500" kern="1200"/>
            <a:t> Detachable dustbins with easy-clean hatches.</a:t>
          </a:r>
        </a:p>
      </dsp:txBody>
      <dsp:txXfrm>
        <a:off x="48547" y="1193716"/>
        <a:ext cx="10418506" cy="897406"/>
      </dsp:txXfrm>
    </dsp:sp>
    <dsp:sp modelId="{DEA30373-340F-489F-BC14-20D4C6AD1376}">
      <dsp:nvSpPr>
        <dsp:cNvPr id="0" name=""/>
        <dsp:cNvSpPr/>
      </dsp:nvSpPr>
      <dsp:spPr>
        <a:xfrm>
          <a:off x="0" y="22116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Companion App (Optional):</a:t>
          </a:r>
          <a:r>
            <a:rPr lang="en-US" sz="2500" kern="1200"/>
            <a:t> To receive alerts, manually mark obstacles, or schedule cleaning sessions.</a:t>
          </a:r>
        </a:p>
      </dsp:txBody>
      <dsp:txXfrm>
        <a:off x="48547" y="2260216"/>
        <a:ext cx="10418506" cy="897406"/>
      </dsp:txXfrm>
    </dsp:sp>
    <dsp:sp modelId="{AD7F79A3-98E2-41D7-A016-6F23B47176C9}">
      <dsp:nvSpPr>
        <dsp:cNvPr id="0" name=""/>
        <dsp:cNvSpPr/>
      </dsp:nvSpPr>
      <dsp:spPr>
        <a:xfrm>
          <a:off x="0" y="32781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Waterproofing (at least IPX4):</a:t>
          </a:r>
          <a:r>
            <a:rPr lang="en-US" sz="2500" kern="1200"/>
            <a:t> Especially useful for cleaning balcony edges and kitchens.</a:t>
          </a:r>
        </a:p>
      </dsp:txBody>
      <dsp:txXfrm>
        <a:off x="48547" y="3326716"/>
        <a:ext cx="10418506" cy="8974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35F77-7F51-4BA6-AC04-53FD4CBFFC0F}">
      <dsp:nvSpPr>
        <dsp:cNvPr id="0" name=""/>
        <dsp:cNvSpPr/>
      </dsp:nvSpPr>
      <dsp:spPr>
        <a:xfrm>
          <a:off x="0" y="498732"/>
          <a:ext cx="10515600" cy="8783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Rugged Terrain Adaptability</a:t>
          </a:r>
          <a:endParaRPr lang="en-US" sz="2200" kern="1200"/>
        </a:p>
      </dsp:txBody>
      <dsp:txXfrm>
        <a:off x="42879" y="541611"/>
        <a:ext cx="10429842" cy="792619"/>
      </dsp:txXfrm>
    </dsp:sp>
    <dsp:sp modelId="{80DE7889-4A11-4483-8D27-ADCB5B165014}">
      <dsp:nvSpPr>
        <dsp:cNvPr id="0" name=""/>
        <dsp:cNvSpPr/>
      </dsp:nvSpPr>
      <dsp:spPr>
        <a:xfrm>
          <a:off x="0" y="1440470"/>
          <a:ext cx="10515600" cy="8783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Missing Feature:</a:t>
          </a:r>
          <a:r>
            <a:rPr lang="en-US" sz="2200" kern="1200"/>
            <a:t> No mention of </a:t>
          </a:r>
          <a:r>
            <a:rPr lang="en-US" sz="2200" b="1" kern="1200"/>
            <a:t>uneven floor surfaces</a:t>
          </a:r>
          <a:r>
            <a:rPr lang="en-US" sz="2200" kern="1200"/>
            <a:t>, such as cracked cement, tiles with missing corners, or sloped floors, which are common in rural homes.</a:t>
          </a:r>
        </a:p>
      </dsp:txBody>
      <dsp:txXfrm>
        <a:off x="42879" y="1483349"/>
        <a:ext cx="10429842" cy="792619"/>
      </dsp:txXfrm>
    </dsp:sp>
    <dsp:sp modelId="{83DC56B9-74FB-434C-BB04-0729D128C7FE}">
      <dsp:nvSpPr>
        <dsp:cNvPr id="0" name=""/>
        <dsp:cNvSpPr/>
      </dsp:nvSpPr>
      <dsp:spPr>
        <a:xfrm>
          <a:off x="0" y="2382207"/>
          <a:ext cx="10515600" cy="87837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Improvement:</a:t>
          </a:r>
          <a:r>
            <a:rPr lang="en-US" sz="2200" kern="1200"/>
            <a:t> </a:t>
          </a:r>
        </a:p>
      </dsp:txBody>
      <dsp:txXfrm>
        <a:off x="42879" y="2425086"/>
        <a:ext cx="10429842" cy="792619"/>
      </dsp:txXfrm>
    </dsp:sp>
    <dsp:sp modelId="{D0B749E8-8DEC-43B6-8B39-A26C6EC986B6}">
      <dsp:nvSpPr>
        <dsp:cNvPr id="0" name=""/>
        <dsp:cNvSpPr/>
      </dsp:nvSpPr>
      <dsp:spPr>
        <a:xfrm>
          <a:off x="0" y="3260585"/>
          <a:ext cx="10515600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Add </a:t>
          </a:r>
          <a:r>
            <a:rPr lang="en-US" sz="1700" b="1" kern="1200"/>
            <a:t>suspension-based wheel modules</a:t>
          </a:r>
          <a:r>
            <a:rPr lang="en-US" sz="1700" kern="1200"/>
            <a:t> or </a:t>
          </a:r>
          <a:r>
            <a:rPr lang="en-US" sz="1700" b="1" kern="1200"/>
            <a:t>adaptive wheel elevation</a:t>
          </a:r>
          <a:r>
            <a:rPr lang="en-US" sz="1700" kern="1200"/>
            <a:t>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kern="1200"/>
            <a:t>Use </a:t>
          </a:r>
          <a:r>
            <a:rPr lang="en-US" sz="1700" b="1" kern="1200"/>
            <a:t>infrared or pressure sensors</a:t>
          </a:r>
          <a:r>
            <a:rPr lang="en-US" sz="1700" kern="1200"/>
            <a:t> to detect floor dips and auto-adjust suction/nozzle height.</a:t>
          </a:r>
        </a:p>
      </dsp:txBody>
      <dsp:txXfrm>
        <a:off x="0" y="3260585"/>
        <a:ext cx="10515600" cy="592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1FDF-E651-0120-1803-F975780EC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BDE76-43F2-CAC3-0096-F7762DB56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52446-3758-04F8-C90C-202143AF7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1C80-3AE0-4FED-9350-C71EC6F2EC4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C7512-1CEE-9F73-15DE-BBEA3C72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AE6D4-0056-56D5-A514-23A7A254E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DC91-8C28-4270-BCF4-F927BBF5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7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BBA2-D32B-4791-66C5-C484C602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E12B7-1991-7405-19F7-F690497CC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BDF1B-FCD0-A099-6211-E678DE95D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1C80-3AE0-4FED-9350-C71EC6F2EC4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6DB46-315E-143F-22C3-D646B92E1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A03A3-4D18-B550-6663-15456F1CA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DC91-8C28-4270-BCF4-F927BBF5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4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93A90-9CC9-09C6-7801-B07DAE8F7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462CB-C5C0-9FE7-8946-B12DF80F5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267BA-72C6-0964-ED2E-6A795CB49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1C80-3AE0-4FED-9350-C71EC6F2EC4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94401-A58B-5095-262B-DEB8643C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5000C-7855-A46F-4FD3-58081BC1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DC91-8C28-4270-BCF4-F927BBF5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6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5BBA-2B28-8D30-05F0-98CA3F94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B4BA3-7E39-9CC3-F566-8A6EA25BD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3EEFD-7017-5553-7774-18BB5D94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1C80-3AE0-4FED-9350-C71EC6F2EC4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1255D-C6A5-CC7D-4E9E-562265E2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13663-C832-D457-CD29-4FA7171E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DC91-8C28-4270-BCF4-F927BBF5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05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0218-ECB2-59EC-F3AF-34FE0240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08469-1B8B-C762-7007-FA577D5C7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1C298-5A26-98A6-8203-4E3FDB26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1C80-3AE0-4FED-9350-C71EC6F2EC4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E4B63-57F4-A3E5-643F-2B1892A8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E89E1-C316-1FC9-32D8-76BB7A44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DC91-8C28-4270-BCF4-F927BBF5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3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BB55-A4F0-3FDD-DBA2-0299D3DE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94FFA-7955-DFCB-A708-B1D0B3FC4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A1F1B-6922-0DB5-9409-7EEAA2A1B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467E1-E31C-6A80-A121-0547CAF6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1C80-3AE0-4FED-9350-C71EC6F2EC4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36E23-F3D0-38B1-2155-D00F9432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76425-3EFE-3FBC-B591-96B54E6F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DC91-8C28-4270-BCF4-F927BBF5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4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E0CE-3C57-8E55-CCFE-F3CD22B5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ADB01-4A1F-AE07-F6CC-F6B2B6BD5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8137D-F995-3DB4-F8C7-E469AB2D0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5D0BEC-C296-7866-BB21-3366F1B15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64D0C-56C9-C112-6C7A-C49F5BC66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79522-132F-7D04-2069-A458A6C5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1C80-3AE0-4FED-9350-C71EC6F2EC4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041A5-1554-DD0A-F268-CB1DA3B9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157A5-C182-9A63-6787-E8C17B1A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DC91-8C28-4270-BCF4-F927BBF5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2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AA86-16CF-E4DE-1035-CCA9DC92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DF616-A7AD-89E1-133C-A006DEF5D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1C80-3AE0-4FED-9350-C71EC6F2EC4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6B182-E017-4FF3-A01D-815135BAD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2982B-A442-16B5-71E1-BD6C541B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DC91-8C28-4270-BCF4-F927BBF5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4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87EC9-EB00-CD01-A052-66945586D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1C80-3AE0-4FED-9350-C71EC6F2EC4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E1AB8-A788-A50D-F1B5-B5807DAF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ABE1D-6B73-1AA3-C5E4-6F6821F1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DC91-8C28-4270-BCF4-F927BBF5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0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3AE7-0F46-5F1A-6CF7-8704EE1DE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FFC08-02CB-E940-ED17-0A3974215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C1D2F-8677-B67F-B4FA-AE212DB4C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5794D-E72E-E89B-2A98-05BDCA39A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1C80-3AE0-4FED-9350-C71EC6F2EC4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DC856-2F9A-E263-8B2C-BC7EC7FC5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79DE8-4D45-FF5C-2342-62A60356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DC91-8C28-4270-BCF4-F927BBF5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98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AEE2-5150-52E2-CB37-011B0B45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59064-C164-6A06-855D-3E1ECD3CD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CACBD-C25F-8095-D98C-F27577556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A53C0-7865-2D04-3199-9697F8EC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D1C80-3AE0-4FED-9350-C71EC6F2EC4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8B496-6A53-0DF6-897C-C6BDDCECC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6C052-89EF-5327-270E-CE783F337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DC91-8C28-4270-BCF4-F927BBF5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3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85D52-E1B7-9286-A305-E1F6C5D9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987EB-BF18-B52F-472A-BE5E86C56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98C38-843C-D310-A5DE-B435E8F2A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D1C80-3AE0-4FED-9350-C71EC6F2EC40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2F3B7-5FA9-43B0-38C3-69B4CEE02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F064F-81A5-D6DF-20EE-21F22FCA7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1BDC91-8C28-4270-BCF4-F927BBF58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7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BB367-037D-89D7-F2BA-0F4530D87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Robot Floor Cleaner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775B1-76DC-7B17-0A55-661ADE4CE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Vacuum and Mop</a:t>
            </a:r>
          </a:p>
        </p:txBody>
      </p:sp>
    </p:spTree>
    <p:extLst>
      <p:ext uri="{BB962C8B-B14F-4D97-AF65-F5344CB8AC3E}">
        <p14:creationId xmlns:p14="http://schemas.microsoft.com/office/powerpoint/2010/main" val="2191759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0F7A-A668-3719-1916-BEC778676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Improvements for Rural Development Context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0D3E4E-06BD-C537-57CF-E2AA13A92E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3211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56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5BB8-E699-3864-C10D-E01FC582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Localized Dust and Dirt Profiles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4E176C-0E2C-671F-2D4C-B34B033560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3084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1927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0A5E-F215-1DB6-F14E-498792B4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Multi-surface Transition Capability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F44305-7B2B-093E-A181-EF4F15451B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7853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3162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6BA7-B1C4-70E1-A9CA-DBA7BCF6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Extended Power Backup or Manual Mode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A18BB7-B2C5-77D4-049E-0643D5510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0613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9605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C7E77-DABB-EC7D-AAEA-77076516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User-Desirable Features (Currently Missing) - Voice and Language Support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943A73-0BE3-1E12-20C9-7F62DE9F6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3046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657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F3F0-23B1-33AF-ECBA-639796E7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User-Desirable Features (Currently Missing) - Waste Segregation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2C5277-EB87-FCD0-3F72-A8387A9239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7841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4330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1F7A-53EE-A11C-D897-BF0675DB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User-Desirable Features (Currently Missing) - Remote Notification Without Wi-Fi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C33B98-574E-3651-B5EE-C1F501A9C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09513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994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D6DA2-7CA0-6E3D-580B-687676F0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Maintenance and Hygiene Improvements - Self-cleaning Brushes or Auto-Flush Option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CD213C-0388-F138-C24D-94E03E1E9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8608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9551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38414-8A56-EEBE-3BE1-560EC1AB3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37034-6683-E267-3D20-711BE04B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Maintenance and Hygiene Improvements - Rodent- and Insect-Resistant Casing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A50B34-9755-B66E-78FB-3C7F952DFA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06389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9255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F5EE0-78FF-F414-AF88-863ECBEAF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018B-EEA2-1CC1-4259-22E43A9A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Smart Learning Improvements - Local Map Storage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5320FA-C33D-D4EB-010B-25AC85B00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1320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39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F634-1E96-81BE-84B4-D80A076B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E937362-E242-C697-EA56-E7D7853041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3675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7526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78EC5-27AB-A116-8D84-B0AF0F5CA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3600" b="1">
                <a:effectLst/>
              </a:rPr>
              <a:t>Smart Learning Improvements - Multi-User Awareness or Schedule Sharing</a:t>
            </a:r>
            <a:endParaRPr lang="en-US" sz="360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261590-A79E-38BA-7DE3-782C6C79CC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58280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8618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4405A9-9EC7-BA1B-5BDB-DF7F40AA18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1232" b="635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18D67E-B4D9-8167-FBF1-47422FC2E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ffectLst/>
              </a:rPr>
              <a:t>Miniature Cleaning Arm / Built-in Gap Cleaner Module - Identified Gap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5D23C7-CF2F-FF01-3F39-A20AE5776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155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04093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B1170-1A71-74A7-96E4-10C91B96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ffectLst/>
              </a:rPr>
              <a:t>Proposed Solution: Integrated Micro-Cleaning Module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7E23A4-2366-0208-AA0D-2F24D5E1F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1540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6779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!!Rectangle">
            <a:extLst>
              <a:ext uri="{FF2B5EF4-FFF2-40B4-BE49-F238E27FC236}">
                <a16:creationId xmlns:a16="http://schemas.microsoft.com/office/drawing/2014/main" id="{21ED5FCA-9564-42B4-9F52-2CCED8ED6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252C7B-82B4-B676-FDEC-3F5CAE57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effectLst/>
              </a:rPr>
              <a:t>Added Value in Rural Homes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5F0BB5-8E4D-CA41-B4EE-C5687751E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1812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407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A robotic vacuum cleaner with wheels&#10;&#10;AI-generated content may be incorrect.">
            <a:extLst>
              <a:ext uri="{FF2B5EF4-FFF2-40B4-BE49-F238E27FC236}">
                <a16:creationId xmlns:a16="http://schemas.microsoft.com/office/drawing/2014/main" id="{E5EA3073-CE99-9938-96DC-1972494DB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107" y="643468"/>
            <a:ext cx="558502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1E36-D09C-8176-F713-57D02B08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Key Design Requirements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516143-CF36-3528-63D4-5082EE985C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3667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315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4401BDA-AA17-92FD-5D76-754142588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6063718"/>
              </p:ext>
            </p:extLst>
          </p:nvPr>
        </p:nvGraphicFramePr>
        <p:xfrm>
          <a:off x="133709" y="215659"/>
          <a:ext cx="11924581" cy="533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830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C6339-6B37-1D14-356A-BF13B4C3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Capabilities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A7D5FA-C112-7927-CA11-8D74BFBCC3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3995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734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D408-4114-C8E7-139A-83203A4FD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Recognition &amp; AI Integration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7AD770-900B-76C8-A0B7-B9C19F1B2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4055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025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678DC-DF35-5DE3-A5F2-8484B61C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Performance Enhancements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BBACE56-CB1D-5BF0-7DF6-9FDE9C6C2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5490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87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6E8B-E49B-05FB-3DF7-4B6E5A5B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Furniture Clearance Constraints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C766E4-455C-70DD-1AA2-42CF1088F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33711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7643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1BCE-4436-9A2A-D801-689F443C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Suggested Additions / Improvements: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658F92-FE80-08AA-4167-FE340382CA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14891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97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1243</Words>
  <Application>Microsoft Office PowerPoint</Application>
  <PresentationFormat>Widescreen</PresentationFormat>
  <Paragraphs>118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Office Theme</vt:lpstr>
      <vt:lpstr>Robot Floor Cleaner</vt:lpstr>
      <vt:lpstr>Overview</vt:lpstr>
      <vt:lpstr>Key Design Requirements</vt:lpstr>
      <vt:lpstr>PowerPoint Presentation</vt:lpstr>
      <vt:lpstr>Cleaning Capabilities</vt:lpstr>
      <vt:lpstr>Obstacle Recognition &amp; AI Integration</vt:lpstr>
      <vt:lpstr>Optional Performance Enhancements</vt:lpstr>
      <vt:lpstr>Furniture Clearance Constraints</vt:lpstr>
      <vt:lpstr>Suggested Additions / Improvements:</vt:lpstr>
      <vt:lpstr>Improvements for Rural Development Context</vt:lpstr>
      <vt:lpstr>Localized Dust and Dirt Profiles</vt:lpstr>
      <vt:lpstr>Multi-surface Transition Capability</vt:lpstr>
      <vt:lpstr>Extended Power Backup or Manual Mode</vt:lpstr>
      <vt:lpstr>User-Desirable Features (Currently Missing) - Voice and Language Support</vt:lpstr>
      <vt:lpstr>User-Desirable Features (Currently Missing) - Waste Segregation</vt:lpstr>
      <vt:lpstr>User-Desirable Features (Currently Missing) - Remote Notification Without Wi-Fi</vt:lpstr>
      <vt:lpstr>Maintenance and Hygiene Improvements - Self-cleaning Brushes or Auto-Flush Option</vt:lpstr>
      <vt:lpstr>Maintenance and Hygiene Improvements - Rodent- and Insect-Resistant Casing</vt:lpstr>
      <vt:lpstr>Smart Learning Improvements - Local Map Storage</vt:lpstr>
      <vt:lpstr>Smart Learning Improvements - Multi-User Awareness or Schedule Sharing</vt:lpstr>
      <vt:lpstr>Miniature Cleaning Arm / Built-in Gap Cleaner Module - Identified Gap</vt:lpstr>
      <vt:lpstr>Proposed Solution: Integrated Micro-Cleaning Module</vt:lpstr>
      <vt:lpstr>Added Value in Rural Homes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 Reddy, Sai</dc:creator>
  <cp:lastModifiedBy>Sree Reddy, Sai</cp:lastModifiedBy>
  <cp:revision>1</cp:revision>
  <dcterms:created xsi:type="dcterms:W3CDTF">2025-05-15T17:58:33Z</dcterms:created>
  <dcterms:modified xsi:type="dcterms:W3CDTF">2025-05-15T18:36:55Z</dcterms:modified>
</cp:coreProperties>
</file>