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3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87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2473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738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5277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1497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748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957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41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73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565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1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30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60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88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8/17/2021</a:t>
            </a:fld>
            <a:endParaRPr lang="en-US" dirty="0"/>
          </a:p>
        </p:txBody>
      </p:sp>
    </p:spTree>
    <p:extLst>
      <p:ext uri="{BB962C8B-B14F-4D97-AF65-F5344CB8AC3E}">
        <p14:creationId xmlns:p14="http://schemas.microsoft.com/office/powerpoint/2010/main" val="33687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91179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80E7-45F3-4A1C-A1AE-55FD16208CC2}"/>
              </a:ext>
            </a:extLst>
          </p:cNvPr>
          <p:cNvSpPr>
            <a:spLocks noGrp="1"/>
          </p:cNvSpPr>
          <p:nvPr>
            <p:ph type="ctrTitle"/>
          </p:nvPr>
        </p:nvSpPr>
        <p:spPr>
          <a:xfrm>
            <a:off x="435006" y="213064"/>
            <a:ext cx="11434439" cy="3338003"/>
          </a:xfrm>
        </p:spPr>
        <p:txBody>
          <a:bodyPr>
            <a:normAutofit/>
          </a:bodyPr>
          <a:lstStyle/>
          <a:p>
            <a:pPr algn="ctr"/>
            <a:r>
              <a:rPr lang="en-US" sz="4600" dirty="0">
                <a:solidFill>
                  <a:schemeClr val="accent4"/>
                </a:solidFill>
                <a:latin typeface="Georgia" panose="02040502050405020303" pitchFamily="18" charset="0"/>
              </a:rPr>
              <a:t>CV RAMAN HALL BOOKING SYSTEM</a:t>
            </a:r>
          </a:p>
        </p:txBody>
      </p:sp>
      <p:sp>
        <p:nvSpPr>
          <p:cNvPr id="3" name="Subtitle 2">
            <a:extLst>
              <a:ext uri="{FF2B5EF4-FFF2-40B4-BE49-F238E27FC236}">
                <a16:creationId xmlns:a16="http://schemas.microsoft.com/office/drawing/2014/main" id="{D4FF8A7D-5E42-4FCD-A631-79EE40A2D850}"/>
              </a:ext>
            </a:extLst>
          </p:cNvPr>
          <p:cNvSpPr>
            <a:spLocks noGrp="1"/>
          </p:cNvSpPr>
          <p:nvPr>
            <p:ph type="subTitle" idx="1"/>
          </p:nvPr>
        </p:nvSpPr>
        <p:spPr>
          <a:xfrm>
            <a:off x="6096000" y="3429000"/>
            <a:ext cx="7766936" cy="1010738"/>
          </a:xfrm>
        </p:spPr>
        <p:txBody>
          <a:bodyPr/>
          <a:lstStyle/>
          <a:p>
            <a:pPr algn="l"/>
            <a:r>
              <a:rPr lang="en-US" dirty="0"/>
              <a:t>Computer Project On Hall Booking System</a:t>
            </a:r>
          </a:p>
        </p:txBody>
      </p:sp>
    </p:spTree>
    <p:extLst>
      <p:ext uri="{BB962C8B-B14F-4D97-AF65-F5344CB8AC3E}">
        <p14:creationId xmlns:p14="http://schemas.microsoft.com/office/powerpoint/2010/main" val="57010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D6C-CE60-406A-86D7-995479F1C95A}"/>
              </a:ext>
            </a:extLst>
          </p:cNvPr>
          <p:cNvSpPr>
            <a:spLocks noGrp="1"/>
          </p:cNvSpPr>
          <p:nvPr>
            <p:ph type="title"/>
          </p:nvPr>
        </p:nvSpPr>
        <p:spPr/>
        <p:txBody>
          <a:bodyPr>
            <a:noAutofit/>
          </a:bodyPr>
          <a:lstStyle/>
          <a:p>
            <a:r>
              <a:rPr lang="en-US" sz="6000" dirty="0">
                <a:latin typeface="Georgia" panose="02040502050405020303" pitchFamily="18" charset="0"/>
              </a:rPr>
              <a:t>What is C?</a:t>
            </a:r>
          </a:p>
        </p:txBody>
      </p:sp>
      <p:sp>
        <p:nvSpPr>
          <p:cNvPr id="3" name="Content Placeholder 2">
            <a:extLst>
              <a:ext uri="{FF2B5EF4-FFF2-40B4-BE49-F238E27FC236}">
                <a16:creationId xmlns:a16="http://schemas.microsoft.com/office/drawing/2014/main" id="{662A83FD-80FA-44D6-B979-F2614B2F8BC3}"/>
              </a:ext>
            </a:extLst>
          </p:cNvPr>
          <p:cNvSpPr>
            <a:spLocks noGrp="1"/>
          </p:cNvSpPr>
          <p:nvPr>
            <p:ph idx="1"/>
          </p:nvPr>
        </p:nvSpPr>
        <p:spPr>
          <a:xfrm>
            <a:off x="677334" y="1510019"/>
            <a:ext cx="8596668" cy="4203684"/>
          </a:xfrm>
        </p:spPr>
        <p:txBody>
          <a:bodyPr>
            <a:normAutofit fontScale="92500"/>
          </a:bodyPr>
          <a:lstStyle/>
          <a:p>
            <a:pPr>
              <a:buSzPct val="131000"/>
              <a:buFont typeface="Arial" panose="020B0604020202020204" pitchFamily="34" charset="0"/>
              <a:buChar char="•"/>
            </a:pPr>
            <a:r>
              <a:rPr lang="en-US" sz="2400" dirty="0">
                <a:solidFill>
                  <a:schemeClr val="tx1">
                    <a:lumMod val="85000"/>
                    <a:lumOff val="15000"/>
                  </a:schemeClr>
                </a:solidFill>
                <a:latin typeface="Georgia" panose="02040502050405020303" pitchFamily="18" charset="0"/>
              </a:rPr>
              <a:t>C is general purpose language which is very closely associated with UNIX for which it was developed in Bell Laboratories</a:t>
            </a:r>
          </a:p>
          <a:p>
            <a:pPr>
              <a:buSzPct val="115000"/>
              <a:buFont typeface="Arial" panose="020B0604020202020204" pitchFamily="34" charset="0"/>
              <a:buChar char="•"/>
            </a:pPr>
            <a:r>
              <a:rPr lang="en-US" sz="2400" dirty="0">
                <a:solidFill>
                  <a:schemeClr val="tx1">
                    <a:lumMod val="85000"/>
                    <a:lumOff val="15000"/>
                  </a:schemeClr>
                </a:solidFill>
                <a:latin typeface="Georgia" panose="02040502050405020303" pitchFamily="18" charset="0"/>
              </a:rPr>
              <a:t>C is developed by Dennis Ritchie </a:t>
            </a:r>
          </a:p>
          <a:p>
            <a:pPr>
              <a:buSzPct val="115000"/>
              <a:buFont typeface="Arial" panose="020B0604020202020204" pitchFamily="34" charset="0"/>
              <a:buChar char="•"/>
            </a:pPr>
            <a:r>
              <a:rPr lang="en-US" sz="2400" dirty="0">
                <a:solidFill>
                  <a:schemeClr val="tx1">
                    <a:lumMod val="85000"/>
                    <a:lumOff val="15000"/>
                  </a:schemeClr>
                </a:solidFill>
                <a:latin typeface="Georgia" panose="02040502050405020303" pitchFamily="18" charset="0"/>
              </a:rPr>
              <a:t>C supports functions that enables easy maintainability of code, by breaking large file into smaller modules</a:t>
            </a:r>
          </a:p>
          <a:p>
            <a:pPr>
              <a:buSzPct val="115000"/>
              <a:buFont typeface="Arial" panose="020B0604020202020204" pitchFamily="34" charset="0"/>
              <a:buChar char="•"/>
            </a:pPr>
            <a:r>
              <a:rPr lang="en-US" sz="2400" dirty="0">
                <a:solidFill>
                  <a:schemeClr val="tx1">
                    <a:lumMod val="85000"/>
                    <a:lumOff val="15000"/>
                  </a:schemeClr>
                </a:solidFill>
                <a:latin typeface="Georgia" panose="02040502050405020303" pitchFamily="18" charset="0"/>
              </a:rPr>
              <a:t>C consists of various pre-defined header files that consists of functions that helps in easier development of the program  </a:t>
            </a:r>
          </a:p>
          <a:p>
            <a:pPr>
              <a:buSzPct val="115000"/>
              <a:buFont typeface="Arial" panose="020B0604020202020204" pitchFamily="34" charset="0"/>
              <a:buChar char="•"/>
            </a:pPr>
            <a:r>
              <a:rPr lang="en-US" sz="2400" dirty="0">
                <a:solidFill>
                  <a:schemeClr val="tx1">
                    <a:lumMod val="85000"/>
                    <a:lumOff val="15000"/>
                  </a:schemeClr>
                </a:solidFill>
              </a:rPr>
              <a:t>C's primary use is for system programming, including implementing operating systems and embedded system applications</a:t>
            </a:r>
            <a:endParaRPr lang="en-US" sz="2400" dirty="0">
              <a:solidFill>
                <a:schemeClr val="tx1">
                  <a:lumMod val="85000"/>
                  <a:lumOff val="15000"/>
                </a:schemeClr>
              </a:solidFill>
              <a:latin typeface="Georgia" panose="02040502050405020303" pitchFamily="18" charset="0"/>
            </a:endParaRPr>
          </a:p>
        </p:txBody>
      </p:sp>
    </p:spTree>
    <p:extLst>
      <p:ext uri="{BB962C8B-B14F-4D97-AF65-F5344CB8AC3E}">
        <p14:creationId xmlns:p14="http://schemas.microsoft.com/office/powerpoint/2010/main" val="334251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B418-39A4-4587-8481-23242BFBC24E}"/>
              </a:ext>
            </a:extLst>
          </p:cNvPr>
          <p:cNvSpPr>
            <a:spLocks noGrp="1"/>
          </p:cNvSpPr>
          <p:nvPr>
            <p:ph type="title"/>
          </p:nvPr>
        </p:nvSpPr>
        <p:spPr/>
        <p:txBody>
          <a:bodyPr>
            <a:normAutofit/>
          </a:bodyPr>
          <a:lstStyle/>
          <a:p>
            <a:r>
              <a:rPr lang="en-US" sz="6000" dirty="0"/>
              <a:t>Hall Booking System</a:t>
            </a:r>
          </a:p>
        </p:txBody>
      </p:sp>
      <p:sp>
        <p:nvSpPr>
          <p:cNvPr id="3" name="Content Placeholder 2">
            <a:extLst>
              <a:ext uri="{FF2B5EF4-FFF2-40B4-BE49-F238E27FC236}">
                <a16:creationId xmlns:a16="http://schemas.microsoft.com/office/drawing/2014/main" id="{D5329F80-3591-4CAD-AAD5-621079A21638}"/>
              </a:ext>
            </a:extLst>
          </p:cNvPr>
          <p:cNvSpPr>
            <a:spLocks noGrp="1"/>
          </p:cNvSpPr>
          <p:nvPr>
            <p:ph idx="1"/>
          </p:nvPr>
        </p:nvSpPr>
        <p:spPr>
          <a:xfrm>
            <a:off x="463974" y="1574800"/>
            <a:ext cx="8596668" cy="3880773"/>
          </a:xfrm>
        </p:spPr>
        <p:txBody>
          <a:bodyPr/>
          <a:lstStyle/>
          <a:p>
            <a:pPr>
              <a:buSzPct val="131000"/>
              <a:buFont typeface="Arial" panose="020B0604020202020204" pitchFamily="34" charset="0"/>
              <a:buChar char="•"/>
            </a:pPr>
            <a:r>
              <a:rPr lang="en-US" sz="2200" dirty="0">
                <a:latin typeface="Georgia" panose="02040502050405020303" pitchFamily="18" charset="0"/>
              </a:rPr>
              <a:t>The main objective of hall booking system is to manage the details of booking dates, booking, payment, customers, hall etc.</a:t>
            </a:r>
          </a:p>
          <a:p>
            <a:pPr>
              <a:buSzPct val="131000"/>
              <a:buFont typeface="Arial" panose="020B0604020202020204" pitchFamily="34" charset="0"/>
              <a:buChar char="•"/>
            </a:pPr>
            <a:r>
              <a:rPr lang="en-US" sz="2200" dirty="0">
                <a:latin typeface="Georgia" panose="02040502050405020303" pitchFamily="18" charset="0"/>
              </a:rPr>
              <a:t> It is totally built at administrative end and thus only the administrator is guaranteed the access</a:t>
            </a:r>
          </a:p>
          <a:p>
            <a:pPr>
              <a:buSzPct val="131000"/>
              <a:buFont typeface="Arial" panose="020B0604020202020204" pitchFamily="34" charset="0"/>
              <a:buChar char="•"/>
            </a:pPr>
            <a:r>
              <a:rPr lang="en-US" sz="2200" dirty="0">
                <a:latin typeface="Georgia" panose="02040502050405020303" pitchFamily="18" charset="0"/>
              </a:rPr>
              <a:t>It increases the efficiency of managing the details related to the bookings and customers</a:t>
            </a:r>
          </a:p>
          <a:p>
            <a:pPr>
              <a:buSzPct val="131000"/>
              <a:buFont typeface="Arial" panose="020B0604020202020204" pitchFamily="34" charset="0"/>
              <a:buChar char="•"/>
            </a:pPr>
            <a:r>
              <a:rPr lang="en-US" sz="2200" dirty="0">
                <a:latin typeface="Georgia" panose="02040502050405020303" pitchFamily="18" charset="0"/>
              </a:rPr>
              <a:t> It helps prevent booking errors that normally show up when recording those details in file by hand</a:t>
            </a:r>
          </a:p>
          <a:p>
            <a:pPr marL="0" indent="0">
              <a:buSzPct val="131000"/>
              <a:buNone/>
            </a:pPr>
            <a:endParaRPr lang="en-US" dirty="0"/>
          </a:p>
        </p:txBody>
      </p:sp>
    </p:spTree>
    <p:extLst>
      <p:ext uri="{BB962C8B-B14F-4D97-AF65-F5344CB8AC3E}">
        <p14:creationId xmlns:p14="http://schemas.microsoft.com/office/powerpoint/2010/main" val="52647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E436-6EE3-4F06-84A8-D9BC7A6BB3D9}"/>
              </a:ext>
            </a:extLst>
          </p:cNvPr>
          <p:cNvSpPr>
            <a:spLocks noGrp="1"/>
          </p:cNvSpPr>
          <p:nvPr>
            <p:ph type="title"/>
          </p:nvPr>
        </p:nvSpPr>
        <p:spPr>
          <a:xfrm>
            <a:off x="677334" y="609600"/>
            <a:ext cx="8596668" cy="838200"/>
          </a:xfrm>
        </p:spPr>
        <p:txBody>
          <a:bodyPr>
            <a:noAutofit/>
          </a:bodyPr>
          <a:lstStyle/>
          <a:p>
            <a:r>
              <a:rPr lang="en-US" sz="6000" dirty="0"/>
              <a:t>Outline Of Project</a:t>
            </a:r>
          </a:p>
        </p:txBody>
      </p:sp>
      <p:sp>
        <p:nvSpPr>
          <p:cNvPr id="3" name="Content Placeholder 2">
            <a:extLst>
              <a:ext uri="{FF2B5EF4-FFF2-40B4-BE49-F238E27FC236}">
                <a16:creationId xmlns:a16="http://schemas.microsoft.com/office/drawing/2014/main" id="{4F54C38F-6A03-4E50-8660-84E999461F81}"/>
              </a:ext>
            </a:extLst>
          </p:cNvPr>
          <p:cNvSpPr>
            <a:spLocks noGrp="1"/>
          </p:cNvSpPr>
          <p:nvPr>
            <p:ph idx="1"/>
          </p:nvPr>
        </p:nvSpPr>
        <p:spPr>
          <a:xfrm>
            <a:off x="623994" y="1488613"/>
            <a:ext cx="9388686" cy="3880773"/>
          </a:xfrm>
        </p:spPr>
        <p:txBody>
          <a:bodyPr/>
          <a:lstStyle/>
          <a:p>
            <a:pPr marL="0" indent="0">
              <a:buSzPct val="131000"/>
              <a:buNone/>
            </a:pPr>
            <a:r>
              <a:rPr lang="en-US" sz="2200" dirty="0">
                <a:latin typeface="Georgia" panose="02040502050405020303" pitchFamily="18" charset="0"/>
              </a:rPr>
              <a:t>Our project is based on the hall booking system for Kathmandu University CV Raman Auditorium to organize events for different departments. We did case study on different real life applications relevant to our project such as Trivago’s hotel booking system, Bus </a:t>
            </a:r>
            <a:r>
              <a:rPr lang="en-US" sz="2200" dirty="0" err="1">
                <a:latin typeface="Georgia" panose="02040502050405020303" pitchFamily="18" charset="0"/>
              </a:rPr>
              <a:t>Sewa</a:t>
            </a:r>
            <a:r>
              <a:rPr lang="en-US" sz="2200" dirty="0">
                <a:latin typeface="Georgia" panose="02040502050405020303" pitchFamily="18" charset="0"/>
              </a:rPr>
              <a:t> Nepal, and </a:t>
            </a:r>
            <a:r>
              <a:rPr lang="en-US" sz="2200" dirty="0" err="1">
                <a:latin typeface="Georgia" panose="02040502050405020303" pitchFamily="18" charset="0"/>
              </a:rPr>
              <a:t>Pathao</a:t>
            </a:r>
            <a:r>
              <a:rPr lang="en-US" sz="2200" dirty="0">
                <a:latin typeface="Georgia" panose="02040502050405020303" pitchFamily="18" charset="0"/>
              </a:rPr>
              <a:t>.</a:t>
            </a:r>
          </a:p>
          <a:p>
            <a:pPr marL="0" indent="0">
              <a:buSzPct val="131000"/>
              <a:buNone/>
            </a:pPr>
            <a:endParaRPr lang="en-US" sz="2200" dirty="0">
              <a:latin typeface="Georgia" panose="02040502050405020303" pitchFamily="18" charset="0"/>
            </a:endParaRPr>
          </a:p>
          <a:p>
            <a:pPr marL="0" indent="0">
              <a:buSzPct val="131000"/>
              <a:buNone/>
            </a:pPr>
            <a:endParaRPr lang="en-US" dirty="0"/>
          </a:p>
        </p:txBody>
      </p:sp>
    </p:spTree>
    <p:extLst>
      <p:ext uri="{BB962C8B-B14F-4D97-AF65-F5344CB8AC3E}">
        <p14:creationId xmlns:p14="http://schemas.microsoft.com/office/powerpoint/2010/main" val="289852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F39D-7910-48D3-A7FA-8B6ABA7109ED}"/>
              </a:ext>
            </a:extLst>
          </p:cNvPr>
          <p:cNvSpPr>
            <a:spLocks noGrp="1"/>
          </p:cNvSpPr>
          <p:nvPr>
            <p:ph type="title"/>
          </p:nvPr>
        </p:nvSpPr>
        <p:spPr/>
        <p:txBody>
          <a:bodyPr/>
          <a:lstStyle/>
          <a:p>
            <a:r>
              <a:rPr lang="en-US" dirty="0"/>
              <a:t>Program Features</a:t>
            </a:r>
          </a:p>
        </p:txBody>
      </p:sp>
      <p:sp>
        <p:nvSpPr>
          <p:cNvPr id="3" name="Content Placeholder 2">
            <a:extLst>
              <a:ext uri="{FF2B5EF4-FFF2-40B4-BE49-F238E27FC236}">
                <a16:creationId xmlns:a16="http://schemas.microsoft.com/office/drawing/2014/main" id="{851C2D97-DF7D-4871-B0C1-BEDB4667DFB5}"/>
              </a:ext>
            </a:extLst>
          </p:cNvPr>
          <p:cNvSpPr>
            <a:spLocks noGrp="1"/>
          </p:cNvSpPr>
          <p:nvPr>
            <p:ph idx="1"/>
          </p:nvPr>
        </p:nvSpPr>
        <p:spPr>
          <a:xfrm>
            <a:off x="677334" y="1270000"/>
            <a:ext cx="8596668" cy="3880773"/>
          </a:xfrm>
        </p:spPr>
        <p:txBody>
          <a:bodyPr>
            <a:normAutofit/>
          </a:bodyPr>
          <a:lstStyle/>
          <a:p>
            <a:pPr>
              <a:buSzPct val="131000"/>
              <a:buFont typeface="Arial" panose="020B0604020202020204" pitchFamily="34" charset="0"/>
              <a:buChar char="•"/>
            </a:pPr>
            <a:r>
              <a:rPr lang="en-US" sz="2200" dirty="0">
                <a:latin typeface="Georgia" panose="02040502050405020303" pitchFamily="18" charset="0"/>
              </a:rPr>
              <a:t> Use of C programming language</a:t>
            </a:r>
          </a:p>
          <a:p>
            <a:pPr>
              <a:buSzPct val="131000"/>
              <a:buFont typeface="Arial" panose="020B0604020202020204" pitchFamily="34" charset="0"/>
              <a:buChar char="•"/>
            </a:pPr>
            <a:r>
              <a:rPr lang="en-US" sz="2200" dirty="0">
                <a:latin typeface="Georgia" panose="02040502050405020303" pitchFamily="18" charset="0"/>
              </a:rPr>
              <a:t>Book CV Raman Auditorium to organize events for different departments  </a:t>
            </a:r>
          </a:p>
          <a:p>
            <a:pPr>
              <a:buSzPct val="131000"/>
              <a:buFont typeface="Arial" panose="020B0604020202020204" pitchFamily="34" charset="0"/>
              <a:buChar char="•"/>
            </a:pPr>
            <a:r>
              <a:rPr lang="en-US" sz="2200" dirty="0">
                <a:latin typeface="Georgia" panose="02040502050405020303" pitchFamily="18" charset="0"/>
              </a:rPr>
              <a:t>Stores booking time, name of event, and corresponding departments through the use of file handling in C</a:t>
            </a:r>
          </a:p>
          <a:p>
            <a:pPr>
              <a:buSzPct val="131000"/>
              <a:buFont typeface="Arial" panose="020B0604020202020204" pitchFamily="34" charset="0"/>
              <a:buChar char="•"/>
            </a:pPr>
            <a:r>
              <a:rPr lang="en-US" sz="2200" dirty="0">
                <a:latin typeface="Georgia" panose="02040502050405020303" pitchFamily="18" charset="0"/>
              </a:rPr>
              <a:t>Edits, updates, and deletes previously stored data</a:t>
            </a:r>
          </a:p>
          <a:p>
            <a:pPr>
              <a:buSzPct val="131000"/>
              <a:buFont typeface="Arial" panose="020B0604020202020204" pitchFamily="34" charset="0"/>
              <a:buChar char="•"/>
            </a:pPr>
            <a:r>
              <a:rPr lang="en-US" sz="2200" dirty="0">
                <a:latin typeface="Georgia" panose="02040502050405020303" pitchFamily="18" charset="0"/>
              </a:rPr>
              <a:t>Provides an excel sheet of all the reservations </a:t>
            </a:r>
          </a:p>
          <a:p>
            <a:pPr>
              <a:buSzPct val="131000"/>
              <a:buFont typeface="Arial" panose="020B0604020202020204" pitchFamily="34" charset="0"/>
              <a:buChar char="•"/>
            </a:pPr>
            <a:endParaRPr lang="en-US" sz="2200" dirty="0">
              <a:latin typeface="Georgia" panose="02040502050405020303" pitchFamily="18" charset="0"/>
            </a:endParaRPr>
          </a:p>
          <a:p>
            <a:pPr>
              <a:buSzPct val="131000"/>
              <a:buFont typeface="Arial" panose="020B0604020202020204" pitchFamily="34" charset="0"/>
              <a:buChar char="•"/>
            </a:pPr>
            <a:endParaRPr lang="en-US" sz="2200" dirty="0">
              <a:latin typeface="Georgia" panose="02040502050405020303" pitchFamily="18" charset="0"/>
            </a:endParaRPr>
          </a:p>
        </p:txBody>
      </p:sp>
    </p:spTree>
    <p:extLst>
      <p:ext uri="{BB962C8B-B14F-4D97-AF65-F5344CB8AC3E}">
        <p14:creationId xmlns:p14="http://schemas.microsoft.com/office/powerpoint/2010/main" val="236024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CF88-50E9-4B19-A9D3-F1CDFAA2B807}"/>
              </a:ext>
            </a:extLst>
          </p:cNvPr>
          <p:cNvSpPr>
            <a:spLocks noGrp="1"/>
          </p:cNvSpPr>
          <p:nvPr>
            <p:ph type="title"/>
          </p:nvPr>
        </p:nvSpPr>
        <p:spPr/>
        <p:txBody>
          <a:bodyPr/>
          <a:lstStyle/>
          <a:p>
            <a:r>
              <a:rPr lang="en-US" dirty="0"/>
              <a:t>Program Description</a:t>
            </a:r>
          </a:p>
        </p:txBody>
      </p:sp>
      <p:sp>
        <p:nvSpPr>
          <p:cNvPr id="3" name="Content Placeholder 2">
            <a:extLst>
              <a:ext uri="{FF2B5EF4-FFF2-40B4-BE49-F238E27FC236}">
                <a16:creationId xmlns:a16="http://schemas.microsoft.com/office/drawing/2014/main" id="{F7110897-BA96-4CD1-83D3-CADC2317FCF5}"/>
              </a:ext>
            </a:extLst>
          </p:cNvPr>
          <p:cNvSpPr>
            <a:spLocks noGrp="1"/>
          </p:cNvSpPr>
          <p:nvPr>
            <p:ph idx="1"/>
          </p:nvPr>
        </p:nvSpPr>
        <p:spPr>
          <a:xfrm>
            <a:off x="677334" y="1384300"/>
            <a:ext cx="8596668" cy="4357342"/>
          </a:xfrm>
        </p:spPr>
        <p:txBody>
          <a:bodyPr>
            <a:normAutofit/>
          </a:bodyPr>
          <a:lstStyle/>
          <a:p>
            <a:pPr>
              <a:buSzPct val="131000"/>
              <a:buFont typeface="Arial" panose="020B0604020202020204" pitchFamily="34" charset="0"/>
              <a:buChar char="•"/>
            </a:pPr>
            <a:r>
              <a:rPr lang="en-US" sz="2200" dirty="0">
                <a:latin typeface="Georgia" panose="02040502050405020303" pitchFamily="18" charset="0"/>
              </a:rPr>
              <a:t>The program takes multiple inputs required to book the hall. The inputs are: Date, Booking time, Event, and Name of department.</a:t>
            </a:r>
          </a:p>
          <a:p>
            <a:pPr>
              <a:buSzPct val="131000"/>
              <a:buFont typeface="Arial" panose="020B0604020202020204" pitchFamily="34" charset="0"/>
              <a:buChar char="•"/>
            </a:pPr>
            <a:r>
              <a:rPr lang="en-US" sz="2200" dirty="0">
                <a:latin typeface="Georgia" panose="02040502050405020303" pitchFamily="18" charset="0"/>
              </a:rPr>
              <a:t>The program checks whether the given booking time is available or not</a:t>
            </a:r>
          </a:p>
          <a:p>
            <a:pPr>
              <a:buSzPct val="131000"/>
              <a:buFont typeface="Arial" panose="020B0604020202020204" pitchFamily="34" charset="0"/>
              <a:buChar char="•"/>
            </a:pPr>
            <a:r>
              <a:rPr lang="en-US" sz="2200" dirty="0">
                <a:latin typeface="Georgia" panose="02040502050405020303" pitchFamily="18" charset="0"/>
              </a:rPr>
              <a:t>If the booking time is available, the program takes all the information and saves it in a file for further use</a:t>
            </a:r>
          </a:p>
          <a:p>
            <a:pPr>
              <a:buSzPct val="131000"/>
              <a:buFont typeface="Arial" panose="020B0604020202020204" pitchFamily="34" charset="0"/>
              <a:buChar char="•"/>
            </a:pPr>
            <a:r>
              <a:rPr lang="en-US" sz="2200" dirty="0">
                <a:latin typeface="Georgia" panose="02040502050405020303" pitchFamily="18" charset="0"/>
              </a:rPr>
              <a:t>The previously stored bookings can be viewed and deleted if necessary</a:t>
            </a:r>
          </a:p>
          <a:p>
            <a:pPr>
              <a:buSzPct val="131000"/>
              <a:buFont typeface="Arial" panose="020B0604020202020204" pitchFamily="34" charset="0"/>
              <a:buChar char="•"/>
            </a:pPr>
            <a:r>
              <a:rPr lang="en-US" sz="2200" dirty="0">
                <a:latin typeface="Georgia" panose="02040502050405020303" pitchFamily="18" charset="0"/>
              </a:rPr>
              <a:t>The program generates a CSV file which can be viewed in excel for easier representation and tracking of the stored data</a:t>
            </a:r>
          </a:p>
          <a:p>
            <a:pPr>
              <a:buSzPct val="131000"/>
              <a:buFont typeface="Arial" panose="020B0604020202020204" pitchFamily="34" charset="0"/>
              <a:buChar char="•"/>
            </a:pPr>
            <a:endParaRPr lang="en-US" sz="2200" dirty="0">
              <a:latin typeface="Georgia" panose="02040502050405020303" pitchFamily="18" charset="0"/>
            </a:endParaRPr>
          </a:p>
        </p:txBody>
      </p:sp>
    </p:spTree>
    <p:extLst>
      <p:ext uri="{BB962C8B-B14F-4D97-AF65-F5344CB8AC3E}">
        <p14:creationId xmlns:p14="http://schemas.microsoft.com/office/powerpoint/2010/main" val="35806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F4DF-58A7-444F-AF93-B9A3F461D822}"/>
              </a:ext>
            </a:extLst>
          </p:cNvPr>
          <p:cNvSpPr>
            <a:spLocks noGrp="1"/>
          </p:cNvSpPr>
          <p:nvPr>
            <p:ph type="title"/>
          </p:nvPr>
        </p:nvSpPr>
        <p:spPr>
          <a:xfrm>
            <a:off x="677334" y="281940"/>
            <a:ext cx="8596668" cy="660400"/>
          </a:xfrm>
        </p:spPr>
        <p:txBody>
          <a:bodyPr/>
          <a:lstStyle/>
          <a:p>
            <a:r>
              <a:rPr lang="en-US" dirty="0"/>
              <a:t>Working of program</a:t>
            </a:r>
          </a:p>
        </p:txBody>
      </p:sp>
      <p:sp>
        <p:nvSpPr>
          <p:cNvPr id="3" name="Content Placeholder 2">
            <a:extLst>
              <a:ext uri="{FF2B5EF4-FFF2-40B4-BE49-F238E27FC236}">
                <a16:creationId xmlns:a16="http://schemas.microsoft.com/office/drawing/2014/main" id="{ADD57FB1-6B60-4F95-BB1F-AFABB4FD425E}"/>
              </a:ext>
            </a:extLst>
          </p:cNvPr>
          <p:cNvSpPr>
            <a:spLocks noGrp="1"/>
          </p:cNvSpPr>
          <p:nvPr>
            <p:ph idx="1"/>
          </p:nvPr>
        </p:nvSpPr>
        <p:spPr>
          <a:xfrm>
            <a:off x="731302" y="960200"/>
            <a:ext cx="8596668" cy="4748837"/>
          </a:xfrm>
        </p:spPr>
        <p:txBody>
          <a:bodyPr>
            <a:normAutofit/>
          </a:bodyPr>
          <a:lstStyle/>
          <a:p>
            <a:pPr marL="0" indent="0">
              <a:buNone/>
            </a:pPr>
            <a:r>
              <a:rPr lang="en-US" sz="1600" i="1" dirty="0">
                <a:solidFill>
                  <a:schemeClr val="bg2">
                    <a:lumMod val="50000"/>
                  </a:schemeClr>
                </a:solidFill>
                <a:latin typeface="Georgia" panose="02040502050405020303" pitchFamily="18" charset="0"/>
              </a:rPr>
              <a:t>Below is a simple flowchart to describe the working nature of a program</a:t>
            </a:r>
          </a:p>
          <a:p>
            <a:pPr marL="0" indent="0">
              <a:buNone/>
            </a:pPr>
            <a:endParaRPr lang="en-US" sz="1600" i="1" dirty="0">
              <a:solidFill>
                <a:schemeClr val="bg2">
                  <a:lumMod val="50000"/>
                </a:schemeClr>
              </a:solidFill>
              <a:latin typeface="Georgia" panose="02040502050405020303" pitchFamily="18" charset="0"/>
            </a:endParaRPr>
          </a:p>
        </p:txBody>
      </p:sp>
      <p:pic>
        <p:nvPicPr>
          <p:cNvPr id="9" name="Picture 8">
            <a:extLst>
              <a:ext uri="{FF2B5EF4-FFF2-40B4-BE49-F238E27FC236}">
                <a16:creationId xmlns:a16="http://schemas.microsoft.com/office/drawing/2014/main" id="{E3E55C34-8828-4BCA-B975-0987EFF4F8D7}"/>
              </a:ext>
            </a:extLst>
          </p:cNvPr>
          <p:cNvPicPr>
            <a:picLocks noChangeAspect="1"/>
          </p:cNvPicPr>
          <p:nvPr/>
        </p:nvPicPr>
        <p:blipFill>
          <a:blip r:embed="rId2"/>
          <a:stretch>
            <a:fillRect/>
          </a:stretch>
        </p:blipFill>
        <p:spPr>
          <a:xfrm>
            <a:off x="481343" y="1266128"/>
            <a:ext cx="8846627" cy="5591872"/>
          </a:xfrm>
          <a:prstGeom prst="rect">
            <a:avLst/>
          </a:prstGeom>
        </p:spPr>
      </p:pic>
    </p:spTree>
    <p:extLst>
      <p:ext uri="{BB962C8B-B14F-4D97-AF65-F5344CB8AC3E}">
        <p14:creationId xmlns:p14="http://schemas.microsoft.com/office/powerpoint/2010/main" val="62820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2C2C-4EF7-4C5D-90E6-27169D682576}"/>
              </a:ext>
            </a:extLst>
          </p:cNvPr>
          <p:cNvSpPr>
            <a:spLocks noGrp="1"/>
          </p:cNvSpPr>
          <p:nvPr>
            <p:ph type="title"/>
          </p:nvPr>
        </p:nvSpPr>
        <p:spPr/>
        <p:txBody>
          <a:bodyPr/>
          <a:lstStyle/>
          <a:p>
            <a:r>
              <a:rPr lang="en-US" dirty="0"/>
              <a:t>Limitations and Future Enhancements</a:t>
            </a:r>
          </a:p>
        </p:txBody>
      </p:sp>
      <p:sp>
        <p:nvSpPr>
          <p:cNvPr id="3" name="Content Placeholder 2">
            <a:extLst>
              <a:ext uri="{FF2B5EF4-FFF2-40B4-BE49-F238E27FC236}">
                <a16:creationId xmlns:a16="http://schemas.microsoft.com/office/drawing/2014/main" id="{67824024-AA08-4142-9DA0-592DE2D928E1}"/>
              </a:ext>
            </a:extLst>
          </p:cNvPr>
          <p:cNvSpPr>
            <a:spLocks noGrp="1"/>
          </p:cNvSpPr>
          <p:nvPr>
            <p:ph idx="1"/>
          </p:nvPr>
        </p:nvSpPr>
        <p:spPr>
          <a:xfrm>
            <a:off x="677334" y="1409100"/>
            <a:ext cx="8596668" cy="4839300"/>
          </a:xfrm>
        </p:spPr>
        <p:txBody>
          <a:bodyPr>
            <a:noAutofit/>
          </a:bodyPr>
          <a:lstStyle/>
          <a:p>
            <a:pPr marL="0" indent="0">
              <a:buSzPct val="131000"/>
              <a:buNone/>
            </a:pPr>
            <a:r>
              <a:rPr lang="en-US" sz="2000" dirty="0">
                <a:latin typeface="Georgia" panose="02040502050405020303" pitchFamily="18" charset="0"/>
              </a:rPr>
              <a:t>Limitations:</a:t>
            </a:r>
          </a:p>
          <a:p>
            <a:pPr>
              <a:buSzPct val="131000"/>
              <a:buFont typeface="Arial" panose="020B0604020202020204" pitchFamily="34" charset="0"/>
              <a:buChar char="•"/>
            </a:pPr>
            <a:r>
              <a:rPr lang="en-US" dirty="0">
                <a:latin typeface="Georgia" panose="02040502050405020303" pitchFamily="18" charset="0"/>
              </a:rPr>
              <a:t>Our program does not have search function</a:t>
            </a:r>
          </a:p>
          <a:p>
            <a:pPr>
              <a:buSzPct val="131000"/>
              <a:buFont typeface="Arial" panose="020B0604020202020204" pitchFamily="34" charset="0"/>
              <a:buChar char="•"/>
            </a:pPr>
            <a:r>
              <a:rPr lang="en-US" dirty="0">
                <a:latin typeface="Georgia" panose="02040502050405020303" pitchFamily="18" charset="0"/>
              </a:rPr>
              <a:t>We cannot edit specific field value from the data using the program</a:t>
            </a:r>
          </a:p>
          <a:p>
            <a:pPr>
              <a:buSzPct val="131000"/>
              <a:buFont typeface="Arial" panose="020B0604020202020204" pitchFamily="34" charset="0"/>
              <a:buChar char="•"/>
            </a:pPr>
            <a:r>
              <a:rPr lang="en-US" dirty="0">
                <a:latin typeface="Georgia" panose="02040502050405020303" pitchFamily="18" charset="0"/>
              </a:rPr>
              <a:t>Since it is a console application, the input, process and output is done sequentially</a:t>
            </a:r>
          </a:p>
          <a:p>
            <a:pPr marL="0" indent="0">
              <a:buSzPct val="131000"/>
              <a:buNone/>
            </a:pPr>
            <a:endParaRPr lang="en-US" dirty="0">
              <a:latin typeface="Georgia" panose="02040502050405020303" pitchFamily="18" charset="0"/>
            </a:endParaRPr>
          </a:p>
          <a:p>
            <a:pPr marL="0" indent="0">
              <a:buSzPct val="131000"/>
              <a:buNone/>
            </a:pPr>
            <a:r>
              <a:rPr lang="en-US" sz="2000" dirty="0">
                <a:latin typeface="Georgia" panose="02040502050405020303" pitchFamily="18" charset="0"/>
              </a:rPr>
              <a:t>Future Enhancement:</a:t>
            </a:r>
          </a:p>
          <a:p>
            <a:pPr>
              <a:buSzPct val="131000"/>
              <a:buFont typeface="Arial" panose="020B0604020202020204" pitchFamily="34" charset="0"/>
              <a:buChar char="•"/>
            </a:pPr>
            <a:r>
              <a:rPr lang="en-US" dirty="0">
                <a:latin typeface="Georgia" panose="02040502050405020303" pitchFamily="18" charset="0"/>
              </a:rPr>
              <a:t>Graphics could be added to make the program more user friendly</a:t>
            </a:r>
          </a:p>
          <a:p>
            <a:pPr>
              <a:buSzPct val="131000"/>
              <a:buFont typeface="Arial" panose="020B0604020202020204" pitchFamily="34" charset="0"/>
              <a:buChar char="•"/>
            </a:pPr>
            <a:r>
              <a:rPr lang="en-US" dirty="0">
                <a:latin typeface="Georgia" panose="02040502050405020303" pitchFamily="18" charset="0"/>
              </a:rPr>
              <a:t>Log in system can be introduced</a:t>
            </a:r>
          </a:p>
          <a:p>
            <a:pPr>
              <a:buSzPct val="131000"/>
              <a:buFont typeface="Arial" panose="020B0604020202020204" pitchFamily="34" charset="0"/>
              <a:buChar char="•"/>
            </a:pPr>
            <a:r>
              <a:rPr lang="en-US" dirty="0">
                <a:latin typeface="Georgia" panose="02040502050405020303" pitchFamily="18" charset="0"/>
              </a:rPr>
              <a:t>The booked time can be connected with goggle calendar or if a calendar is provided to user in the application, the user would be able to see the dates available for booking and make his decision on the available information.</a:t>
            </a:r>
          </a:p>
          <a:p>
            <a:pPr>
              <a:buSzPct val="131000"/>
              <a:buFont typeface="Arial" panose="020B0604020202020204" pitchFamily="34" charset="0"/>
              <a:buChar char="•"/>
            </a:pPr>
            <a:r>
              <a:rPr lang="en-US" dirty="0">
                <a:latin typeface="Georgia" panose="02040502050405020303" pitchFamily="18" charset="0"/>
              </a:rPr>
              <a:t> The option to edit a specific booking time can be added</a:t>
            </a:r>
          </a:p>
        </p:txBody>
      </p:sp>
    </p:spTree>
    <p:extLst>
      <p:ext uri="{BB962C8B-B14F-4D97-AF65-F5344CB8AC3E}">
        <p14:creationId xmlns:p14="http://schemas.microsoft.com/office/powerpoint/2010/main" val="3712516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211</TotalTime>
  <Words>502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Georgia</vt:lpstr>
      <vt:lpstr>Trebuchet MS</vt:lpstr>
      <vt:lpstr>Wingdings 3</vt:lpstr>
      <vt:lpstr>Facet</vt:lpstr>
      <vt:lpstr>CV RAMAN HALL BOOKING SYSTEM</vt:lpstr>
      <vt:lpstr>What is C?</vt:lpstr>
      <vt:lpstr>Hall Booking System</vt:lpstr>
      <vt:lpstr>Outline Of Project</vt:lpstr>
      <vt:lpstr>Program Features</vt:lpstr>
      <vt:lpstr>Program Description</vt:lpstr>
      <vt:lpstr>Working of program</vt:lpstr>
      <vt:lpstr>Limitations and 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RAMAN HALL BOOKING SYSTEM</dc:title>
  <dc:creator>Sugandha Adhikari</dc:creator>
  <cp:lastModifiedBy>CSE</cp:lastModifiedBy>
  <cp:revision>6</cp:revision>
  <dcterms:created xsi:type="dcterms:W3CDTF">2021-08-16T11:40:22Z</dcterms:created>
  <dcterms:modified xsi:type="dcterms:W3CDTF">2021-08-17T04:01:09Z</dcterms:modified>
</cp:coreProperties>
</file>