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95369"/>
  </p:normalViewPr>
  <p:slideViewPr>
    <p:cSldViewPr snapToGrid="0" snapToObjects="1">
      <p:cViewPr>
        <p:scale>
          <a:sx n="85" d="100"/>
          <a:sy n="85" d="100"/>
        </p:scale>
        <p:origin x="1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AnyQuant</a:t>
            </a:r>
            <a:r>
              <a:rPr kumimoji="1" lang="zh-CN" altLang="en-US" dirty="0" smtClean="0"/>
              <a:t>团队报告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－－－第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组合作与分工回顾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6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总体情况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有良好的团队章程，会议</a:t>
            </a:r>
            <a:r>
              <a:rPr kumimoji="1" lang="zh-CN" altLang="en-US" dirty="0" smtClean="0"/>
              <a:t>制度 </a:t>
            </a:r>
          </a:p>
          <a:p>
            <a:pPr marL="0" indent="0">
              <a:buNone/>
            </a:pPr>
            <a:r>
              <a:rPr kumimoji="1" lang="zh-CN" altLang="en-US" dirty="0" smtClean="0"/>
              <a:t>         例会：每周一，周五／周六  另有半天一起写代码</a:t>
            </a:r>
            <a:endParaRPr kumimoji="1" lang="zh-CN" altLang="en-US" dirty="0" smtClean="0"/>
          </a:p>
          <a:p>
            <a:r>
              <a:rPr kumimoji="1" lang="zh-CN" altLang="en-US" dirty="0" smtClean="0"/>
              <a:t>团队成员都很认真负责，善于沟通和反思</a:t>
            </a:r>
          </a:p>
          <a:p>
            <a:r>
              <a:rPr kumimoji="1" lang="zh-CN" altLang="en-US" dirty="0" smtClean="0"/>
              <a:t>团队分工在迭代二时进行了合理的调整，充分考虑队友的意愿</a:t>
            </a:r>
          </a:p>
          <a:p>
            <a:r>
              <a:rPr kumimoji="1" lang="zh-CN" altLang="en-US" dirty="0" smtClean="0"/>
              <a:t>团队进度和个人进度都有良好的记录</a:t>
            </a:r>
          </a:p>
          <a:p>
            <a:r>
              <a:rPr kumimoji="1" lang="zh-CN" altLang="en-US" dirty="0" smtClean="0"/>
              <a:t>能够及时交流沟通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zh-CN" altLang="en-US" dirty="0" smtClean="0"/>
              <a:t>主要平台：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，线下交流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449080"/>
            <a:ext cx="7581900" cy="585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52" y="449080"/>
            <a:ext cx="4741823" cy="585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46" y="1543138"/>
            <a:ext cx="4503108" cy="3316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0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具体分工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迭代二主要增加了 图表分析、个股分析、行业分析 三个模块</a:t>
            </a:r>
          </a:p>
          <a:p>
            <a:r>
              <a:rPr kumimoji="1" lang="zh-CN" altLang="en-US" dirty="0" smtClean="0"/>
              <a:t>图表分析：逻辑部分较少，主要集中在界面</a:t>
            </a:r>
          </a:p>
          <a:p>
            <a:r>
              <a:rPr kumimoji="1" lang="zh-CN" altLang="en-US" dirty="0" smtClean="0"/>
              <a:t>    谭昕玥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线图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王梦麟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折线图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王嘉琛（柱状图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潘凌伟</a:t>
            </a:r>
            <a:r>
              <a:rPr kumimoji="1" lang="en-US" altLang="zh-CN" dirty="0"/>
              <a:t>(</a:t>
            </a:r>
            <a:r>
              <a:rPr kumimoji="1" lang="zh-CN" altLang="en-US" dirty="0" smtClean="0"/>
              <a:t>界面跳转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个股分析：王嘉琛（逻辑） 潘凌伟（界面）</a:t>
            </a:r>
          </a:p>
          <a:p>
            <a:r>
              <a:rPr kumimoji="1" lang="zh-CN" altLang="en-US" dirty="0" smtClean="0"/>
              <a:t>行业分析：谭昕玥（逻辑） 王梦麟（界面</a:t>
            </a:r>
            <a:r>
              <a:rPr kumimoji="1" lang="zh-CN" altLang="en-US" dirty="0" smtClean="0"/>
              <a:t>）</a:t>
            </a:r>
          </a:p>
          <a:p>
            <a:r>
              <a:rPr kumimoji="1" lang="zh-CN" altLang="en-US" dirty="0" smtClean="0"/>
              <a:t>文档：每个人负责自己的模块的接口定义，组长汇总</a:t>
            </a:r>
          </a:p>
          <a:p>
            <a:r>
              <a:rPr kumimoji="1" lang="zh-CN" altLang="en-US" dirty="0" smtClean="0"/>
              <a:t>周总结：每周有一个人负责</a:t>
            </a:r>
            <a:r>
              <a:rPr kumimoji="1" lang="en-US" altLang="zh-CN" dirty="0" smtClean="0"/>
              <a:t>progress</a:t>
            </a:r>
            <a:r>
              <a:rPr kumimoji="1" lang="zh-CN" altLang="en-US" dirty="0" smtClean="0"/>
              <a:t>的整合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41</TotalTime>
  <Words>186</Words>
  <Application>Microsoft Macintosh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Garamond</vt:lpstr>
      <vt:lpstr>方正舒体</vt:lpstr>
      <vt:lpstr>Arial</vt:lpstr>
      <vt:lpstr>环保</vt:lpstr>
      <vt:lpstr>AnyQuant团队报告</vt:lpstr>
      <vt:lpstr>总体情况</vt:lpstr>
      <vt:lpstr>具体分工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AnyQuant团队合作</dc:title>
  <dc:creator>Microsoft Office 用户</dc:creator>
  <cp:lastModifiedBy>Microsoft Office 用户</cp:lastModifiedBy>
  <cp:revision>10</cp:revision>
  <dcterms:created xsi:type="dcterms:W3CDTF">2016-04-13T03:29:49Z</dcterms:created>
  <dcterms:modified xsi:type="dcterms:W3CDTF">2016-04-13T11:12:36Z</dcterms:modified>
</cp:coreProperties>
</file>