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4"/>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4"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57FC640-18FE-47A9-916D-275F518E56F4}"/>
              </a:ext>
            </a:extLst>
          </p:cNvPr>
          <p:cNvSpPr txBox="1">
            <a:spLocks noChangeArrowheads="1"/>
          </p:cNvSpPr>
          <p:nvPr/>
        </p:nvSpPr>
        <p:spPr bwMode="auto">
          <a:xfrm>
            <a:off x="2511228" y="545564"/>
            <a:ext cx="716954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algn="ctr" defTabSz="914400"/>
            <a:r>
              <a:rPr lang="zh-CN" altLang="en-US" sz="3600" kern="0"/>
              <a:t>添加引用的操作流程</a:t>
            </a:r>
            <a:endParaRPr lang="zh-CN" altLang="en-US" sz="3600" kern="0" dirty="0"/>
          </a:p>
        </p:txBody>
      </p:sp>
      <p:pic>
        <p:nvPicPr>
          <p:cNvPr id="7" name="图片 6">
            <a:extLst>
              <a:ext uri="{FF2B5EF4-FFF2-40B4-BE49-F238E27FC236}">
                <a16:creationId xmlns:a16="http://schemas.microsoft.com/office/drawing/2014/main" id="{9DC1FED1-3C31-4975-851D-7B70237F6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5" y="1198485"/>
            <a:ext cx="5548545" cy="5264209"/>
          </a:xfrm>
          <a:prstGeom prst="rect">
            <a:avLst/>
          </a:prstGeom>
        </p:spPr>
      </p:pic>
      <p:sp>
        <p:nvSpPr>
          <p:cNvPr id="9" name="文本框 8">
            <a:extLst>
              <a:ext uri="{FF2B5EF4-FFF2-40B4-BE49-F238E27FC236}">
                <a16:creationId xmlns:a16="http://schemas.microsoft.com/office/drawing/2014/main" id="{282483CD-28B1-411E-A487-8B46EF4F4150}"/>
              </a:ext>
            </a:extLst>
          </p:cNvPr>
          <p:cNvSpPr txBox="1"/>
          <p:nvPr/>
        </p:nvSpPr>
        <p:spPr>
          <a:xfrm>
            <a:off x="6209653" y="1970844"/>
            <a:ext cx="5615403" cy="1384995"/>
          </a:xfrm>
          <a:prstGeom prst="rect">
            <a:avLst/>
          </a:prstGeom>
          <a:noFill/>
        </p:spPr>
        <p:txBody>
          <a:bodyPr wrap="square" rtlCol="0">
            <a:spAutoFit/>
          </a:bodyPr>
          <a:lstStyle/>
          <a:p>
            <a:r>
              <a:rPr lang="zh-CN" altLang="en-US" sz="2800">
                <a:solidFill>
                  <a:srgbClr val="002060"/>
                </a:solidFill>
                <a:latin typeface="微软雅黑" panose="020B0503020204020204" pitchFamily="34" charset="-122"/>
                <a:ea typeface="微软雅黑" panose="020B0503020204020204" pitchFamily="34" charset="-122"/>
              </a:rPr>
              <a:t>在解决方案资源管理器下项目上右击 </a:t>
            </a:r>
            <a:r>
              <a:rPr lang="en-US" altLang="zh-CN" sz="2800">
                <a:solidFill>
                  <a:srgbClr val="002060"/>
                </a:solidFill>
                <a:latin typeface="微软雅黑" panose="020B0503020204020204" pitchFamily="34" charset="-122"/>
                <a:ea typeface="微软雅黑" panose="020B0503020204020204" pitchFamily="34" charset="-122"/>
              </a:rPr>
              <a:t>-&gt; </a:t>
            </a:r>
            <a:r>
              <a:rPr lang="zh-CN" altLang="en-US" sz="2800">
                <a:solidFill>
                  <a:srgbClr val="002060"/>
                </a:solidFill>
                <a:latin typeface="微软雅黑" panose="020B0503020204020204" pitchFamily="34" charset="-122"/>
                <a:ea typeface="微软雅黑" panose="020B0503020204020204" pitchFamily="34" charset="-122"/>
              </a:rPr>
              <a:t>添加 </a:t>
            </a:r>
            <a:r>
              <a:rPr lang="en-US" altLang="zh-CN" sz="2800">
                <a:solidFill>
                  <a:srgbClr val="002060"/>
                </a:solidFill>
                <a:latin typeface="微软雅黑" panose="020B0503020204020204" pitchFamily="34" charset="-122"/>
                <a:ea typeface="微软雅黑" panose="020B0503020204020204" pitchFamily="34" charset="-122"/>
              </a:rPr>
              <a:t>-&gt; </a:t>
            </a:r>
            <a:r>
              <a:rPr lang="zh-CN" altLang="en-US" sz="2800">
                <a:solidFill>
                  <a:srgbClr val="002060"/>
                </a:solidFill>
                <a:latin typeface="微软雅黑" panose="020B0503020204020204" pitchFamily="34" charset="-122"/>
                <a:ea typeface="微软雅黑" panose="020B0503020204020204" pitchFamily="34" charset="-122"/>
              </a:rPr>
              <a:t>引用，在其中选择要添加的引用。（如左图）</a:t>
            </a:r>
          </a:p>
        </p:txBody>
      </p:sp>
    </p:spTree>
    <p:extLst>
      <p:ext uri="{BB962C8B-B14F-4D97-AF65-F5344CB8AC3E}">
        <p14:creationId xmlns:p14="http://schemas.microsoft.com/office/powerpoint/2010/main" val="261741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5379</TotalTime>
  <Words>4147</Words>
  <Application>Microsoft Office PowerPoint</Application>
  <PresentationFormat>宽屏</PresentationFormat>
  <Paragraphs>537</Paragraphs>
  <Slides>81</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81</vt:i4>
      </vt:variant>
    </vt:vector>
  </HeadingPairs>
  <TitlesOfParts>
    <vt:vector size="93"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yy pan</cp:lastModifiedBy>
  <cp:revision>319</cp:revision>
  <dcterms:created xsi:type="dcterms:W3CDTF">2014-12-05T07:09:50Z</dcterms:created>
  <dcterms:modified xsi:type="dcterms:W3CDTF">2018-10-01T14:07:45Z</dcterms:modified>
</cp:coreProperties>
</file>