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9862-1206-17D4-8F8A-FDEBD65B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380F1-D305-0C85-2B82-E23035D23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401E-B9E6-B6D4-59A3-1674A6F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CD6B-8E89-091F-9BD3-1D360427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4FBC-A28C-E2B3-DA47-D95BF6A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AEC0-5ABB-86C1-5240-24A234F7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C53F-F7E9-5406-AA16-2687ABA4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8C42-222F-84CE-51F3-3BFF6D1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56A6-7C02-BFDC-7842-F6C306B9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689D-58B9-D210-9EF2-7DFE5A3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D084A-C00B-C757-E6EA-CB5E2C18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45840-3C36-30EE-64F9-4AAABA1A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C279-72F5-BE29-6D90-5CD7444B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6D74-00B7-A731-DE98-B5AB8F1C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C17D-A004-DDF5-FA2C-94DF2E4A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93C6-C535-1EFA-E8FF-1DCAD79F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A8B8-72DE-7419-69E3-433FDE3B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CA0A-13A6-1106-14C1-B0BE80EA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EF22-6782-2EFC-C67E-2F60D40C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22D1-8404-5D3D-A250-CA29734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D782-BB99-5654-20D3-A70B5A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CE3-2AA0-93BC-242F-25D0D22C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0BB8-B003-1074-AB1F-29D3B7A6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1F9-324E-3C2D-9BB2-D241CA1B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B7F5-1444-DC6A-6BA2-27E80CE6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56E-B472-4763-ED21-4C00F57F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9AA5-1B7B-7C9D-E5FD-CBDAA1D5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5033E-37C8-5131-996F-327C0E25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2AA4-5A4F-28F9-7CEA-6F1A4A48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D735-9C3F-9BA4-8D93-DFCA4E48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03B8-ECDA-0D25-66E2-887277C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8F4E-6EE9-0F60-FAD8-1DB97A4F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F10B-661F-3468-3BC6-D9818A13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F2A1F-DC8A-F3EC-7FBD-BA4DA1F8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1B310-2EC9-DD51-EF24-6AA7D4D61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F741-4256-3BB8-8604-494382EA3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A21A0-2ED6-A386-DA31-945942FC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7F321-18C4-D7C2-92D0-CACF696D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8539A-D634-B0A8-3FA7-A3BA941D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99A6-6D03-648C-55CF-88483117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3119-239F-2321-0ADA-C1FAC384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DBF9C-AE6B-48B1-2D28-B7A3DFB3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79928-375B-4927-E4D5-D541FEBB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6F68F-0FF9-995A-0AD9-D2C4B18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DD1AF-2494-CD69-760C-6C70014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14F2-16E4-31CA-17A6-07FCE5C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9D4-CD15-A245-78FF-AA9D8DE7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1BC9-788F-E8F3-6A5A-AEAEF812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90A5-445C-6726-D566-59DE2C3B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20A50-9FE1-7362-6BC2-55064E8E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6BA8A-55C3-44A2-7FAE-8AFBD475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99BF-7830-719D-DEC0-0C31E369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4657-1E78-290F-E1C2-46CDA315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B3594-219F-3133-D264-15F5BE57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3779-0283-4178-99A6-4E5B7234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C33E-1E79-5969-BA4B-9F54C2A6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EE61-2BB3-89EC-F096-185B58F3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88EE-5BA3-4757-44D2-5C04DC2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2255E-9028-9893-4132-C53CD0CC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1CA9-10AA-B0C2-AD96-8B00BC8D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B601-F325-7C54-5139-97A4D2F27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D3CE-588C-485C-A395-7155991CF56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418A-28E2-AB76-3365-6BAAB316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918E-D12C-1ED5-481E-B3A6319DC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8A46-5827-4975-9A7E-A5942F2F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7A28-AD0B-5611-05C7-65524ECF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413CC-7967-EB18-1D7A-36901D7F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DB9E-8268-CF65-0FA2-B03CA29BE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1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FF507-D0F8-86F1-B5F2-45AC33683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70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16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megaphone&#10;&#10;Description automatically generated">
            <a:extLst>
              <a:ext uri="{FF2B5EF4-FFF2-40B4-BE49-F238E27FC236}">
                <a16:creationId xmlns:a16="http://schemas.microsoft.com/office/drawing/2014/main" id="{9269B6D5-90E7-5031-3CB1-0BBC8DAC1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225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rtoon panda holding a megaphone&#10;&#10;Description automatically generated">
            <a:extLst>
              <a:ext uri="{FF2B5EF4-FFF2-40B4-BE49-F238E27FC236}">
                <a16:creationId xmlns:a16="http://schemas.microsoft.com/office/drawing/2014/main" id="{5591D096-A7DE-6925-CF33-D1E8AC3C1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1" r="1" b="1"/>
          <a:stretch/>
        </p:blipFill>
        <p:spPr>
          <a:xfrm>
            <a:off x="0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54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3DD8F0-542F-CAEE-FEB4-27F6EA957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0" r="1" b="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3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A014C-2E63-A7BE-3620-AC29ADD4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2" y="0"/>
            <a:ext cx="119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E2C07-F6F1-9D24-B849-584B3ED4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" y="0"/>
            <a:ext cx="11753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18E39-CF54-EA47-041D-CDE8C82D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6" y="0"/>
            <a:ext cx="1167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9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Trifon, Dan</dc:creator>
  <cp:lastModifiedBy>Trifon, Dan</cp:lastModifiedBy>
  <cp:revision>2</cp:revision>
  <dcterms:created xsi:type="dcterms:W3CDTF">2023-07-20T16:50:10Z</dcterms:created>
  <dcterms:modified xsi:type="dcterms:W3CDTF">2023-07-20T18:07:56Z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etDate">
    <vt:lpwstr>2023-07-20T16:50:38Z</vt:lpwstr>
  </property>
  <property fmtid="{D5CDD505-2E9C-101B-9397-08002B2CF9AE}" pid="4" name="MSIP_Label_dc233488-06c6-4c2b-96ac-e256c4376f84_Method">
    <vt:lpwstr>Privileged</vt:lpwstr>
  </property>
  <property fmtid="{D5CDD505-2E9C-101B-9397-08002B2CF9AE}" pid="5" name="MSIP_Label_dc233488-06c6-4c2b-96ac-e256c4376f84_Name">
    <vt:lpwstr>dc233488-06c6-4c2b-96ac-e256c4376f84</vt:lpwstr>
  </property>
  <property fmtid="{D5CDD505-2E9C-101B-9397-08002B2CF9AE}" pid="6" name="MSIP_Label_dc233488-06c6-4c2b-96ac-e256c4376f84_SiteId">
    <vt:lpwstr>ae4df1f7-611e-444f-897e-f964e1205171</vt:lpwstr>
  </property>
  <property fmtid="{D5CDD505-2E9C-101B-9397-08002B2CF9AE}" pid="7" name="MSIP_Label_dc233488-06c6-4c2b-96ac-e256c4376f84_ActionId">
    <vt:lpwstr>a3044665-ccd8-4ea7-a69d-f31b9bf362ad</vt:lpwstr>
  </property>
  <property fmtid="{D5CDD505-2E9C-101B-9397-08002B2CF9AE}" pid="8" name="MSIP_Label_dc233488-06c6-4c2b-96ac-e256c4376f84_ContentBits">
    <vt:lpwstr>0</vt:lpwstr>
  </property>
</Properties>
</file>