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9"/>
  </p:notesMasterIdLst>
  <p:handoutMasterIdLst>
    <p:handoutMasterId r:id="rId10"/>
  </p:handoutMasterIdLst>
  <p:sldIdLst>
    <p:sldId id="419" r:id="rId4"/>
    <p:sldId id="420" r:id="rId5"/>
    <p:sldId id="423" r:id="rId6"/>
    <p:sldId id="422" r:id="rId7"/>
    <p:sldId id="4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FC9"/>
    <a:srgbClr val="6237BE"/>
    <a:srgbClr val="D96613"/>
    <a:srgbClr val="363CC0"/>
    <a:srgbClr val="C3185C"/>
    <a:srgbClr val="2F781A"/>
    <a:srgbClr val="CD2264"/>
    <a:srgbClr val="5A6B86"/>
    <a:srgbClr val="D86613"/>
    <a:srgbClr val="DF3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706"/>
  </p:normalViewPr>
  <p:slideViewPr>
    <p:cSldViewPr snapToGrid="0" snapToObjects="1">
      <p:cViewPr>
        <p:scale>
          <a:sx n="100" d="100"/>
          <a:sy n="100" d="100"/>
        </p:scale>
        <p:origin x="3472" y="241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80" r:id="rId12"/>
    <p:sldLayoutId id="2147483687" r:id="rId13"/>
    <p:sldLayoutId id="2147483694" r:id="rId14"/>
    <p:sldLayoutId id="2147483681" r:id="rId15"/>
    <p:sldLayoutId id="2147483688" r:id="rId16"/>
    <p:sldLayoutId id="2147483679" r:id="rId17"/>
    <p:sldLayoutId id="2147483690" r:id="rId18"/>
    <p:sldLayoutId id="2147483682" r:id="rId19"/>
    <p:sldLayoutId id="2147483691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3.svg"/><Relationship Id="rId21" Type="http://schemas.openxmlformats.org/officeDocument/2006/relationships/image" Target="../media/image35.svg"/><Relationship Id="rId7" Type="http://schemas.openxmlformats.org/officeDocument/2006/relationships/image" Target="../media/image9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svg"/><Relationship Id="rId5" Type="http://schemas.openxmlformats.org/officeDocument/2006/relationships/image" Target="../media/image15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svg"/><Relationship Id="rId7" Type="http://schemas.openxmlformats.org/officeDocument/2006/relationships/image" Target="../media/image1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7.svg"/><Relationship Id="rId5" Type="http://schemas.openxmlformats.org/officeDocument/2006/relationships/image" Target="../media/image27.sv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9.svg"/><Relationship Id="rId7" Type="http://schemas.openxmlformats.org/officeDocument/2006/relationships/image" Target="../media/image1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1.svg"/><Relationship Id="rId5" Type="http://schemas.openxmlformats.org/officeDocument/2006/relationships/image" Target="../media/image9.sv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9.svg"/><Relationship Id="rId18" Type="http://schemas.openxmlformats.org/officeDocument/2006/relationships/image" Target="../media/image30.png"/><Relationship Id="rId26" Type="http://schemas.openxmlformats.org/officeDocument/2006/relationships/image" Target="../media/image20.png"/><Relationship Id="rId3" Type="http://schemas.openxmlformats.org/officeDocument/2006/relationships/image" Target="../media/image41.svg"/><Relationship Id="rId21" Type="http://schemas.openxmlformats.org/officeDocument/2006/relationships/image" Target="../media/image25.svg"/><Relationship Id="rId7" Type="http://schemas.openxmlformats.org/officeDocument/2006/relationships/image" Target="../media/image39.svg"/><Relationship Id="rId12" Type="http://schemas.openxmlformats.org/officeDocument/2006/relationships/image" Target="../media/image8.png"/><Relationship Id="rId17" Type="http://schemas.openxmlformats.org/officeDocument/2006/relationships/image" Target="../media/image29.svg"/><Relationship Id="rId25" Type="http://schemas.openxmlformats.org/officeDocument/2006/relationships/image" Target="../media/image17.svg"/><Relationship Id="rId2" Type="http://schemas.openxmlformats.org/officeDocument/2006/relationships/image" Target="../media/image40.png"/><Relationship Id="rId16" Type="http://schemas.openxmlformats.org/officeDocument/2006/relationships/image" Target="../media/image28.png"/><Relationship Id="rId20" Type="http://schemas.openxmlformats.org/officeDocument/2006/relationships/image" Target="../media/image24.png"/><Relationship Id="rId29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7.svg"/><Relationship Id="rId24" Type="http://schemas.openxmlformats.org/officeDocument/2006/relationships/image" Target="../media/image16.png"/><Relationship Id="rId5" Type="http://schemas.openxmlformats.org/officeDocument/2006/relationships/image" Target="../media/image43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12.png"/><Relationship Id="rId10" Type="http://schemas.openxmlformats.org/officeDocument/2006/relationships/image" Target="../media/image36.png"/><Relationship Id="rId19" Type="http://schemas.openxmlformats.org/officeDocument/2006/relationships/image" Target="../media/image31.svg"/><Relationship Id="rId31" Type="http://schemas.openxmlformats.org/officeDocument/2006/relationships/image" Target="../media/image15.svg"/><Relationship Id="rId4" Type="http://schemas.openxmlformats.org/officeDocument/2006/relationships/image" Target="../media/image42.png"/><Relationship Id="rId9" Type="http://schemas.openxmlformats.org/officeDocument/2006/relationships/image" Target="../media/image35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21.sv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CD0D9-9217-3C48-87E9-C3CEC75F2705}"/>
              </a:ext>
            </a:extLst>
          </p:cNvPr>
          <p:cNvSpPr txBox="1"/>
          <p:nvPr/>
        </p:nvSpPr>
        <p:spPr>
          <a:xfrm>
            <a:off x="3602534" y="22051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Discover from </a:t>
            </a:r>
            <a:r>
              <a:rPr lang="en-US" sz="1400" dirty="0" err="1"/>
              <a:t>PyPI</a:t>
            </a:r>
            <a:endParaRPr lang="en-US" sz="1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505F65-7D94-8C4B-B40B-DEC19351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536" y="1738542"/>
            <a:ext cx="4699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64951-2BB0-E241-B737-190960582A5C}"/>
              </a:ext>
            </a:extLst>
          </p:cNvPr>
          <p:cNvSpPr txBox="1"/>
          <p:nvPr/>
        </p:nvSpPr>
        <p:spPr>
          <a:xfrm>
            <a:off x="3648433" y="30920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Discover from </a:t>
            </a:r>
            <a:r>
              <a:rPr lang="en-US" sz="1400" dirty="0" err="1"/>
              <a:t>RubyGems</a:t>
            </a:r>
            <a:endParaRPr lang="en-US" sz="14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0D00EE-0755-5243-A999-6B05E29BD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8536" y="2622146"/>
            <a:ext cx="469900" cy="469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FCF0E3-E903-9F4E-B0D2-4B9A5440D660}"/>
              </a:ext>
            </a:extLst>
          </p:cNvPr>
          <p:cNvGrpSpPr/>
          <p:nvPr/>
        </p:nvGrpSpPr>
        <p:grpSpPr>
          <a:xfrm>
            <a:off x="330130" y="1736259"/>
            <a:ext cx="2301904" cy="826180"/>
            <a:chOff x="753591" y="2696319"/>
            <a:chExt cx="2301904" cy="82618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02FB17A-48AC-2E44-8825-D3EC3F17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69593" y="2696319"/>
              <a:ext cx="469900" cy="469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3F203-33D0-0F49-86E4-2111CD6F7095}"/>
                </a:ext>
              </a:extLst>
            </p:cNvPr>
            <p:cNvSpPr txBox="1"/>
            <p:nvPr/>
          </p:nvSpPr>
          <p:spPr>
            <a:xfrm>
              <a:off x="753591" y="321472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PyPI</a:t>
              </a:r>
              <a:endParaRPr lang="en-US" sz="1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55D8B-E145-C449-A222-C5A0ADAB1702}"/>
              </a:ext>
            </a:extLst>
          </p:cNvPr>
          <p:cNvGrpSpPr/>
          <p:nvPr/>
        </p:nvGrpSpPr>
        <p:grpSpPr>
          <a:xfrm>
            <a:off x="330130" y="2618983"/>
            <a:ext cx="2301904" cy="826180"/>
            <a:chOff x="753591" y="2696319"/>
            <a:chExt cx="2301904" cy="82618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0A9634B-3FFF-A24E-B49F-88F8FC9FD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69593" y="2696319"/>
              <a:ext cx="469900" cy="4699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9D6F3F-86D5-754E-A9DE-4A2F2484CF19}"/>
                </a:ext>
              </a:extLst>
            </p:cNvPr>
            <p:cNvSpPr txBox="1"/>
            <p:nvPr/>
          </p:nvSpPr>
          <p:spPr>
            <a:xfrm>
              <a:off x="753591" y="3214722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RubyGems</a:t>
              </a:r>
              <a:endParaRPr lang="en-US" sz="1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3AFBE1-D603-6542-88BF-99E6296930E0}"/>
              </a:ext>
            </a:extLst>
          </p:cNvPr>
          <p:cNvSpPr txBox="1"/>
          <p:nvPr/>
        </p:nvSpPr>
        <p:spPr>
          <a:xfrm>
            <a:off x="7228121" y="226647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8B88B3F-BF7E-AB49-8E5D-59A54CF05C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7648" y="1571503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B01FE5-0095-6D40-909A-B0DD6A546CE1}"/>
              </a:ext>
            </a:extLst>
          </p:cNvPr>
          <p:cNvSpPr txBox="1"/>
          <p:nvPr/>
        </p:nvSpPr>
        <p:spPr>
          <a:xfrm>
            <a:off x="7352753" y="3446365"/>
            <a:ext cx="189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toCrawl</a:t>
            </a: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topic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3264408-172F-E344-9277-F4D33DF60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6352" y="29776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424FFD-3896-BA40-B40E-C75A4D60F2DE}"/>
              </a:ext>
            </a:extLst>
          </p:cNvPr>
          <p:cNvSpPr txBox="1"/>
          <p:nvPr/>
        </p:nvSpPr>
        <p:spPr>
          <a:xfrm>
            <a:off x="3528760" y="56545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Fargate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3F66102-5ABF-A644-AE96-20EF569AD3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4112" y="4943380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77FBA-4670-0B4C-93CE-73355E14EFA6}"/>
              </a:ext>
            </a:extLst>
          </p:cNvPr>
          <p:cNvSpPr txBox="1"/>
          <p:nvPr/>
        </p:nvSpPr>
        <p:spPr>
          <a:xfrm>
            <a:off x="3602534" y="131497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F76AF3A-96BD-894E-9ED9-96705879E7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7886" y="603776"/>
            <a:ext cx="711200" cy="711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7072659-BA87-B243-93A1-80D82AC78B96}"/>
              </a:ext>
            </a:extLst>
          </p:cNvPr>
          <p:cNvSpPr/>
          <p:nvPr/>
        </p:nvSpPr>
        <p:spPr>
          <a:xfrm>
            <a:off x="3528760" y="453855"/>
            <a:ext cx="2426715" cy="3199130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5D6F33-E6FD-E148-B3E7-20CA3B6BB2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4762" y="3917885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37B60C-8AB4-494D-8726-F2AE4DBC02E4}"/>
              </a:ext>
            </a:extLst>
          </p:cNvPr>
          <p:cNvSpPr txBox="1"/>
          <p:nvPr/>
        </p:nvSpPr>
        <p:spPr>
          <a:xfrm>
            <a:off x="3528760" y="429972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CouchDB follower container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CA4CAC-C981-074F-AAD2-0F3305439B5F}"/>
              </a:ext>
            </a:extLst>
          </p:cNvPr>
          <p:cNvSpPr/>
          <p:nvPr/>
        </p:nvSpPr>
        <p:spPr>
          <a:xfrm>
            <a:off x="3540128" y="3802905"/>
            <a:ext cx="2410209" cy="2222929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4DCEB-1F8D-294A-A367-CD009D92E80E}"/>
              </a:ext>
            </a:extLst>
          </p:cNvPr>
          <p:cNvGrpSpPr/>
          <p:nvPr/>
        </p:nvGrpSpPr>
        <p:grpSpPr>
          <a:xfrm>
            <a:off x="323199" y="3922976"/>
            <a:ext cx="2301904" cy="777677"/>
            <a:chOff x="323199" y="4368303"/>
            <a:chExt cx="2301904" cy="77767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7F49DA79-1B35-074A-89FC-12C91E9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46132" y="4368303"/>
              <a:ext cx="469900" cy="4699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C34C55-5172-874D-AD6E-20F5E038E16D}"/>
                </a:ext>
              </a:extLst>
            </p:cNvPr>
            <p:cNvSpPr txBox="1"/>
            <p:nvPr/>
          </p:nvSpPr>
          <p:spPr>
            <a:xfrm>
              <a:off x="323199" y="483820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NPM CouchDB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3802E9E-2515-324A-876C-FC68129BB447}"/>
              </a:ext>
            </a:extLst>
          </p:cNvPr>
          <p:cNvSpPr/>
          <p:nvPr/>
        </p:nvSpPr>
        <p:spPr>
          <a:xfrm>
            <a:off x="7299882" y="1316394"/>
            <a:ext cx="2009347" cy="2565844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3377E1-9386-FA4A-88F4-08C6F57CA2D1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1716032" y="1971209"/>
            <a:ext cx="2802504" cy="22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3C4C53-A937-A14F-86A9-F88BB4A63975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1716032" y="2853933"/>
            <a:ext cx="2802504" cy="31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33A6BB-7631-C943-A1BF-52E3912B3AC1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>
            <a:off x="1716032" y="4152835"/>
            <a:ext cx="2728730" cy="50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7EA9BC-9380-704F-836E-5B8B824DBDF2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88436" y="1973492"/>
            <a:ext cx="3077916" cy="11153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8851B-0594-8A4A-9505-0EBFB2294CD9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4988436" y="2857096"/>
            <a:ext cx="3077916" cy="35552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F0C6D0-3BD7-0143-990E-5588D56E0752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914662" y="3336966"/>
            <a:ext cx="3151690" cy="8158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5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BCB6-D01F-CF48-89BB-BBBA448A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7078-34E1-5B48-9FBB-2534532C15A2}"/>
              </a:ext>
            </a:extLst>
          </p:cNvPr>
          <p:cNvSpPr txBox="1"/>
          <p:nvPr/>
        </p:nvSpPr>
        <p:spPr>
          <a:xfrm>
            <a:off x="387935" y="1694034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FDA388-549E-5F44-B236-23EC056D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62" y="999065"/>
            <a:ext cx="711200" cy="71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AF48A-23DC-7041-80FE-FA1987A92985}"/>
              </a:ext>
            </a:extLst>
          </p:cNvPr>
          <p:cNvSpPr txBox="1"/>
          <p:nvPr/>
        </p:nvSpPr>
        <p:spPr>
          <a:xfrm>
            <a:off x="512567" y="2873927"/>
            <a:ext cx="189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toCrawl</a:t>
            </a: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topic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AD6C9F-4D85-5B4C-B5EC-F6C1501B5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6166" y="2405234"/>
            <a:ext cx="469900" cy="469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18F55C-1FE2-AD4A-B616-901AD87D1D03}"/>
              </a:ext>
            </a:extLst>
          </p:cNvPr>
          <p:cNvSpPr/>
          <p:nvPr/>
        </p:nvSpPr>
        <p:spPr>
          <a:xfrm>
            <a:off x="477508" y="743956"/>
            <a:ext cx="2009347" cy="2565844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B6997-931D-7947-910F-AFAF34800C63}"/>
              </a:ext>
            </a:extLst>
          </p:cNvPr>
          <p:cNvSpPr txBox="1"/>
          <p:nvPr/>
        </p:nvSpPr>
        <p:spPr>
          <a:xfrm>
            <a:off x="3050331" y="28809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Crawl Repo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EDC87E-EB46-6547-8C2D-F10B12835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6333" y="2414386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AE4E5-9952-9546-A225-B9CB7D153C06}"/>
              </a:ext>
            </a:extLst>
          </p:cNvPr>
          <p:cNvSpPr txBox="1"/>
          <p:nvPr/>
        </p:nvSpPr>
        <p:spPr>
          <a:xfrm>
            <a:off x="3050331" y="19908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197F67D-5905-AD45-B016-3CBD8E88E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5683" y="1279620"/>
            <a:ext cx="711200" cy="711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1A77EF-C088-8A49-9F5B-330570E62AF6}"/>
              </a:ext>
            </a:extLst>
          </p:cNvPr>
          <p:cNvSpPr/>
          <p:nvPr/>
        </p:nvSpPr>
        <p:spPr>
          <a:xfrm>
            <a:off x="3064889" y="1129699"/>
            <a:ext cx="2287345" cy="2152778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FDCB7-990B-114E-A196-CA774A2C8A90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1696066" y="2640184"/>
            <a:ext cx="2270267" cy="91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96898C-D81E-7644-A2D7-6C9CE7538D79}"/>
              </a:ext>
            </a:extLst>
          </p:cNvPr>
          <p:cNvSpPr txBox="1"/>
          <p:nvPr/>
        </p:nvSpPr>
        <p:spPr>
          <a:xfrm>
            <a:off x="6103362" y="12598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ElastiCache</a:t>
            </a:r>
            <a:endParaRPr lang="en-US" sz="14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28EB019-06B3-5A4A-B839-E6C9C3B104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8714" y="553404"/>
            <a:ext cx="711200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D4E08B-1B2C-D145-97C9-205B93A825C7}"/>
              </a:ext>
            </a:extLst>
          </p:cNvPr>
          <p:cNvSpPr txBox="1"/>
          <p:nvPr/>
        </p:nvSpPr>
        <p:spPr>
          <a:xfrm>
            <a:off x="6496666" y="2109013"/>
            <a:ext cx="162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Redis</a:t>
            </a:r>
            <a:r>
              <a:rPr lang="en-US" sz="1400" dirty="0"/>
              <a:t> Publish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8C21818-86F5-C845-A54D-C35D84EE32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4700" y="1708403"/>
            <a:ext cx="4699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DFB076-55FB-D948-B755-58E3E32F2FDC}"/>
              </a:ext>
            </a:extLst>
          </p:cNvPr>
          <p:cNvSpPr txBox="1"/>
          <p:nvPr/>
        </p:nvSpPr>
        <p:spPr>
          <a:xfrm>
            <a:off x="6103362" y="338577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732FBCC-DC61-C54F-B64C-65B5A69FCA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8714" y="2679357"/>
            <a:ext cx="711200" cy="711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D030BE-2576-AA4E-AA6A-51EE021E73BC}"/>
              </a:ext>
            </a:extLst>
          </p:cNvPr>
          <p:cNvSpPr txBox="1"/>
          <p:nvPr/>
        </p:nvSpPr>
        <p:spPr>
          <a:xfrm>
            <a:off x="6496666" y="42344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changelogs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6CFC4BB-B5DA-7F4D-BE76-DAECC17414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27656" y="3788748"/>
            <a:ext cx="469900" cy="469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60A2517-370E-9C43-84D7-9E0949D4DA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45683" y="4894410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059F9D-8EB9-9B40-81DC-56A59E3000E1}"/>
              </a:ext>
            </a:extLst>
          </p:cNvPr>
          <p:cNvSpPr txBox="1"/>
          <p:nvPr/>
        </p:nvSpPr>
        <p:spPr>
          <a:xfrm>
            <a:off x="3050331" y="560561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BB8E6DB-B190-FB46-BDE2-9E2FABCA82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66333" y="380571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F8EFDB-CDA1-3F44-8B6F-645A6D8AB100}"/>
              </a:ext>
            </a:extLst>
          </p:cNvPr>
          <p:cNvSpPr txBox="1"/>
          <p:nvPr/>
        </p:nvSpPr>
        <p:spPr>
          <a:xfrm>
            <a:off x="3303828" y="4285392"/>
            <a:ext cx="165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Static HTML and JSON content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DE59E7-A24A-7F47-9890-553A44B835CF}"/>
              </a:ext>
            </a:extLst>
          </p:cNvPr>
          <p:cNvSpPr txBox="1"/>
          <p:nvPr/>
        </p:nvSpPr>
        <p:spPr>
          <a:xfrm>
            <a:off x="6496666" y="5108179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 index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2E53070-18D4-4242-B357-B0739D3442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27656" y="4662527"/>
            <a:ext cx="469900" cy="469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A4A8185-4B07-AD47-89CB-121010EC97AC}"/>
              </a:ext>
            </a:extLst>
          </p:cNvPr>
          <p:cNvSpPr/>
          <p:nvPr/>
        </p:nvSpPr>
        <p:spPr>
          <a:xfrm>
            <a:off x="6216681" y="413042"/>
            <a:ext cx="2066353" cy="2027818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9098D-AE9B-DB4F-A516-C1E1BA53375E}"/>
              </a:ext>
            </a:extLst>
          </p:cNvPr>
          <p:cNvSpPr/>
          <p:nvPr/>
        </p:nvSpPr>
        <p:spPr>
          <a:xfrm>
            <a:off x="6210131" y="2578912"/>
            <a:ext cx="2072903" cy="2889669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7D2C1-4DC6-0544-B92A-E10DE3B5D925}"/>
              </a:ext>
            </a:extLst>
          </p:cNvPr>
          <p:cNvSpPr/>
          <p:nvPr/>
        </p:nvSpPr>
        <p:spPr>
          <a:xfrm>
            <a:off x="3066083" y="3633217"/>
            <a:ext cx="2286151" cy="2495614"/>
          </a:xfrm>
          <a:prstGeom prst="rect">
            <a:avLst/>
          </a:prstGeom>
          <a:noFill/>
          <a:ln w="12700">
            <a:solidFill>
              <a:srgbClr val="2F78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BFAAD-E44B-434D-8D49-61740BEB5735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4436233" y="1943353"/>
            <a:ext cx="2638467" cy="7059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47EBE0-5DB1-7546-9F8E-AC981EED9EE0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 flipV="1">
            <a:off x="4436233" y="2649336"/>
            <a:ext cx="2591423" cy="137436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329423-A538-8844-BA77-675D8D2072F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4436233" y="2649336"/>
            <a:ext cx="2591423" cy="22481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FF9424-97AB-E149-B6E2-EFC4BBA5792C}"/>
              </a:ext>
            </a:extLst>
          </p:cNvPr>
          <p:cNvCxnSpPr>
            <a:cxnSpLocks/>
            <a:stCxn id="27" idx="0"/>
            <a:endCxn id="9" idx="2"/>
          </p:cNvCxnSpPr>
          <p:nvPr/>
        </p:nvCxnSpPr>
        <p:spPr>
          <a:xfrm flipV="1">
            <a:off x="4201283" y="3188767"/>
            <a:ext cx="0" cy="6169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3D3CD-167A-734D-A307-D64389E7A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4B9E3-F050-D845-927D-1ED570577A60}"/>
              </a:ext>
            </a:extLst>
          </p:cNvPr>
          <p:cNvSpPr txBox="1"/>
          <p:nvPr/>
        </p:nvSpPr>
        <p:spPr>
          <a:xfrm>
            <a:off x="6463724" y="307674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ElastiCache</a:t>
            </a:r>
            <a:endParaRPr lang="en-US" sz="1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33B8DF-A413-4F42-B339-E9339A67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9076" y="2370328"/>
            <a:ext cx="711200" cy="71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FBBA6-621B-4A44-A1DA-A31D718C698C}"/>
              </a:ext>
            </a:extLst>
          </p:cNvPr>
          <p:cNvSpPr txBox="1"/>
          <p:nvPr/>
        </p:nvSpPr>
        <p:spPr>
          <a:xfrm>
            <a:off x="6857028" y="3925937"/>
            <a:ext cx="162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Redis</a:t>
            </a:r>
            <a:r>
              <a:rPr lang="en-US" sz="1400" dirty="0"/>
              <a:t> Pub/Sub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60729A-E702-CB47-A7FB-7912DC16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5062" y="3525327"/>
            <a:ext cx="469900" cy="469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01513E-CF7D-B545-B1ED-D908E255EADD}"/>
              </a:ext>
            </a:extLst>
          </p:cNvPr>
          <p:cNvSpPr/>
          <p:nvPr/>
        </p:nvSpPr>
        <p:spPr>
          <a:xfrm>
            <a:off x="6577043" y="2229966"/>
            <a:ext cx="2066353" cy="2027818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3E97A-4FB8-634A-BAA9-05306FFB6418}"/>
              </a:ext>
            </a:extLst>
          </p:cNvPr>
          <p:cNvSpPr txBox="1"/>
          <p:nvPr/>
        </p:nvSpPr>
        <p:spPr>
          <a:xfrm>
            <a:off x="3334419" y="305924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Fargate</a:t>
            </a:r>
            <a:endParaRPr lang="en-US" sz="1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C173A83-99EB-614A-A24A-BDC25D63A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9771" y="2348040"/>
            <a:ext cx="711200" cy="711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737A7-5B08-144B-A8D1-9E51CDAA6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4944" y="3535490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7E1B0-F04C-E243-97E2-8F07F4ADD5FA}"/>
              </a:ext>
            </a:extLst>
          </p:cNvPr>
          <p:cNvSpPr txBox="1"/>
          <p:nvPr/>
        </p:nvSpPr>
        <p:spPr>
          <a:xfrm>
            <a:off x="3370505" y="394325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Socket.io</a:t>
            </a:r>
            <a:r>
              <a:rPr lang="en-US" sz="1400" dirty="0"/>
              <a:t> edge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E67D6-9887-9043-A927-3ABC1F876A40}"/>
              </a:ext>
            </a:extLst>
          </p:cNvPr>
          <p:cNvSpPr/>
          <p:nvPr/>
        </p:nvSpPr>
        <p:spPr>
          <a:xfrm>
            <a:off x="3262200" y="2187861"/>
            <a:ext cx="2410209" cy="2222929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E0195-157A-6C42-ABB4-ED7DABAFF538}"/>
              </a:ext>
            </a:extLst>
          </p:cNvPr>
          <p:cNvSpPr txBox="1"/>
          <p:nvPr/>
        </p:nvSpPr>
        <p:spPr>
          <a:xfrm>
            <a:off x="490396" y="35354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F20F38-1CEB-E040-A897-4A5798E2D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5748" y="2824290"/>
            <a:ext cx="711200" cy="711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64A52B-8781-1F41-ADA2-F5E7B643ACE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14844" y="3760277"/>
            <a:ext cx="2720218" cy="101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10D65F-6505-D444-A79B-65F5B52C3A8F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1996948" y="3179890"/>
            <a:ext cx="2247996" cy="5905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3FBCA5-85E6-384F-8FC0-D6F16E22867D}"/>
              </a:ext>
            </a:extLst>
          </p:cNvPr>
          <p:cNvSpPr/>
          <p:nvPr/>
        </p:nvSpPr>
        <p:spPr>
          <a:xfrm>
            <a:off x="468924" y="2602631"/>
            <a:ext cx="2348555" cy="1427477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D13E6-8BAC-3844-AF83-A8054BC5A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5E16-7DAA-9D4B-9ADC-070303A41E71}"/>
              </a:ext>
            </a:extLst>
          </p:cNvPr>
          <p:cNvSpPr txBox="1"/>
          <p:nvPr/>
        </p:nvSpPr>
        <p:spPr>
          <a:xfrm>
            <a:off x="636364" y="33778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26B8C4-5093-2E4D-955C-E8D9B4CE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1716" y="2602248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3162E-6D4A-6C40-980F-8792EF29509F}"/>
              </a:ext>
            </a:extLst>
          </p:cNvPr>
          <p:cNvSpPr txBox="1"/>
          <p:nvPr/>
        </p:nvSpPr>
        <p:spPr>
          <a:xfrm>
            <a:off x="3638159" y="372413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Autocomplete Search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0951671-F90C-2E46-8BCA-43EBAA49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4161" y="3257534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D5267D-FA2D-8A46-ADA3-028ACB016624}"/>
              </a:ext>
            </a:extLst>
          </p:cNvPr>
          <p:cNvSpPr txBox="1"/>
          <p:nvPr/>
        </p:nvSpPr>
        <p:spPr>
          <a:xfrm>
            <a:off x="3638159" y="283396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32AA4E-F091-C246-8774-8BCDFC7D6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3511" y="2122768"/>
            <a:ext cx="711200" cy="711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F919FB-E760-C042-B90D-E8455D3AE52A}"/>
              </a:ext>
            </a:extLst>
          </p:cNvPr>
          <p:cNvSpPr/>
          <p:nvPr/>
        </p:nvSpPr>
        <p:spPr>
          <a:xfrm>
            <a:off x="3652717" y="1972847"/>
            <a:ext cx="2287345" cy="2152778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D1203-127B-5D46-88EE-159EA187EEAF}"/>
              </a:ext>
            </a:extLst>
          </p:cNvPr>
          <p:cNvSpPr txBox="1"/>
          <p:nvPr/>
        </p:nvSpPr>
        <p:spPr>
          <a:xfrm>
            <a:off x="6566500" y="23585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D9D1282-5379-7A4B-BA26-E40EC5CE1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1852" y="1652142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777134-F585-A84F-82B8-150420ED2AC8}"/>
              </a:ext>
            </a:extLst>
          </p:cNvPr>
          <p:cNvSpPr txBox="1"/>
          <p:nvPr/>
        </p:nvSpPr>
        <p:spPr>
          <a:xfrm>
            <a:off x="6959804" y="320718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changelogs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AEBED99-15DC-1F49-A57F-E53BEAAB2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0794" y="2761533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B70B9D-EC7B-4D4D-BCEB-9FC6FF7B0A47}"/>
              </a:ext>
            </a:extLst>
          </p:cNvPr>
          <p:cNvSpPr txBox="1"/>
          <p:nvPr/>
        </p:nvSpPr>
        <p:spPr>
          <a:xfrm>
            <a:off x="6959804" y="4080964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 index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0753C28-053F-894E-B5EF-7B50EE5117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0794" y="3635312"/>
            <a:ext cx="469900" cy="4699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6147DD-D613-BF40-AAD5-CF729820EE91}"/>
              </a:ext>
            </a:extLst>
          </p:cNvPr>
          <p:cNvSpPr/>
          <p:nvPr/>
        </p:nvSpPr>
        <p:spPr>
          <a:xfrm>
            <a:off x="6673269" y="1551697"/>
            <a:ext cx="2072903" cy="2889669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07D0A-C476-1944-903B-89699965C1BC}"/>
              </a:ext>
            </a:extLst>
          </p:cNvPr>
          <p:cNvSpPr/>
          <p:nvPr/>
        </p:nvSpPr>
        <p:spPr>
          <a:xfrm>
            <a:off x="783427" y="2350699"/>
            <a:ext cx="2007777" cy="1479702"/>
          </a:xfrm>
          <a:prstGeom prst="rect">
            <a:avLst/>
          </a:prstGeom>
          <a:noFill/>
          <a:ln w="12700">
            <a:solidFill>
              <a:srgbClr val="6D3F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526EFA-41DE-924E-9373-2038427FAB81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2142916" y="2957848"/>
            <a:ext cx="2411245" cy="5346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86A0BC-1323-BA47-9E2D-B7407F9E8649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>
            <a:off x="5024061" y="2996483"/>
            <a:ext cx="2466733" cy="4960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4E86B-1516-174E-A9C5-B71034E14CC9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 flipV="1">
            <a:off x="5024061" y="3492484"/>
            <a:ext cx="2466733" cy="3777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9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36B69184-A9C9-754A-989E-105F65D217F0}"/>
              </a:ext>
            </a:extLst>
          </p:cNvPr>
          <p:cNvSpPr txBox="1"/>
          <p:nvPr/>
        </p:nvSpPr>
        <p:spPr>
          <a:xfrm>
            <a:off x="8630821" y="3836783"/>
            <a:ext cx="975757" cy="51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CouchDB follower container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DCEDE-E088-9E4B-B4A6-A554DE97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C66D8-6C00-934C-9386-C02BE5B247F1}"/>
              </a:ext>
            </a:extLst>
          </p:cNvPr>
          <p:cNvSpPr txBox="1"/>
          <p:nvPr/>
        </p:nvSpPr>
        <p:spPr>
          <a:xfrm>
            <a:off x="755126" y="354616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Amazon</a:t>
            </a:r>
            <a:r>
              <a:rPr lang="en-US" sz="1400" dirty="0"/>
              <a:t> </a:t>
            </a:r>
            <a:r>
              <a:rPr lang="en-US" sz="1100" dirty="0"/>
              <a:t>CloudFront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B551EA-2D3A-EA4D-BD85-39BC9C25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395" y="2837270"/>
            <a:ext cx="711200" cy="711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6B4C1A8-19D4-D045-B675-E7734B93E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68064" y="2952745"/>
            <a:ext cx="483586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D661E-A769-6942-82EF-AD0DF7EEEB22}"/>
              </a:ext>
            </a:extLst>
          </p:cNvPr>
          <p:cNvSpPr txBox="1"/>
          <p:nvPr/>
        </p:nvSpPr>
        <p:spPr>
          <a:xfrm>
            <a:off x="-26518" y="346533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9FBEC-7C8F-F24B-8E2B-7EB4CFC4FFD6}"/>
              </a:ext>
            </a:extLst>
          </p:cNvPr>
          <p:cNvSpPr txBox="1"/>
          <p:nvPr/>
        </p:nvSpPr>
        <p:spPr>
          <a:xfrm>
            <a:off x="3118503" y="4957280"/>
            <a:ext cx="230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Amazon API Gateway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D6DC9B-7A30-CD43-AC04-2805BFCCB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3855" y="4181666"/>
            <a:ext cx="711200" cy="711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F33A5E-3ED9-8846-95A6-616130881A6B}"/>
              </a:ext>
            </a:extLst>
          </p:cNvPr>
          <p:cNvSpPr/>
          <p:nvPr/>
        </p:nvSpPr>
        <p:spPr>
          <a:xfrm>
            <a:off x="3265566" y="3930117"/>
            <a:ext cx="2007777" cy="1479702"/>
          </a:xfrm>
          <a:prstGeom prst="rect">
            <a:avLst/>
          </a:prstGeom>
          <a:noFill/>
          <a:ln w="12700">
            <a:solidFill>
              <a:srgbClr val="6D3F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49671E1-81E5-9D49-AD32-3E8164B5E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504" y="2545709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DF287-2412-9A42-8670-E3535BB70047}"/>
              </a:ext>
            </a:extLst>
          </p:cNvPr>
          <p:cNvSpPr txBox="1"/>
          <p:nvPr/>
        </p:nvSpPr>
        <p:spPr>
          <a:xfrm>
            <a:off x="3444162" y="3033364"/>
            <a:ext cx="1650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Static HTML and JSON 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A880C-381D-E247-BB47-5076B759083B}"/>
              </a:ext>
            </a:extLst>
          </p:cNvPr>
          <p:cNvSpPr/>
          <p:nvPr/>
        </p:nvSpPr>
        <p:spPr>
          <a:xfrm>
            <a:off x="3265566" y="2398645"/>
            <a:ext cx="2007777" cy="1269439"/>
          </a:xfrm>
          <a:prstGeom prst="rect">
            <a:avLst/>
          </a:prstGeom>
          <a:noFill/>
          <a:ln w="12700">
            <a:solidFill>
              <a:srgbClr val="2F78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79976-3D0F-3E47-9603-75F4B085FBED}"/>
              </a:ext>
            </a:extLst>
          </p:cNvPr>
          <p:cNvSpPr txBox="1"/>
          <p:nvPr/>
        </p:nvSpPr>
        <p:spPr>
          <a:xfrm>
            <a:off x="3645724" y="1650418"/>
            <a:ext cx="1234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Load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A98066A-5D00-7147-9E55-D5FB7AF457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3855" y="939219"/>
            <a:ext cx="711200" cy="711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BA11F7-FC50-F24D-A13C-515C86B0B195}"/>
              </a:ext>
            </a:extLst>
          </p:cNvPr>
          <p:cNvSpPr/>
          <p:nvPr/>
        </p:nvSpPr>
        <p:spPr>
          <a:xfrm>
            <a:off x="3265566" y="800872"/>
            <a:ext cx="2007777" cy="1427477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CB61A-3507-6843-B029-1C4B9CD59C6C}"/>
              </a:ext>
            </a:extLst>
          </p:cNvPr>
          <p:cNvSpPr txBox="1"/>
          <p:nvPr/>
        </p:nvSpPr>
        <p:spPr>
          <a:xfrm>
            <a:off x="5560417" y="4198629"/>
            <a:ext cx="127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Autocomplete</a:t>
            </a:r>
          </a:p>
          <a:p>
            <a:pPr algn="ctr"/>
            <a:r>
              <a:rPr lang="en-US" sz="800" dirty="0"/>
              <a:t>Search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0DC5BF4-0007-054E-9DA2-E74C99804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7662" y="3867341"/>
            <a:ext cx="309168" cy="309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9E894DD-7260-3D4F-95F6-6E6BB87369AB}"/>
              </a:ext>
            </a:extLst>
          </p:cNvPr>
          <p:cNvSpPr txBox="1"/>
          <p:nvPr/>
        </p:nvSpPr>
        <p:spPr>
          <a:xfrm>
            <a:off x="5557750" y="4981019"/>
            <a:ext cx="127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Lambda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CEC880-27D1-BD45-8A74-A2832979E1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97818" y="4587513"/>
            <a:ext cx="393507" cy="3935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46DCB8-0A15-E744-AEE0-F72B24F4BC65}"/>
              </a:ext>
            </a:extLst>
          </p:cNvPr>
          <p:cNvSpPr/>
          <p:nvPr/>
        </p:nvSpPr>
        <p:spPr>
          <a:xfrm>
            <a:off x="5575525" y="3015609"/>
            <a:ext cx="1265588" cy="2219510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36315-E187-1A47-9C72-7049960AE124}"/>
              </a:ext>
            </a:extLst>
          </p:cNvPr>
          <p:cNvSpPr txBox="1"/>
          <p:nvPr/>
        </p:nvSpPr>
        <p:spPr>
          <a:xfrm>
            <a:off x="7187721" y="4257399"/>
            <a:ext cx="127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Amazon DynamoDB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C441061-FAEA-E742-AD34-F8AD89AF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7789" y="3866541"/>
            <a:ext cx="393507" cy="3935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749833C-B31E-014C-BE33-4C2E8C40B5B0}"/>
              </a:ext>
            </a:extLst>
          </p:cNvPr>
          <p:cNvSpPr txBox="1"/>
          <p:nvPr/>
        </p:nvSpPr>
        <p:spPr>
          <a:xfrm>
            <a:off x="7405336" y="4726946"/>
            <a:ext cx="833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changelogs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FA6EFF4-6EB6-534C-91D7-99D27860A6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99133" y="4480367"/>
            <a:ext cx="259996" cy="2599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D3CCC9-078F-AE43-A6BF-0E4F2B4E2C38}"/>
              </a:ext>
            </a:extLst>
          </p:cNvPr>
          <p:cNvSpPr txBox="1"/>
          <p:nvPr/>
        </p:nvSpPr>
        <p:spPr>
          <a:xfrm>
            <a:off x="7405336" y="5210408"/>
            <a:ext cx="833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search index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B4D6E06-C8EA-2643-8EE8-D6F080CD54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99133" y="4963829"/>
            <a:ext cx="259996" cy="25999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4CB9248-A410-A943-B6B7-ECADC2502DB6}"/>
              </a:ext>
            </a:extLst>
          </p:cNvPr>
          <p:cNvSpPr/>
          <p:nvPr/>
        </p:nvSpPr>
        <p:spPr>
          <a:xfrm>
            <a:off x="7246796" y="3810965"/>
            <a:ext cx="1146937" cy="1598853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659E48-03A7-FE4C-A22D-CD848DDAC80D}"/>
              </a:ext>
            </a:extLst>
          </p:cNvPr>
          <p:cNvCxnSpPr>
            <a:cxnSpLocks/>
            <a:stCxn id="27" idx="1"/>
            <a:endCxn id="20" idx="3"/>
          </p:cNvCxnSpPr>
          <p:nvPr/>
        </p:nvCxnSpPr>
        <p:spPr>
          <a:xfrm flipH="1" flipV="1">
            <a:off x="6366830" y="4021925"/>
            <a:ext cx="1332303" cy="5884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E8F483-6124-A040-BE1E-C1A5297AEAC6}"/>
              </a:ext>
            </a:extLst>
          </p:cNvPr>
          <p:cNvCxnSpPr>
            <a:cxnSpLocks/>
            <a:stCxn id="29" idx="1"/>
            <a:endCxn id="20" idx="3"/>
          </p:cNvCxnSpPr>
          <p:nvPr/>
        </p:nvCxnSpPr>
        <p:spPr>
          <a:xfrm flipH="1" flipV="1">
            <a:off x="6366830" y="4021925"/>
            <a:ext cx="1332303" cy="10719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356DE5-B524-584E-97EB-E401DA2DA414}"/>
              </a:ext>
            </a:extLst>
          </p:cNvPr>
          <p:cNvGrpSpPr/>
          <p:nvPr/>
        </p:nvGrpSpPr>
        <p:grpSpPr>
          <a:xfrm>
            <a:off x="5677856" y="973823"/>
            <a:ext cx="2677707" cy="1312177"/>
            <a:chOff x="3262200" y="2187859"/>
            <a:chExt cx="5503428" cy="269688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18B224-541A-B042-A586-C41C8278AA46}"/>
                </a:ext>
              </a:extLst>
            </p:cNvPr>
            <p:cNvSpPr txBox="1"/>
            <p:nvPr/>
          </p:nvSpPr>
          <p:spPr>
            <a:xfrm>
              <a:off x="6463724" y="3076741"/>
              <a:ext cx="230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</a:t>
              </a:r>
              <a:r>
                <a:rPr lang="en-US" sz="800" dirty="0" err="1"/>
                <a:t>ElastiCache</a:t>
              </a:r>
              <a:endParaRPr lang="en-US" sz="800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92DEFE3C-7252-A144-A104-C9BBFCA34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59076" y="2370328"/>
              <a:ext cx="711200" cy="711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FC125F-F340-CE4A-B1E6-1213F3555995}"/>
                </a:ext>
              </a:extLst>
            </p:cNvPr>
            <p:cNvSpPr txBox="1"/>
            <p:nvPr/>
          </p:nvSpPr>
          <p:spPr>
            <a:xfrm>
              <a:off x="6781051" y="4170924"/>
              <a:ext cx="1786366" cy="4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Redis</a:t>
              </a:r>
              <a:r>
                <a:rPr lang="en-US" sz="800" dirty="0"/>
                <a:t> Pub/Sub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D8F2AE3-2F3A-B94F-9353-65D6B951E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35063" y="3757202"/>
              <a:ext cx="469900" cy="4699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3DEBD1-AAAD-5E40-84BF-CCFBCC8C28F6}"/>
                </a:ext>
              </a:extLst>
            </p:cNvPr>
            <p:cNvSpPr/>
            <p:nvPr/>
          </p:nvSpPr>
          <p:spPr>
            <a:xfrm>
              <a:off x="6577042" y="2229965"/>
              <a:ext cx="2066352" cy="2654779"/>
            </a:xfrm>
            <a:prstGeom prst="rect">
              <a:avLst/>
            </a:prstGeom>
            <a:noFill/>
            <a:ln w="12700">
              <a:solidFill>
                <a:srgbClr val="363C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rgbClr val="5A6B86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B85AAE-0C8F-B442-955C-6CF2320CBF26}"/>
                </a:ext>
              </a:extLst>
            </p:cNvPr>
            <p:cNvSpPr txBox="1"/>
            <p:nvPr/>
          </p:nvSpPr>
          <p:spPr>
            <a:xfrm>
              <a:off x="3334419" y="3059240"/>
              <a:ext cx="230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</a:t>
              </a:r>
              <a:r>
                <a:rPr lang="en-US" sz="800" dirty="0" err="1"/>
                <a:t>Fargate</a:t>
              </a:r>
              <a:endParaRPr lang="en-US" sz="800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CB9F2B6-5B4A-474D-918E-022B1BB42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129771" y="2348040"/>
              <a:ext cx="711200" cy="711200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4226A34B-72C9-5344-B55B-1CC33EEC4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44944" y="3535490"/>
              <a:ext cx="469900" cy="4699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040949-8896-D346-9AF3-D10327F9E0CF}"/>
                </a:ext>
              </a:extLst>
            </p:cNvPr>
            <p:cNvSpPr txBox="1"/>
            <p:nvPr/>
          </p:nvSpPr>
          <p:spPr>
            <a:xfrm>
              <a:off x="3370505" y="3943256"/>
              <a:ext cx="230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/>
                <a:t>Socket.io</a:t>
              </a:r>
              <a:r>
                <a:rPr lang="en-US" sz="800" dirty="0"/>
                <a:t> edge server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82C7A-09AB-754A-8876-BBF2434BBFA8}"/>
                </a:ext>
              </a:extLst>
            </p:cNvPr>
            <p:cNvSpPr/>
            <p:nvPr/>
          </p:nvSpPr>
          <p:spPr>
            <a:xfrm>
              <a:off x="3262200" y="2187859"/>
              <a:ext cx="2410208" cy="2465951"/>
            </a:xfrm>
            <a:prstGeom prst="rect">
              <a:avLst/>
            </a:prstGeom>
            <a:noFill/>
            <a:ln w="12700">
              <a:solidFill>
                <a:srgbClr val="D9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rgbClr val="5A6B86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07D865-9618-F142-8C63-9AE4F923F2F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4714845" y="3770440"/>
              <a:ext cx="2720218" cy="22171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22D4FAC-657A-BF44-8308-59EAAF0AD9D5}"/>
              </a:ext>
            </a:extLst>
          </p:cNvPr>
          <p:cNvSpPr txBox="1"/>
          <p:nvPr/>
        </p:nvSpPr>
        <p:spPr>
          <a:xfrm>
            <a:off x="7396427" y="2881321"/>
            <a:ext cx="934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79FFC3B4-4654-AD49-8E6F-BDA696B5D23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16525" y="2588431"/>
            <a:ext cx="299731" cy="29973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F7500F0-22BD-BE4A-AD05-91CB804F4E9E}"/>
              </a:ext>
            </a:extLst>
          </p:cNvPr>
          <p:cNvSpPr txBox="1"/>
          <p:nvPr/>
        </p:nvSpPr>
        <p:spPr>
          <a:xfrm>
            <a:off x="7432175" y="3314640"/>
            <a:ext cx="827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toCrawl</a:t>
            </a:r>
            <a:endParaRPr lang="en-US" sz="8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F347E6CB-28C0-C547-A4F6-369F9121109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767508" y="3133548"/>
            <a:ext cx="198037" cy="19803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3CAD0F-A669-CE4F-ABEB-7BC58ADDC584}"/>
              </a:ext>
            </a:extLst>
          </p:cNvPr>
          <p:cNvSpPr/>
          <p:nvPr/>
        </p:nvSpPr>
        <p:spPr>
          <a:xfrm>
            <a:off x="7434177" y="2480917"/>
            <a:ext cx="846827" cy="1081825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rgbClr val="5A6B86"/>
              </a:solidFill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322DDA3-F1BA-214C-9F4B-35E0CE10E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9697" y="3226365"/>
            <a:ext cx="291555" cy="29155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2E6FE-CAF7-6546-95DA-1CC3A0703E89}"/>
              </a:ext>
            </a:extLst>
          </p:cNvPr>
          <p:cNvCxnSpPr>
            <a:cxnSpLocks/>
            <a:stCxn id="68" idx="3"/>
            <a:endCxn id="65" idx="1"/>
          </p:cNvCxnSpPr>
          <p:nvPr/>
        </p:nvCxnSpPr>
        <p:spPr>
          <a:xfrm flipV="1">
            <a:off x="6351252" y="3232567"/>
            <a:ext cx="1416256" cy="1395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9E54039-6E50-414A-923D-B3D0F3D3326A}"/>
              </a:ext>
            </a:extLst>
          </p:cNvPr>
          <p:cNvSpPr txBox="1"/>
          <p:nvPr/>
        </p:nvSpPr>
        <p:spPr>
          <a:xfrm>
            <a:off x="5563479" y="3462062"/>
            <a:ext cx="127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Crawler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2596F1-0D4B-B342-9DCC-594ADE7B49F8}"/>
              </a:ext>
            </a:extLst>
          </p:cNvPr>
          <p:cNvCxnSpPr>
            <a:cxnSpLocks/>
            <a:stCxn id="13" idx="3"/>
            <a:endCxn id="68" idx="1"/>
          </p:cNvCxnSpPr>
          <p:nvPr/>
        </p:nvCxnSpPr>
        <p:spPr>
          <a:xfrm>
            <a:off x="4504404" y="2780659"/>
            <a:ext cx="1555293" cy="59148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4AEE20-5872-854D-8032-45BA360D8A7B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4625055" y="4021925"/>
            <a:ext cx="1432607" cy="5153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9ECE9A-6350-4548-A576-E34663057AF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298595" y="3192870"/>
            <a:ext cx="1540079" cy="13275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A61FBAB-41EA-8840-BAAB-648DFCB30EB3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2298595" y="2780659"/>
            <a:ext cx="1735909" cy="41221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3448120-7DE6-D34E-BF28-B21EE278657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2298595" y="1865862"/>
            <a:ext cx="1347129" cy="13270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0BACEEB-9CDA-964C-B663-9F9143F40592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4880606" y="1743833"/>
            <a:ext cx="1275407" cy="12202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CCFA41-75DF-8C42-93A8-FEA58603E085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H="1" flipV="1">
            <a:off x="751650" y="3187695"/>
            <a:ext cx="835745" cy="51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4982E84-A5F0-214C-91E5-53363E15D32E}"/>
              </a:ext>
            </a:extLst>
          </p:cNvPr>
          <p:cNvCxnSpPr>
            <a:cxnSpLocks/>
            <a:stCxn id="52" idx="1"/>
            <a:endCxn id="68" idx="0"/>
          </p:cNvCxnSpPr>
          <p:nvPr/>
        </p:nvCxnSpPr>
        <p:spPr>
          <a:xfrm flipH="1">
            <a:off x="6205475" y="2046411"/>
            <a:ext cx="1184487" cy="1179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D9E03BF-231D-2F4E-81BB-AC8A6553B741}"/>
              </a:ext>
            </a:extLst>
          </p:cNvPr>
          <p:cNvSpPr txBox="1"/>
          <p:nvPr/>
        </p:nvSpPr>
        <p:spPr>
          <a:xfrm>
            <a:off x="8725803" y="2876422"/>
            <a:ext cx="837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Discover from </a:t>
            </a:r>
            <a:r>
              <a:rPr lang="en-US" sz="600" dirty="0" err="1"/>
              <a:t>PyPI</a:t>
            </a:r>
            <a:endParaRPr lang="en-US" sz="600" dirty="0"/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C43CF8BE-A8BD-C946-A4F8-BC4290AAE5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0379" y="2685801"/>
            <a:ext cx="199187" cy="199187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AA1B6E4-D69C-7A4F-9B2F-C5DA7C0AE883}"/>
              </a:ext>
            </a:extLst>
          </p:cNvPr>
          <p:cNvSpPr txBox="1"/>
          <p:nvPr/>
        </p:nvSpPr>
        <p:spPr>
          <a:xfrm>
            <a:off x="8681549" y="3259538"/>
            <a:ext cx="95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Discover from </a:t>
            </a:r>
            <a:r>
              <a:rPr lang="en-US" sz="600" dirty="0" err="1"/>
              <a:t>RubyGems</a:t>
            </a:r>
            <a:endParaRPr lang="en-US" sz="600" dirty="0"/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ABAA8609-6B45-104D-A81E-08F75FC5A5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0379" y="3060353"/>
            <a:ext cx="199187" cy="19918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918A99A8-BC52-7B41-9C60-FDF4FF1F78D4}"/>
              </a:ext>
            </a:extLst>
          </p:cNvPr>
          <p:cNvSpPr txBox="1"/>
          <p:nvPr/>
        </p:nvSpPr>
        <p:spPr>
          <a:xfrm>
            <a:off x="8630821" y="4422970"/>
            <a:ext cx="975758" cy="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AWS </a:t>
            </a:r>
            <a:r>
              <a:rPr lang="en-US" sz="600" dirty="0" err="1"/>
              <a:t>Fargate</a:t>
            </a:r>
            <a:endParaRPr lang="en-US" sz="600" dirty="0"/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7F882AD5-30FC-AE4F-B19E-2E8DAC1EAB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967964" y="4103684"/>
            <a:ext cx="301472" cy="30147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CD70E2E-BC4F-2A42-8E2D-09F4D8B7A322}"/>
              </a:ext>
            </a:extLst>
          </p:cNvPr>
          <p:cNvSpPr txBox="1"/>
          <p:nvPr/>
        </p:nvSpPr>
        <p:spPr>
          <a:xfrm>
            <a:off x="8662093" y="2506255"/>
            <a:ext cx="975758" cy="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AWS Lambda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CBDA6809-577E-B747-8455-549F7B7521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9236" y="2204783"/>
            <a:ext cx="301472" cy="301472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1E21082B-A57E-F34D-BD3F-52B591778B5B}"/>
              </a:ext>
            </a:extLst>
          </p:cNvPr>
          <p:cNvSpPr/>
          <p:nvPr/>
        </p:nvSpPr>
        <p:spPr>
          <a:xfrm>
            <a:off x="8630821" y="2141232"/>
            <a:ext cx="1028664" cy="1384393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>
              <a:solidFill>
                <a:srgbClr val="5A6B86"/>
              </a:solidFill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D155BD45-6C7F-AD48-A12A-385A128A31C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19107" y="3657109"/>
            <a:ext cx="199187" cy="199187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02D5680-3473-894E-8018-3E77689B2FF5}"/>
              </a:ext>
            </a:extLst>
          </p:cNvPr>
          <p:cNvSpPr/>
          <p:nvPr/>
        </p:nvSpPr>
        <p:spPr>
          <a:xfrm>
            <a:off x="8635640" y="3608370"/>
            <a:ext cx="1021667" cy="1001995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dirty="0">
              <a:solidFill>
                <a:srgbClr val="5A6B86"/>
              </a:solidFill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44B1F4D-5F35-6445-98CF-0CAD6C1F9646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8031181" y="2785395"/>
            <a:ext cx="1019198" cy="35311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B23813-34FF-9947-BBA7-C7BADE595DEB}"/>
              </a:ext>
            </a:extLst>
          </p:cNvPr>
          <p:cNvCxnSpPr>
            <a:cxnSpLocks/>
            <a:stCxn id="65" idx="3"/>
            <a:endCxn id="142" idx="1"/>
          </p:cNvCxnSpPr>
          <p:nvPr/>
        </p:nvCxnSpPr>
        <p:spPr>
          <a:xfrm flipV="1">
            <a:off x="7965545" y="3159947"/>
            <a:ext cx="1084834" cy="72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8D51158-06CA-DD44-8D62-7C8596E298D1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8016256" y="3320424"/>
            <a:ext cx="1002851" cy="4362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E62C2E-1CDE-3F42-85B0-FB7A7070F7FC}"/>
              </a:ext>
            </a:extLst>
          </p:cNvPr>
          <p:cNvCxnSpPr>
            <a:cxnSpLocks/>
            <a:stCxn id="25" idx="0"/>
            <a:endCxn id="64" idx="2"/>
          </p:cNvCxnSpPr>
          <p:nvPr/>
        </p:nvCxnSpPr>
        <p:spPr>
          <a:xfrm flipV="1">
            <a:off x="7824543" y="3530084"/>
            <a:ext cx="21220" cy="33645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28843</TotalTime>
  <Words>139</Words>
  <Application>Microsoft Macintosh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450</cp:revision>
  <cp:lastPrinted>2019-02-27T17:15:52Z</cp:lastPrinted>
  <dcterms:created xsi:type="dcterms:W3CDTF">2018-09-14T20:21:45Z</dcterms:created>
  <dcterms:modified xsi:type="dcterms:W3CDTF">2019-03-21T21:18:09Z</dcterms:modified>
</cp:coreProperties>
</file>