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0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73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349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484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987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223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18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79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86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72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55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657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03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17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396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566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A60C-6ABC-4BA7-B5BD-D830E606FE46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8912E4-8C8A-43F4-930C-62F71F54A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27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C9004-9591-406B-AA64-E55272A0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Chatbot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FC200F2-619B-4A72-B367-9C9164474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Cao Duc Anh, Fejtek Lukáš, Bastl Ríša</a:t>
            </a:r>
          </a:p>
        </p:txBody>
      </p:sp>
    </p:spTree>
    <p:extLst>
      <p:ext uri="{BB962C8B-B14F-4D97-AF65-F5344CB8AC3E}">
        <p14:creationId xmlns:p14="http://schemas.microsoft.com/office/powerpoint/2010/main" val="149356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992E5D-C030-4DBB-B83E-87304F56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vůbec 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1E3237-5D9D-43C5-AAF3-02D0417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PC program nebo platforma</a:t>
            </a:r>
          </a:p>
          <a:p>
            <a:r>
              <a:rPr lang="cs-CZ" dirty="0"/>
              <a:t>Využívána k automatizované komunikaci s lidmi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487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992E5D-C030-4DBB-B83E-87304F56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1E3237-5D9D-43C5-AAF3-02D0417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Provést rešerši v oblasti Chatbotů a popsat, jaké druhy Chatbotů jsou dnes k dispozici.</a:t>
            </a:r>
          </a:p>
          <a:p>
            <a:pPr>
              <a:buFont typeface="+mj-lt"/>
              <a:buAutoNum type="arabicPeriod"/>
            </a:pP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Provést rešerši existujících platforem, které lze využít při implementaci Chatbota. </a:t>
            </a:r>
          </a:p>
          <a:p>
            <a:pPr algn="l" rtl="0" fontAlgn="base">
              <a:buFont typeface="+mj-lt"/>
              <a:buAutoNum type="arabicPeriod" startAt="4"/>
            </a:pP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Provést testování Chatbota s ohledem na rychlost odezvy (otázka – odpověď) a porozumění </a:t>
            </a:r>
            <a:r>
              <a:rPr lang="cs-CZ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Chatoba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otázkám (zda je Chatbot schopen správně odpovídat na položené otázky). </a:t>
            </a:r>
          </a:p>
          <a:p>
            <a:pPr algn="l" rtl="0" fontAlgn="base">
              <a:buFont typeface="+mj-lt"/>
              <a:buAutoNum type="arabicPeriod" startAt="5"/>
            </a:pP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Celý projekt bude realizován pomocí technologií Python, </a:t>
            </a:r>
            <a:r>
              <a:rPr lang="cs-CZ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MySQL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či </a:t>
            </a:r>
            <a:r>
              <a:rPr lang="cs-CZ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PostgreSQL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cs-CZ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GitLab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 prostředků webového vývoje</a:t>
            </a:r>
          </a:p>
        </p:txBody>
      </p:sp>
    </p:spTree>
    <p:extLst>
      <p:ext uri="{BB962C8B-B14F-4D97-AF65-F5344CB8AC3E}">
        <p14:creationId xmlns:p14="http://schemas.microsoft.com/office/powerpoint/2010/main" val="138007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1E3237-5D9D-43C5-AAF3-02D04179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" y="1488613"/>
            <a:ext cx="8596668" cy="3880773"/>
          </a:xfrm>
        </p:spPr>
        <p:txBody>
          <a:bodyPr>
            <a:norm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Provést vhodný výběr platformy (vycházející z bodu 2.) a implementovat FAQ Chatbota pro potřeby SPŠE, což znamená: 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Vytvořit mapy oblastí zájmů koncových uživatelů a sestavit nejčastější dotazy, na které bude Chatbot reagovat v kontextu informací o SPŠE. 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Aplikovat metodu 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Webscraping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 získávání dat na otázky přímo ze stránek SPŠE. 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Aplikovat metody strojového učení (NLP – Natural 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Language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Processing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a připravit databázi nejčastějších dotazů, která bude napojena na Chatbot. 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Navrhnout a implementovat REST API, které propojí 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frontend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Chatbota s 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Backendem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(databází a porovnávacím algoritmem). REST API musí obsahovat i autorizační mechanismus pro zabezpečený přístup ke službě Chatbota. 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Navrhnout a implementovat 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frontend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Chatbota, tedy dialogové okno, které bude sloužit pro komunikaci mezi Chatbotem a koncovým uživatelem. 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216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1E3237-5D9D-43C5-AAF3-02D04179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55" y="1941619"/>
            <a:ext cx="8596668" cy="3880773"/>
          </a:xfrm>
        </p:spPr>
        <p:txBody>
          <a:bodyPr/>
          <a:lstStyle/>
          <a:p>
            <a:pPr algn="l" rtl="0" fontAlgn="base">
              <a:buFont typeface="+mj-lt"/>
              <a:buAutoNum type="arabicPeriod" startAt="4"/>
            </a:pP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Provést testování Chatbota s ohledem na rychlost odezvy (otázka – odpověď) a porozumění </a:t>
            </a:r>
            <a:r>
              <a:rPr lang="cs-CZ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Chatoba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otázkám (zda je Chatbot schopen správně odpovídat na položené otázky). </a:t>
            </a:r>
          </a:p>
          <a:p>
            <a:pPr algn="l" rtl="0" fontAlgn="base">
              <a:buFont typeface="+mj-lt"/>
              <a:buAutoNum type="arabicPeriod" startAt="5"/>
            </a:pP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Celý projekt bude realizován pomocí technologií Python, </a:t>
            </a:r>
            <a:r>
              <a:rPr lang="cs-CZ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MySQL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či </a:t>
            </a:r>
            <a:r>
              <a:rPr lang="cs-CZ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PostgreSQL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cs-CZ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GitLab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 prostředků webového vývoje 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02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ED63C5-8FC0-4B94-9BF3-08A720EF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Díky za pozornost : 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34F15F-5636-4DA9-B6CB-CC02B261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044515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274</Words>
  <Application>Microsoft Office PowerPoint</Application>
  <PresentationFormat>Širokoúhlá obrazovka</PresentationFormat>
  <Paragraphs>19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Fazeta</vt:lpstr>
      <vt:lpstr>Chatbot</vt:lpstr>
      <vt:lpstr>Co to vůbec je</vt:lpstr>
      <vt:lpstr>Cíle práce</vt:lpstr>
      <vt:lpstr>Prezentace aplikace PowerPoint</vt:lpstr>
      <vt:lpstr>Prezentace aplikace PowerPoint</vt:lpstr>
      <vt:lpstr>Díky za pozornost :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Duc Anh Cao</dc:creator>
  <cp:lastModifiedBy>Duc Anh Cao</cp:lastModifiedBy>
  <cp:revision>2</cp:revision>
  <dcterms:created xsi:type="dcterms:W3CDTF">2021-09-09T21:12:03Z</dcterms:created>
  <dcterms:modified xsi:type="dcterms:W3CDTF">2021-09-09T21:22:44Z</dcterms:modified>
</cp:coreProperties>
</file>