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89125" y="625475"/>
            <a:ext cx="2044065" cy="174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/>
              <a:t>定义入口函数</a:t>
            </a:r>
            <a:endParaRPr lang="zh-CN" altLang="en-US"/>
          </a:p>
          <a:p>
            <a:pPr algn="ctr"/>
            <a:r>
              <a:rPr lang="en-US" altLang="zh-CN"/>
              <a:t>RunApplication()</a:t>
            </a:r>
            <a:endParaRPr lang="en-US" altLang="zh-CN"/>
          </a:p>
          <a:p>
            <a:pPr algn="ctr"/>
            <a:r>
              <a:rPr lang="zh-CN" altLang="en-US"/>
              <a:t>在此中创建</a:t>
            </a:r>
            <a:r>
              <a:rPr lang="en-US" altLang="zh-CN"/>
              <a:t>Context</a:t>
            </a:r>
            <a:endParaRPr lang="en-US" altLang="zh-CN"/>
          </a:p>
          <a:p>
            <a:pPr algn="ctr"/>
            <a:r>
              <a:rPr lang="zh-CN" altLang="en-US"/>
              <a:t>和</a:t>
            </a:r>
            <a:r>
              <a:rPr lang="en-US" altLang="zh-CN"/>
              <a:t>Application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87010" y="625475"/>
            <a:ext cx="1910080" cy="184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WinMain()</a:t>
            </a:r>
            <a:endParaRPr lang="en-US" altLang="zh-CN"/>
          </a:p>
          <a:p>
            <a:pPr algn="ctr"/>
            <a:r>
              <a:rPr lang="zh-CN" altLang="en-US"/>
              <a:t>在</a:t>
            </a:r>
            <a:r>
              <a:rPr lang="en-US" altLang="zh-CN"/>
              <a:t>WinMain</a:t>
            </a:r>
            <a:r>
              <a:rPr lang="zh-CN" altLang="en-US"/>
              <a:t>中调用入口函数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933190" y="1498600"/>
            <a:ext cx="1353820" cy="4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2017-03-20T02:37:38Z</dcterms:created>
  <dcterms:modified xsi:type="dcterms:W3CDTF">2017-03-20T02:46:12Z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