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91235" y="625475"/>
            <a:ext cx="2941955" cy="659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r>
              <a:rPr lang="zh-CN" altLang="en-US"/>
              <a:t>定义入口函数</a:t>
            </a:r>
            <a:endParaRPr lang="zh-CN" altLang="en-US"/>
          </a:p>
          <a:p>
            <a:pPr algn="ctr"/>
            <a:r>
              <a:rPr lang="en-US" altLang="zh-CN"/>
              <a:t>RunApplication()</a:t>
            </a:r>
            <a:endParaRPr lang="en-US" altLang="zh-CN"/>
          </a:p>
          <a:p>
            <a:pPr algn="ctr"/>
            <a:r>
              <a:rPr lang="zh-CN" altLang="en-US"/>
              <a:t>在此中创建</a:t>
            </a:r>
            <a:r>
              <a:rPr lang="en-US" altLang="zh-CN"/>
              <a:t>Context</a:t>
            </a:r>
            <a:endParaRPr lang="en-US" altLang="zh-CN"/>
          </a:p>
          <a:p>
            <a:pPr algn="ctr"/>
            <a:r>
              <a:rPr lang="zh-CN" altLang="en-US"/>
              <a:t>和</a:t>
            </a:r>
            <a:r>
              <a:rPr lang="en-US" altLang="zh-CN"/>
              <a:t>Application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87010" y="625475"/>
            <a:ext cx="1910080" cy="184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WinMain()</a:t>
            </a:r>
            <a:endParaRPr lang="en-US" altLang="zh-CN"/>
          </a:p>
          <a:p>
            <a:pPr algn="ctr"/>
            <a:r>
              <a:rPr lang="zh-CN" altLang="en-US"/>
              <a:t>在</a:t>
            </a:r>
            <a:r>
              <a:rPr lang="en-US" altLang="zh-CN"/>
              <a:t>WinMain</a:t>
            </a:r>
            <a:r>
              <a:rPr lang="zh-CN" altLang="en-US"/>
              <a:t>中调用入口函数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933190" y="1473835"/>
            <a:ext cx="1353820" cy="4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344295" y="4350385"/>
            <a:ext cx="2235835" cy="8813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Setup</a:t>
            </a:r>
            <a:endParaRPr lang="zh-CN" altLang="zh-CN"/>
          </a:p>
          <a:p>
            <a:pPr algn="ctr"/>
            <a:r>
              <a:rPr lang="zh-CN" altLang="zh-CN"/>
              <a:t>修改引擎设置参数</a:t>
            </a:r>
            <a:endParaRPr lang="zh-CN" altLang="zh-CN"/>
          </a:p>
        </p:txBody>
      </p:sp>
      <p:sp>
        <p:nvSpPr>
          <p:cNvPr id="7" name="圆角矩形 6"/>
          <p:cNvSpPr/>
          <p:nvPr/>
        </p:nvSpPr>
        <p:spPr>
          <a:xfrm>
            <a:off x="1433830" y="5724525"/>
            <a:ext cx="2056765" cy="767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InitializeEngine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2"/>
            <a:endCxn id="7" idx="0"/>
          </p:cNvCxnSpPr>
          <p:nvPr/>
        </p:nvCxnSpPr>
        <p:spPr>
          <a:xfrm>
            <a:off x="2462530" y="5231765"/>
            <a:ext cx="0" cy="49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7" idx="0"/>
          </p:cNvCxnSpPr>
          <p:nvPr/>
        </p:nvCxnSpPr>
        <p:spPr>
          <a:xfrm>
            <a:off x="2462530" y="5231765"/>
            <a:ext cx="0" cy="49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2017-03-20T02:37:00Z</dcterms:created>
  <dcterms:modified xsi:type="dcterms:W3CDTF">2017-03-21T01:43:21Z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