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8" r:id="rId3"/>
    <p:sldId id="261" r:id="rId4"/>
    <p:sldId id="272" r:id="rId5"/>
    <p:sldId id="263" r:id="rId6"/>
    <p:sldId id="260" r:id="rId7"/>
    <p:sldId id="264" r:id="rId8"/>
    <p:sldId id="266" r:id="rId9"/>
    <p:sldId id="271" r:id="rId10"/>
    <p:sldId id="267" r:id="rId11"/>
    <p:sldId id="268" r:id="rId12"/>
    <p:sldId id="269" r:id="rId13"/>
    <p:sldId id="270" r:id="rId14"/>
    <p:sldId id="273" r:id="rId15"/>
    <p:sldId id="275" r:id="rId16"/>
    <p:sldId id="274" r:id="rId17"/>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3DCDC"/>
    <a:srgbClr val="A3A0A0"/>
    <a:srgbClr val="C2B8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50AB7-0A24-4E72-A1DB-3D661CCAFD41}" v="90" dt="2022-04-09T17:38:05.604"/>
    <p1510:client id="{23B6A67A-E511-4EA2-92C1-B6936D314997}" v="25" dt="2022-04-09T15:49:36.824"/>
    <p1510:client id="{6C9F2DD4-5152-4B8A-8047-F5A7AD6D33E7}" v="818" dt="2022-04-09T07:00:20.647"/>
    <p1510:client id="{B3BC2DC8-E60C-418A-AEFC-D1E392144883}" v="60" dt="2022-04-09T17:04:21.696"/>
    <p1510:client id="{BD7BBEC3-9BDA-4585-8D5A-87FC5AE006DE}" v="5026" dt="2022-04-09T11:38:42.787"/>
    <p1510:client id="{CE71EC4C-3AB3-4F12-BF51-FC1F75BAA6EB}" v="918" dt="2022-04-09T16:49:18.784"/>
    <p1510:client id="{D8014C4C-8C15-4459-A175-64C647E93EBF}" v="748" dt="2022-04-09T16:03:52.28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mrat Ghimire" userId="5b10a02a5d453e57" providerId="Windows Live" clId="Web-{B3BC2DC8-E60C-418A-AEFC-D1E392144883}"/>
    <pc:docChg chg="delSld modSld modMainMaster">
      <pc:chgData name="Samrat Ghimire" userId="5b10a02a5d453e57" providerId="Windows Live" clId="Web-{B3BC2DC8-E60C-418A-AEFC-D1E392144883}" dt="2022-04-09T17:04:21.696" v="25"/>
      <pc:docMkLst>
        <pc:docMk/>
      </pc:docMkLst>
      <pc:sldChg chg="modTransition">
        <pc:chgData name="Samrat Ghimire" userId="5b10a02a5d453e57" providerId="Windows Live" clId="Web-{B3BC2DC8-E60C-418A-AEFC-D1E392144883}" dt="2022-04-09T17:01:36.989" v="16"/>
        <pc:sldMkLst>
          <pc:docMk/>
          <pc:sldMk cId="109857222" sldId="256"/>
        </pc:sldMkLst>
      </pc:sldChg>
      <pc:sldChg chg="del">
        <pc:chgData name="Samrat Ghimire" userId="5b10a02a5d453e57" providerId="Windows Live" clId="Web-{B3BC2DC8-E60C-418A-AEFC-D1E392144883}" dt="2022-04-09T17:00:24.456" v="12"/>
        <pc:sldMkLst>
          <pc:docMk/>
          <pc:sldMk cId="4135773121" sldId="257"/>
        </pc:sldMkLst>
      </pc:sldChg>
      <pc:sldChg chg="modSp modTransition">
        <pc:chgData name="Samrat Ghimire" userId="5b10a02a5d453e57" providerId="Windows Live" clId="Web-{B3BC2DC8-E60C-418A-AEFC-D1E392144883}" dt="2022-04-09T17:01:36.989" v="16"/>
        <pc:sldMkLst>
          <pc:docMk/>
          <pc:sldMk cId="370077013" sldId="258"/>
        </pc:sldMkLst>
        <pc:spChg chg="mod">
          <ac:chgData name="Samrat Ghimire" userId="5b10a02a5d453e57" providerId="Windows Live" clId="Web-{B3BC2DC8-E60C-418A-AEFC-D1E392144883}" dt="2022-04-09T17:01:13.270" v="14" actId="20577"/>
          <ac:spMkLst>
            <pc:docMk/>
            <pc:sldMk cId="370077013" sldId="258"/>
            <ac:spMk id="17" creationId="{B98ADA9E-7F7F-835D-003E-07592B01F90B}"/>
          </ac:spMkLst>
        </pc:spChg>
      </pc:sldChg>
      <pc:sldChg chg="del">
        <pc:chgData name="Samrat Ghimire" userId="5b10a02a5d453e57" providerId="Windows Live" clId="Web-{B3BC2DC8-E60C-418A-AEFC-D1E392144883}" dt="2022-04-09T17:00:20.753" v="11"/>
        <pc:sldMkLst>
          <pc:docMk/>
          <pc:sldMk cId="1599757429" sldId="259"/>
        </pc:sldMkLst>
      </pc:sldChg>
      <pc:sldChg chg="modSp modTransition">
        <pc:chgData name="Samrat Ghimire" userId="5b10a02a5d453e57" providerId="Windows Live" clId="Web-{B3BC2DC8-E60C-418A-AEFC-D1E392144883}" dt="2022-04-09T17:01:36.989" v="16"/>
        <pc:sldMkLst>
          <pc:docMk/>
          <pc:sldMk cId="1271415871" sldId="260"/>
        </pc:sldMkLst>
        <pc:spChg chg="mod">
          <ac:chgData name="Samrat Ghimire" userId="5b10a02a5d453e57" providerId="Windows Live" clId="Web-{B3BC2DC8-E60C-418A-AEFC-D1E392144883}" dt="2022-04-09T16:54:48.713" v="7" actId="20577"/>
          <ac:spMkLst>
            <pc:docMk/>
            <pc:sldMk cId="1271415871" sldId="260"/>
            <ac:spMk id="7" creationId="{9D92C71C-005B-F313-D049-E5854555DE3F}"/>
          </ac:spMkLst>
        </pc:spChg>
      </pc:sldChg>
      <pc:sldChg chg="modSp modTransition">
        <pc:chgData name="Samrat Ghimire" userId="5b10a02a5d453e57" providerId="Windows Live" clId="Web-{B3BC2DC8-E60C-418A-AEFC-D1E392144883}" dt="2022-04-09T17:01:36.989" v="16"/>
        <pc:sldMkLst>
          <pc:docMk/>
          <pc:sldMk cId="1469289676" sldId="261"/>
        </pc:sldMkLst>
        <pc:spChg chg="mod">
          <ac:chgData name="Samrat Ghimire" userId="5b10a02a5d453e57" providerId="Windows Live" clId="Web-{B3BC2DC8-E60C-418A-AEFC-D1E392144883}" dt="2022-04-09T16:53:50.649" v="4" actId="20577"/>
          <ac:spMkLst>
            <pc:docMk/>
            <pc:sldMk cId="1469289676" sldId="261"/>
            <ac:spMk id="3" creationId="{055E2CC3-6235-CAD5-0A2A-D1B04454DB0A}"/>
          </ac:spMkLst>
        </pc:spChg>
      </pc:sldChg>
      <pc:sldChg chg="modTransition">
        <pc:chgData name="Samrat Ghimire" userId="5b10a02a5d453e57" providerId="Windows Live" clId="Web-{B3BC2DC8-E60C-418A-AEFC-D1E392144883}" dt="2022-04-09T17:01:36.989" v="16"/>
        <pc:sldMkLst>
          <pc:docMk/>
          <pc:sldMk cId="292761938" sldId="263"/>
        </pc:sldMkLst>
      </pc:sldChg>
      <pc:sldChg chg="modTransition">
        <pc:chgData name="Samrat Ghimire" userId="5b10a02a5d453e57" providerId="Windows Live" clId="Web-{B3BC2DC8-E60C-418A-AEFC-D1E392144883}" dt="2022-04-09T17:01:36.989" v="16"/>
        <pc:sldMkLst>
          <pc:docMk/>
          <pc:sldMk cId="551918977" sldId="264"/>
        </pc:sldMkLst>
      </pc:sldChg>
      <pc:sldChg chg="modTransition">
        <pc:chgData name="Samrat Ghimire" userId="5b10a02a5d453e57" providerId="Windows Live" clId="Web-{B3BC2DC8-E60C-418A-AEFC-D1E392144883}" dt="2022-04-09T17:01:36.989" v="16"/>
        <pc:sldMkLst>
          <pc:docMk/>
          <pc:sldMk cId="386203638" sldId="266"/>
        </pc:sldMkLst>
      </pc:sldChg>
      <pc:sldChg chg="modSp modTransition">
        <pc:chgData name="Samrat Ghimire" userId="5b10a02a5d453e57" providerId="Windows Live" clId="Web-{B3BC2DC8-E60C-418A-AEFC-D1E392144883}" dt="2022-04-09T17:01:36.989" v="16"/>
        <pc:sldMkLst>
          <pc:docMk/>
          <pc:sldMk cId="2917024051" sldId="267"/>
        </pc:sldMkLst>
        <pc:spChg chg="mod">
          <ac:chgData name="Samrat Ghimire" userId="5b10a02a5d453e57" providerId="Windows Live" clId="Web-{B3BC2DC8-E60C-418A-AEFC-D1E392144883}" dt="2022-04-09T16:59:46.486" v="8" actId="20577"/>
          <ac:spMkLst>
            <pc:docMk/>
            <pc:sldMk cId="2917024051" sldId="267"/>
            <ac:spMk id="7" creationId="{9D92C71C-005B-F313-D049-E5854555DE3F}"/>
          </ac:spMkLst>
        </pc:spChg>
      </pc:sldChg>
      <pc:sldChg chg="modSp modTransition addAnim modAnim">
        <pc:chgData name="Samrat Ghimire" userId="5b10a02a5d453e57" providerId="Windows Live" clId="Web-{B3BC2DC8-E60C-418A-AEFC-D1E392144883}" dt="2022-04-09T17:04:21.696" v="25"/>
        <pc:sldMkLst>
          <pc:docMk/>
          <pc:sldMk cId="815895105" sldId="268"/>
        </pc:sldMkLst>
        <pc:spChg chg="mod">
          <ac:chgData name="Samrat Ghimire" userId="5b10a02a5d453e57" providerId="Windows Live" clId="Web-{B3BC2DC8-E60C-418A-AEFC-D1E392144883}" dt="2022-04-09T17:00:08.721" v="10" actId="20577"/>
          <ac:spMkLst>
            <pc:docMk/>
            <pc:sldMk cId="815895105" sldId="268"/>
            <ac:spMk id="7" creationId="{9D92C71C-005B-F313-D049-E5854555DE3F}"/>
          </ac:spMkLst>
        </pc:spChg>
      </pc:sldChg>
      <pc:sldChg chg="modTransition">
        <pc:chgData name="Samrat Ghimire" userId="5b10a02a5d453e57" providerId="Windows Live" clId="Web-{B3BC2DC8-E60C-418A-AEFC-D1E392144883}" dt="2022-04-09T17:01:36.989" v="16"/>
        <pc:sldMkLst>
          <pc:docMk/>
          <pc:sldMk cId="4014544593" sldId="269"/>
        </pc:sldMkLst>
      </pc:sldChg>
      <pc:sldChg chg="modTransition">
        <pc:chgData name="Samrat Ghimire" userId="5b10a02a5d453e57" providerId="Windows Live" clId="Web-{B3BC2DC8-E60C-418A-AEFC-D1E392144883}" dt="2022-04-09T17:01:36.989" v="16"/>
        <pc:sldMkLst>
          <pc:docMk/>
          <pc:sldMk cId="1064635834" sldId="270"/>
        </pc:sldMkLst>
      </pc:sldChg>
      <pc:sldChg chg="modSp modTransition">
        <pc:chgData name="Samrat Ghimire" userId="5b10a02a5d453e57" providerId="Windows Live" clId="Web-{B3BC2DC8-E60C-418A-AEFC-D1E392144883}" dt="2022-04-09T17:03:58.711" v="21" actId="20577"/>
        <pc:sldMkLst>
          <pc:docMk/>
          <pc:sldMk cId="108146626" sldId="271"/>
        </pc:sldMkLst>
        <pc:spChg chg="mod">
          <ac:chgData name="Samrat Ghimire" userId="5b10a02a5d453e57" providerId="Windows Live" clId="Web-{B3BC2DC8-E60C-418A-AEFC-D1E392144883}" dt="2022-04-09T17:03:58.711" v="21" actId="20577"/>
          <ac:spMkLst>
            <pc:docMk/>
            <pc:sldMk cId="108146626" sldId="271"/>
            <ac:spMk id="7" creationId="{9D92C71C-005B-F313-D049-E5854555DE3F}"/>
          </ac:spMkLst>
        </pc:spChg>
      </pc:sldChg>
      <pc:sldChg chg="modSp modTransition">
        <pc:chgData name="Samrat Ghimire" userId="5b10a02a5d453e57" providerId="Windows Live" clId="Web-{B3BC2DC8-E60C-418A-AEFC-D1E392144883}" dt="2022-04-09T17:01:36.989" v="16"/>
        <pc:sldMkLst>
          <pc:docMk/>
          <pc:sldMk cId="2810175607" sldId="272"/>
        </pc:sldMkLst>
        <pc:spChg chg="mod">
          <ac:chgData name="Samrat Ghimire" userId="5b10a02a5d453e57" providerId="Windows Live" clId="Web-{B3BC2DC8-E60C-418A-AEFC-D1E392144883}" dt="2022-04-09T16:54:12.353" v="6" actId="20577"/>
          <ac:spMkLst>
            <pc:docMk/>
            <pc:sldMk cId="2810175607" sldId="272"/>
            <ac:spMk id="3" creationId="{055E2CC3-6235-CAD5-0A2A-D1B04454DB0A}"/>
          </ac:spMkLst>
        </pc:spChg>
      </pc:sldChg>
      <pc:sldChg chg="modTransition">
        <pc:chgData name="Samrat Ghimire" userId="5b10a02a5d453e57" providerId="Windows Live" clId="Web-{B3BC2DC8-E60C-418A-AEFC-D1E392144883}" dt="2022-04-09T17:01:36.989" v="16"/>
        <pc:sldMkLst>
          <pc:docMk/>
          <pc:sldMk cId="2178892152" sldId="273"/>
        </pc:sldMkLst>
      </pc:sldChg>
      <pc:sldChg chg="modTransition">
        <pc:chgData name="Samrat Ghimire" userId="5b10a02a5d453e57" providerId="Windows Live" clId="Web-{B3BC2DC8-E60C-418A-AEFC-D1E392144883}" dt="2022-04-09T17:01:36.989" v="16"/>
        <pc:sldMkLst>
          <pc:docMk/>
          <pc:sldMk cId="659820474" sldId="274"/>
        </pc:sldMkLst>
      </pc:sldChg>
      <pc:sldMasterChg chg="modTransition modSldLayout">
        <pc:chgData name="Samrat Ghimire" userId="5b10a02a5d453e57" providerId="Windows Live" clId="Web-{B3BC2DC8-E60C-418A-AEFC-D1E392144883}" dt="2022-04-09T17:01:36.989" v="16"/>
        <pc:sldMasterMkLst>
          <pc:docMk/>
          <pc:sldMasterMk cId="1215977949" sldId="2147483696"/>
        </pc:sldMasterMkLst>
        <pc:sldLayoutChg chg="modTransition">
          <pc:chgData name="Samrat Ghimire" userId="5b10a02a5d453e57" providerId="Windows Live" clId="Web-{B3BC2DC8-E60C-418A-AEFC-D1E392144883}" dt="2022-04-09T17:01:36.989" v="16"/>
          <pc:sldLayoutMkLst>
            <pc:docMk/>
            <pc:sldMasterMk cId="1215977949" sldId="2147483696"/>
            <pc:sldLayoutMk cId="1553677540" sldId="2147483697"/>
          </pc:sldLayoutMkLst>
        </pc:sldLayoutChg>
        <pc:sldLayoutChg chg="modTransition">
          <pc:chgData name="Samrat Ghimire" userId="5b10a02a5d453e57" providerId="Windows Live" clId="Web-{B3BC2DC8-E60C-418A-AEFC-D1E392144883}" dt="2022-04-09T17:01:36.989" v="16"/>
          <pc:sldLayoutMkLst>
            <pc:docMk/>
            <pc:sldMasterMk cId="1215977949" sldId="2147483696"/>
            <pc:sldLayoutMk cId="3571691642" sldId="2147483698"/>
          </pc:sldLayoutMkLst>
        </pc:sldLayoutChg>
        <pc:sldLayoutChg chg="modTransition">
          <pc:chgData name="Samrat Ghimire" userId="5b10a02a5d453e57" providerId="Windows Live" clId="Web-{B3BC2DC8-E60C-418A-AEFC-D1E392144883}" dt="2022-04-09T17:01:36.989" v="16"/>
          <pc:sldLayoutMkLst>
            <pc:docMk/>
            <pc:sldMasterMk cId="1215977949" sldId="2147483696"/>
            <pc:sldLayoutMk cId="4174042203" sldId="2147483699"/>
          </pc:sldLayoutMkLst>
        </pc:sldLayoutChg>
        <pc:sldLayoutChg chg="modTransition">
          <pc:chgData name="Samrat Ghimire" userId="5b10a02a5d453e57" providerId="Windows Live" clId="Web-{B3BC2DC8-E60C-418A-AEFC-D1E392144883}" dt="2022-04-09T17:01:36.989" v="16"/>
          <pc:sldLayoutMkLst>
            <pc:docMk/>
            <pc:sldMasterMk cId="1215977949" sldId="2147483696"/>
            <pc:sldLayoutMk cId="263353650" sldId="2147483700"/>
          </pc:sldLayoutMkLst>
        </pc:sldLayoutChg>
        <pc:sldLayoutChg chg="modTransition">
          <pc:chgData name="Samrat Ghimire" userId="5b10a02a5d453e57" providerId="Windows Live" clId="Web-{B3BC2DC8-E60C-418A-AEFC-D1E392144883}" dt="2022-04-09T17:01:36.989" v="16"/>
          <pc:sldLayoutMkLst>
            <pc:docMk/>
            <pc:sldMasterMk cId="1215977949" sldId="2147483696"/>
            <pc:sldLayoutMk cId="127181689" sldId="2147483701"/>
          </pc:sldLayoutMkLst>
        </pc:sldLayoutChg>
        <pc:sldLayoutChg chg="modTransition">
          <pc:chgData name="Samrat Ghimire" userId="5b10a02a5d453e57" providerId="Windows Live" clId="Web-{B3BC2DC8-E60C-418A-AEFC-D1E392144883}" dt="2022-04-09T17:01:36.989" v="16"/>
          <pc:sldLayoutMkLst>
            <pc:docMk/>
            <pc:sldMasterMk cId="1215977949" sldId="2147483696"/>
            <pc:sldLayoutMk cId="1716824330" sldId="2147483702"/>
          </pc:sldLayoutMkLst>
        </pc:sldLayoutChg>
        <pc:sldLayoutChg chg="modTransition">
          <pc:chgData name="Samrat Ghimire" userId="5b10a02a5d453e57" providerId="Windows Live" clId="Web-{B3BC2DC8-E60C-418A-AEFC-D1E392144883}" dt="2022-04-09T17:01:36.989" v="16"/>
          <pc:sldLayoutMkLst>
            <pc:docMk/>
            <pc:sldMasterMk cId="1215977949" sldId="2147483696"/>
            <pc:sldLayoutMk cId="3823455661" sldId="2147483703"/>
          </pc:sldLayoutMkLst>
        </pc:sldLayoutChg>
        <pc:sldLayoutChg chg="modTransition">
          <pc:chgData name="Samrat Ghimire" userId="5b10a02a5d453e57" providerId="Windows Live" clId="Web-{B3BC2DC8-E60C-418A-AEFC-D1E392144883}" dt="2022-04-09T17:01:36.989" v="16"/>
          <pc:sldLayoutMkLst>
            <pc:docMk/>
            <pc:sldMasterMk cId="1215977949" sldId="2147483696"/>
            <pc:sldLayoutMk cId="94956528" sldId="2147483704"/>
          </pc:sldLayoutMkLst>
        </pc:sldLayoutChg>
        <pc:sldLayoutChg chg="modTransition">
          <pc:chgData name="Samrat Ghimire" userId="5b10a02a5d453e57" providerId="Windows Live" clId="Web-{B3BC2DC8-E60C-418A-AEFC-D1E392144883}" dt="2022-04-09T17:01:36.989" v="16"/>
          <pc:sldLayoutMkLst>
            <pc:docMk/>
            <pc:sldMasterMk cId="1215977949" sldId="2147483696"/>
            <pc:sldLayoutMk cId="1144728465" sldId="2147483705"/>
          </pc:sldLayoutMkLst>
        </pc:sldLayoutChg>
        <pc:sldLayoutChg chg="modTransition">
          <pc:chgData name="Samrat Ghimire" userId="5b10a02a5d453e57" providerId="Windows Live" clId="Web-{B3BC2DC8-E60C-418A-AEFC-D1E392144883}" dt="2022-04-09T17:01:36.989" v="16"/>
          <pc:sldLayoutMkLst>
            <pc:docMk/>
            <pc:sldMasterMk cId="1215977949" sldId="2147483696"/>
            <pc:sldLayoutMk cId="2928553206" sldId="2147483706"/>
          </pc:sldLayoutMkLst>
        </pc:sldLayoutChg>
        <pc:sldLayoutChg chg="modTransition">
          <pc:chgData name="Samrat Ghimire" userId="5b10a02a5d453e57" providerId="Windows Live" clId="Web-{B3BC2DC8-E60C-418A-AEFC-D1E392144883}" dt="2022-04-09T17:01:36.989" v="16"/>
          <pc:sldLayoutMkLst>
            <pc:docMk/>
            <pc:sldMasterMk cId="1215977949" sldId="2147483696"/>
            <pc:sldLayoutMk cId="3137385835" sldId="2147483707"/>
          </pc:sldLayoutMkLst>
        </pc:sldLayoutChg>
      </pc:sldMasterChg>
    </pc:docChg>
  </pc:docChgLst>
  <pc:docChgLst>
    <pc:chgData name="Samrat Ghimire" userId="5b10a02a5d453e57" providerId="Windows Live" clId="Web-{0A250AB7-0A24-4E72-A1DB-3D661CCAFD41}"/>
    <pc:docChg chg="addSld modSld sldOrd">
      <pc:chgData name="Samrat Ghimire" userId="5b10a02a5d453e57" providerId="Windows Live" clId="Web-{0A250AB7-0A24-4E72-A1DB-3D661CCAFD41}" dt="2022-04-09T17:38:05.604" v="58"/>
      <pc:docMkLst>
        <pc:docMk/>
      </pc:docMkLst>
      <pc:sldChg chg="modSp">
        <pc:chgData name="Samrat Ghimire" userId="5b10a02a5d453e57" providerId="Windows Live" clId="Web-{0A250AB7-0A24-4E72-A1DB-3D661CCAFD41}" dt="2022-04-09T17:37:55.541" v="57" actId="20577"/>
        <pc:sldMkLst>
          <pc:docMk/>
          <pc:sldMk cId="2178892152" sldId="273"/>
        </pc:sldMkLst>
        <pc:spChg chg="mod">
          <ac:chgData name="Samrat Ghimire" userId="5b10a02a5d453e57" providerId="Windows Live" clId="Web-{0A250AB7-0A24-4E72-A1DB-3D661CCAFD41}" dt="2022-04-09T17:37:55.541" v="57" actId="20577"/>
          <ac:spMkLst>
            <pc:docMk/>
            <pc:sldMk cId="2178892152" sldId="273"/>
            <ac:spMk id="6" creationId="{1ADC99C7-FD40-4362-FAD5-AD58494A640D}"/>
          </ac:spMkLst>
        </pc:spChg>
      </pc:sldChg>
      <pc:sldChg chg="addSp delSp modSp add ord replId">
        <pc:chgData name="Samrat Ghimire" userId="5b10a02a5d453e57" providerId="Windows Live" clId="Web-{0A250AB7-0A24-4E72-A1DB-3D661CCAFD41}" dt="2022-04-09T17:38:05.604" v="58"/>
        <pc:sldMkLst>
          <pc:docMk/>
          <pc:sldMk cId="1838082592" sldId="275"/>
        </pc:sldMkLst>
        <pc:spChg chg="add del mod">
          <ac:chgData name="Samrat Ghimire" userId="5b10a02a5d453e57" providerId="Windows Live" clId="Web-{0A250AB7-0A24-4E72-A1DB-3D661CCAFD41}" dt="2022-04-09T17:31:32" v="26"/>
          <ac:spMkLst>
            <pc:docMk/>
            <pc:sldMk cId="1838082592" sldId="275"/>
            <ac:spMk id="2" creationId="{D11FBAA5-9D81-150B-3AFC-FE539799F30B}"/>
          </ac:spMkLst>
        </pc:spChg>
        <pc:spChg chg="mod">
          <ac:chgData name="Samrat Ghimire" userId="5b10a02a5d453e57" providerId="Windows Live" clId="Web-{0A250AB7-0A24-4E72-A1DB-3D661CCAFD41}" dt="2022-04-09T17:30:44.952" v="23" actId="14100"/>
          <ac:spMkLst>
            <pc:docMk/>
            <pc:sldMk cId="1838082592" sldId="275"/>
            <ac:spMk id="4" creationId="{7F1BCABC-1192-5C95-BA8C-724C781D8DBC}"/>
          </ac:spMkLst>
        </pc:spChg>
        <pc:spChg chg="del mod">
          <ac:chgData name="Samrat Ghimire" userId="5b10a02a5d453e57" providerId="Windows Live" clId="Web-{0A250AB7-0A24-4E72-A1DB-3D661CCAFD41}" dt="2022-04-09T17:30:04.561" v="4"/>
          <ac:spMkLst>
            <pc:docMk/>
            <pc:sldMk cId="1838082592" sldId="275"/>
            <ac:spMk id="7" creationId="{9D92C71C-005B-F313-D049-E5854555DE3F}"/>
          </ac:spMkLst>
        </pc:spChg>
        <pc:spChg chg="add mod">
          <ac:chgData name="Samrat Ghimire" userId="5b10a02a5d453e57" providerId="Windows Live" clId="Web-{0A250AB7-0A24-4E72-A1DB-3D661CCAFD41}" dt="2022-04-09T17:37:18.774" v="56" actId="1076"/>
          <ac:spMkLst>
            <pc:docMk/>
            <pc:sldMk cId="1838082592" sldId="275"/>
            <ac:spMk id="10" creationId="{107DAE50-FF20-C86F-003D-0892A9027487}"/>
          </ac:spMkLst>
        </pc:spChg>
        <pc:picChg chg="add del mod">
          <ac:chgData name="Samrat Ghimire" userId="5b10a02a5d453e57" providerId="Windows Live" clId="Web-{0A250AB7-0A24-4E72-A1DB-3D661CCAFD41}" dt="2022-04-09T17:31:45.141" v="29"/>
          <ac:picMkLst>
            <pc:docMk/>
            <pc:sldMk cId="1838082592" sldId="275"/>
            <ac:picMk id="3" creationId="{9B8C3694-B318-3F7A-1344-D10D11942161}"/>
          </ac:picMkLst>
        </pc:picChg>
        <pc:picChg chg="del">
          <ac:chgData name="Samrat Ghimire" userId="5b10a02a5d453e57" providerId="Windows Live" clId="Web-{0A250AB7-0A24-4E72-A1DB-3D661CCAFD41}" dt="2022-04-09T17:29:55.592" v="1"/>
          <ac:picMkLst>
            <pc:docMk/>
            <pc:sldMk cId="1838082592" sldId="275"/>
            <ac:picMk id="5" creationId="{8703137B-3FD5-5A73-24F0-EC3C36174110}"/>
          </ac:picMkLst>
        </pc:picChg>
        <pc:picChg chg="add del mod">
          <ac:chgData name="Samrat Ghimire" userId="5b10a02a5d453e57" providerId="Windows Live" clId="Web-{0A250AB7-0A24-4E72-A1DB-3D661CCAFD41}" dt="2022-04-09T17:34:15.770" v="31"/>
          <ac:picMkLst>
            <pc:docMk/>
            <pc:sldMk cId="1838082592" sldId="275"/>
            <ac:picMk id="6" creationId="{EB0C13F5-571D-8352-751A-69926924F7A0}"/>
          </ac:picMkLst>
        </pc:picChg>
        <pc:picChg chg="add del mod">
          <ac:chgData name="Samrat Ghimire" userId="5b10a02a5d453e57" providerId="Windows Live" clId="Web-{0A250AB7-0A24-4E72-A1DB-3D661CCAFD41}" dt="2022-04-09T17:34:28.208" v="34"/>
          <ac:picMkLst>
            <pc:docMk/>
            <pc:sldMk cId="1838082592" sldId="275"/>
            <ac:picMk id="8" creationId="{9FBD9CF1-1A9D-E0CB-011F-A1A7D688D6A0}"/>
          </ac:picMkLst>
        </pc:picChg>
        <pc:picChg chg="add mod">
          <ac:chgData name="Samrat Ghimire" userId="5b10a02a5d453e57" providerId="Windows Live" clId="Web-{0A250AB7-0A24-4E72-A1DB-3D661CCAFD41}" dt="2022-04-09T17:34:49.911" v="39" actId="1076"/>
          <ac:picMkLst>
            <pc:docMk/>
            <pc:sldMk cId="1838082592" sldId="275"/>
            <ac:picMk id="9" creationId="{0244BCEA-A9FD-F34E-6769-771E1FF75F0B}"/>
          </ac:picMkLst>
        </pc:picChg>
      </pc:sldChg>
    </pc:docChg>
  </pc:docChgLst>
  <pc:docChgLst>
    <pc:chgData clId="Web-{B3BC2DC8-E60C-418A-AEFC-D1E392144883}"/>
    <pc:docChg chg="modSld">
      <pc:chgData name="" userId="" providerId="" clId="Web-{B3BC2DC8-E60C-418A-AEFC-D1E392144883}" dt="2022-04-09T16:52:24.750" v="4" actId="14100"/>
      <pc:docMkLst>
        <pc:docMk/>
      </pc:docMkLst>
      <pc:sldChg chg="modSp">
        <pc:chgData name="" userId="" providerId="" clId="Web-{B3BC2DC8-E60C-418A-AEFC-D1E392144883}" dt="2022-04-09T16:52:24.750" v="4" actId="14100"/>
        <pc:sldMkLst>
          <pc:docMk/>
          <pc:sldMk cId="370077013" sldId="258"/>
        </pc:sldMkLst>
        <pc:spChg chg="mod">
          <ac:chgData name="" userId="" providerId="" clId="Web-{B3BC2DC8-E60C-418A-AEFC-D1E392144883}" dt="2022-04-09T16:52:24.750" v="4" actId="14100"/>
          <ac:spMkLst>
            <pc:docMk/>
            <pc:sldMk cId="370077013" sldId="258"/>
            <ac:spMk id="17" creationId="{B98ADA9E-7F7F-835D-003E-07592B01F90B}"/>
          </ac:spMkLst>
        </pc:spChg>
      </pc:sldChg>
    </pc:docChg>
  </pc:docChgLst>
  <pc:docChgLst>
    <pc:chgData name="Samrat Ghimire" userId="5b10a02a5d453e57" providerId="Windows Live" clId="Web-{CE71EC4C-3AB3-4F12-BF51-FC1F75BAA6EB}"/>
    <pc:docChg chg="addSld delSld modSld sldOrd">
      <pc:chgData name="Samrat Ghimire" userId="5b10a02a5d453e57" providerId="Windows Live" clId="Web-{CE71EC4C-3AB3-4F12-BF51-FC1F75BAA6EB}" dt="2022-04-09T16:49:17.972" v="492" actId="20577"/>
      <pc:docMkLst>
        <pc:docMk/>
      </pc:docMkLst>
      <pc:sldChg chg="modSp">
        <pc:chgData name="Samrat Ghimire" userId="5b10a02a5d453e57" providerId="Windows Live" clId="Web-{CE71EC4C-3AB3-4F12-BF51-FC1F75BAA6EB}" dt="2022-04-09T16:44:28.519" v="458" actId="1076"/>
        <pc:sldMkLst>
          <pc:docMk/>
          <pc:sldMk cId="1271415871" sldId="260"/>
        </pc:sldMkLst>
        <pc:spChg chg="mod">
          <ac:chgData name="Samrat Ghimire" userId="5b10a02a5d453e57" providerId="Windows Live" clId="Web-{CE71EC4C-3AB3-4F12-BF51-FC1F75BAA6EB}" dt="2022-04-09T16:43:21.187" v="453" actId="1076"/>
          <ac:spMkLst>
            <pc:docMk/>
            <pc:sldMk cId="1271415871" sldId="260"/>
            <ac:spMk id="4" creationId="{7F1BCABC-1192-5C95-BA8C-724C781D8DBC}"/>
          </ac:spMkLst>
        </pc:spChg>
        <pc:spChg chg="mod">
          <ac:chgData name="Samrat Ghimire" userId="5b10a02a5d453e57" providerId="Windows Live" clId="Web-{CE71EC4C-3AB3-4F12-BF51-FC1F75BAA6EB}" dt="2022-04-09T16:44:28.519" v="458" actId="1076"/>
          <ac:spMkLst>
            <pc:docMk/>
            <pc:sldMk cId="1271415871" sldId="260"/>
            <ac:spMk id="7" creationId="{9D92C71C-005B-F313-D049-E5854555DE3F}"/>
          </ac:spMkLst>
        </pc:spChg>
      </pc:sldChg>
      <pc:sldChg chg="modSp">
        <pc:chgData name="Samrat Ghimire" userId="5b10a02a5d453e57" providerId="Windows Live" clId="Web-{CE71EC4C-3AB3-4F12-BF51-FC1F75BAA6EB}" dt="2022-04-09T16:45:07.818" v="461" actId="1076"/>
        <pc:sldMkLst>
          <pc:docMk/>
          <pc:sldMk cId="1469289676" sldId="261"/>
        </pc:sldMkLst>
        <pc:spChg chg="mod">
          <ac:chgData name="Samrat Ghimire" userId="5b10a02a5d453e57" providerId="Windows Live" clId="Web-{CE71EC4C-3AB3-4F12-BF51-FC1F75BAA6EB}" dt="2022-04-09T16:41:50.369" v="442" actId="20577"/>
          <ac:spMkLst>
            <pc:docMk/>
            <pc:sldMk cId="1469289676" sldId="261"/>
            <ac:spMk id="2" creationId="{5EDB7775-7EF0-1FA3-5AB6-0F41F5CBEC5B}"/>
          </ac:spMkLst>
        </pc:spChg>
        <pc:spChg chg="mod">
          <ac:chgData name="Samrat Ghimire" userId="5b10a02a5d453e57" providerId="Windows Live" clId="Web-{CE71EC4C-3AB3-4F12-BF51-FC1F75BAA6EB}" dt="2022-04-09T16:45:07.818" v="461" actId="1076"/>
          <ac:spMkLst>
            <pc:docMk/>
            <pc:sldMk cId="1469289676" sldId="261"/>
            <ac:spMk id="3" creationId="{055E2CC3-6235-CAD5-0A2A-D1B04454DB0A}"/>
          </ac:spMkLst>
        </pc:spChg>
      </pc:sldChg>
      <pc:sldChg chg="del">
        <pc:chgData name="Samrat Ghimire" userId="5b10a02a5d453e57" providerId="Windows Live" clId="Web-{CE71EC4C-3AB3-4F12-BF51-FC1F75BAA6EB}" dt="2022-04-09T16:14:29.232" v="3"/>
        <pc:sldMkLst>
          <pc:docMk/>
          <pc:sldMk cId="365356220" sldId="262"/>
        </pc:sldMkLst>
      </pc:sldChg>
      <pc:sldChg chg="modSp">
        <pc:chgData name="Samrat Ghimire" userId="5b10a02a5d453e57" providerId="Windows Live" clId="Web-{CE71EC4C-3AB3-4F12-BF51-FC1F75BAA6EB}" dt="2022-04-09T16:44:46.410" v="460" actId="1076"/>
        <pc:sldMkLst>
          <pc:docMk/>
          <pc:sldMk cId="292761938" sldId="263"/>
        </pc:sldMkLst>
        <pc:spChg chg="mod">
          <ac:chgData name="Samrat Ghimire" userId="5b10a02a5d453e57" providerId="Windows Live" clId="Web-{CE71EC4C-3AB3-4F12-BF51-FC1F75BAA6EB}" dt="2022-04-09T16:43:04.186" v="450" actId="1076"/>
          <ac:spMkLst>
            <pc:docMk/>
            <pc:sldMk cId="292761938" sldId="263"/>
            <ac:spMk id="2" creationId="{5EDB7775-7EF0-1FA3-5AB6-0F41F5CBEC5B}"/>
          </ac:spMkLst>
        </pc:spChg>
        <pc:spChg chg="mod">
          <ac:chgData name="Samrat Ghimire" userId="5b10a02a5d453e57" providerId="Windows Live" clId="Web-{CE71EC4C-3AB3-4F12-BF51-FC1F75BAA6EB}" dt="2022-04-09T16:44:46.410" v="460" actId="1076"/>
          <ac:spMkLst>
            <pc:docMk/>
            <pc:sldMk cId="292761938" sldId="263"/>
            <ac:spMk id="3" creationId="{055E2CC3-6235-CAD5-0A2A-D1B04454DB0A}"/>
          </ac:spMkLst>
        </pc:spChg>
      </pc:sldChg>
      <pc:sldChg chg="modSp">
        <pc:chgData name="Samrat Ghimire" userId="5b10a02a5d453e57" providerId="Windows Live" clId="Web-{CE71EC4C-3AB3-4F12-BF51-FC1F75BAA6EB}" dt="2022-04-09T16:44:22.799" v="457" actId="1076"/>
        <pc:sldMkLst>
          <pc:docMk/>
          <pc:sldMk cId="551918977" sldId="264"/>
        </pc:sldMkLst>
        <pc:spChg chg="mod">
          <ac:chgData name="Samrat Ghimire" userId="5b10a02a5d453e57" providerId="Windows Live" clId="Web-{CE71EC4C-3AB3-4F12-BF51-FC1F75BAA6EB}" dt="2022-04-09T16:43:32.687" v="454" actId="20577"/>
          <ac:spMkLst>
            <pc:docMk/>
            <pc:sldMk cId="551918977" sldId="264"/>
            <ac:spMk id="4" creationId="{7F1BCABC-1192-5C95-BA8C-724C781D8DBC}"/>
          </ac:spMkLst>
        </pc:spChg>
        <pc:spChg chg="mod">
          <ac:chgData name="Samrat Ghimire" userId="5b10a02a5d453e57" providerId="Windows Live" clId="Web-{CE71EC4C-3AB3-4F12-BF51-FC1F75BAA6EB}" dt="2022-04-09T16:44:22.799" v="457" actId="1076"/>
          <ac:spMkLst>
            <pc:docMk/>
            <pc:sldMk cId="551918977" sldId="264"/>
            <ac:spMk id="7" creationId="{9D92C71C-005B-F313-D049-E5854555DE3F}"/>
          </ac:spMkLst>
        </pc:spChg>
      </pc:sldChg>
      <pc:sldChg chg="del">
        <pc:chgData name="Samrat Ghimire" userId="5b10a02a5d453e57" providerId="Windows Live" clId="Web-{CE71EC4C-3AB3-4F12-BF51-FC1F75BAA6EB}" dt="2022-04-09T16:14:14.279" v="2"/>
        <pc:sldMkLst>
          <pc:docMk/>
          <pc:sldMk cId="2339818859" sldId="265"/>
        </pc:sldMkLst>
      </pc:sldChg>
      <pc:sldChg chg="modSp">
        <pc:chgData name="Samrat Ghimire" userId="5b10a02a5d453e57" providerId="Windows Live" clId="Web-{CE71EC4C-3AB3-4F12-BF51-FC1F75BAA6EB}" dt="2022-04-09T16:45:39.960" v="464" actId="1076"/>
        <pc:sldMkLst>
          <pc:docMk/>
          <pc:sldMk cId="2917024051" sldId="267"/>
        </pc:sldMkLst>
        <pc:spChg chg="mod">
          <ac:chgData name="Samrat Ghimire" userId="5b10a02a5d453e57" providerId="Windows Live" clId="Web-{CE71EC4C-3AB3-4F12-BF51-FC1F75BAA6EB}" dt="2022-04-09T16:45:30.366" v="463" actId="1076"/>
          <ac:spMkLst>
            <pc:docMk/>
            <pc:sldMk cId="2917024051" sldId="267"/>
            <ac:spMk id="4" creationId="{7F1BCABC-1192-5C95-BA8C-724C781D8DBC}"/>
          </ac:spMkLst>
        </pc:spChg>
        <pc:spChg chg="mod">
          <ac:chgData name="Samrat Ghimire" userId="5b10a02a5d453e57" providerId="Windows Live" clId="Web-{CE71EC4C-3AB3-4F12-BF51-FC1F75BAA6EB}" dt="2022-04-09T16:45:39.960" v="464" actId="1076"/>
          <ac:spMkLst>
            <pc:docMk/>
            <pc:sldMk cId="2917024051" sldId="267"/>
            <ac:spMk id="7" creationId="{9D92C71C-005B-F313-D049-E5854555DE3F}"/>
          </ac:spMkLst>
        </pc:spChg>
      </pc:sldChg>
      <pc:sldChg chg="modSp">
        <pc:chgData name="Samrat Ghimire" userId="5b10a02a5d453e57" providerId="Windows Live" clId="Web-{CE71EC4C-3AB3-4F12-BF51-FC1F75BAA6EB}" dt="2022-04-09T16:46:54.042" v="474" actId="1076"/>
        <pc:sldMkLst>
          <pc:docMk/>
          <pc:sldMk cId="815895105" sldId="268"/>
        </pc:sldMkLst>
        <pc:spChg chg="mod">
          <ac:chgData name="Samrat Ghimire" userId="5b10a02a5d453e57" providerId="Windows Live" clId="Web-{CE71EC4C-3AB3-4F12-BF51-FC1F75BAA6EB}" dt="2022-04-09T16:46:28.103" v="470" actId="20577"/>
          <ac:spMkLst>
            <pc:docMk/>
            <pc:sldMk cId="815895105" sldId="268"/>
            <ac:spMk id="4" creationId="{7F1BCABC-1192-5C95-BA8C-724C781D8DBC}"/>
          </ac:spMkLst>
        </pc:spChg>
        <pc:spChg chg="mod">
          <ac:chgData name="Samrat Ghimire" userId="5b10a02a5d453e57" providerId="Windows Live" clId="Web-{CE71EC4C-3AB3-4F12-BF51-FC1F75BAA6EB}" dt="2022-04-09T16:46:49.448" v="473" actId="1076"/>
          <ac:spMkLst>
            <pc:docMk/>
            <pc:sldMk cId="815895105" sldId="268"/>
            <ac:spMk id="7" creationId="{9D92C71C-005B-F313-D049-E5854555DE3F}"/>
          </ac:spMkLst>
        </pc:spChg>
        <pc:picChg chg="mod">
          <ac:chgData name="Samrat Ghimire" userId="5b10a02a5d453e57" providerId="Windows Live" clId="Web-{CE71EC4C-3AB3-4F12-BF51-FC1F75BAA6EB}" dt="2022-04-09T16:46:54.042" v="474" actId="1076"/>
          <ac:picMkLst>
            <pc:docMk/>
            <pc:sldMk cId="815895105" sldId="268"/>
            <ac:picMk id="2" creationId="{CC394953-4B39-51ED-22CD-A181E22FBD05}"/>
          </ac:picMkLst>
        </pc:picChg>
      </pc:sldChg>
      <pc:sldChg chg="modSp">
        <pc:chgData name="Samrat Ghimire" userId="5b10a02a5d453e57" providerId="Windows Live" clId="Web-{CE71EC4C-3AB3-4F12-BF51-FC1F75BAA6EB}" dt="2022-04-09T16:47:22.715" v="477" actId="1076"/>
        <pc:sldMkLst>
          <pc:docMk/>
          <pc:sldMk cId="4014544593" sldId="269"/>
        </pc:sldMkLst>
        <pc:spChg chg="mod">
          <ac:chgData name="Samrat Ghimire" userId="5b10a02a5d453e57" providerId="Windows Live" clId="Web-{CE71EC4C-3AB3-4F12-BF51-FC1F75BAA6EB}" dt="2022-04-09T16:47:09.559" v="475" actId="20577"/>
          <ac:spMkLst>
            <pc:docMk/>
            <pc:sldMk cId="4014544593" sldId="269"/>
            <ac:spMk id="4" creationId="{7F1BCABC-1192-5C95-BA8C-724C781D8DBC}"/>
          </ac:spMkLst>
        </pc:spChg>
        <pc:spChg chg="mod">
          <ac:chgData name="Samrat Ghimire" userId="5b10a02a5d453e57" providerId="Windows Live" clId="Web-{CE71EC4C-3AB3-4F12-BF51-FC1F75BAA6EB}" dt="2022-04-09T16:47:22.715" v="477" actId="1076"/>
          <ac:spMkLst>
            <pc:docMk/>
            <pc:sldMk cId="4014544593" sldId="269"/>
            <ac:spMk id="7" creationId="{9D92C71C-005B-F313-D049-E5854555DE3F}"/>
          </ac:spMkLst>
        </pc:spChg>
        <pc:picChg chg="mod">
          <ac:chgData name="Samrat Ghimire" userId="5b10a02a5d453e57" providerId="Windows Live" clId="Web-{CE71EC4C-3AB3-4F12-BF51-FC1F75BAA6EB}" dt="2022-04-09T16:47:16.278" v="476" actId="1076"/>
          <ac:picMkLst>
            <pc:docMk/>
            <pc:sldMk cId="4014544593" sldId="269"/>
            <ac:picMk id="5" creationId="{8703137B-3FD5-5A73-24F0-EC3C36174110}"/>
          </ac:picMkLst>
        </pc:picChg>
      </pc:sldChg>
      <pc:sldChg chg="modSp">
        <pc:chgData name="Samrat Ghimire" userId="5b10a02a5d453e57" providerId="Windows Live" clId="Web-{CE71EC4C-3AB3-4F12-BF51-FC1F75BAA6EB}" dt="2022-04-09T16:48:05.608" v="483" actId="14100"/>
        <pc:sldMkLst>
          <pc:docMk/>
          <pc:sldMk cId="1064635834" sldId="270"/>
        </pc:sldMkLst>
        <pc:spChg chg="mod">
          <ac:chgData name="Samrat Ghimire" userId="5b10a02a5d453e57" providerId="Windows Live" clId="Web-{CE71EC4C-3AB3-4F12-BF51-FC1F75BAA6EB}" dt="2022-04-09T16:47:43.842" v="479" actId="20577"/>
          <ac:spMkLst>
            <pc:docMk/>
            <pc:sldMk cId="1064635834" sldId="270"/>
            <ac:spMk id="4" creationId="{7F1BCABC-1192-5C95-BA8C-724C781D8DBC}"/>
          </ac:spMkLst>
        </pc:spChg>
        <pc:spChg chg="mod">
          <ac:chgData name="Samrat Ghimire" userId="5b10a02a5d453e57" providerId="Windows Live" clId="Web-{CE71EC4C-3AB3-4F12-BF51-FC1F75BAA6EB}" dt="2022-04-09T16:47:59.421" v="482" actId="14100"/>
          <ac:spMkLst>
            <pc:docMk/>
            <pc:sldMk cId="1064635834" sldId="270"/>
            <ac:spMk id="6" creationId="{1ADC99C7-FD40-4362-FAD5-AD58494A640D}"/>
          </ac:spMkLst>
        </pc:spChg>
        <pc:spChg chg="mod">
          <ac:chgData name="Samrat Ghimire" userId="5b10a02a5d453e57" providerId="Windows Live" clId="Web-{CE71EC4C-3AB3-4F12-BF51-FC1F75BAA6EB}" dt="2022-04-09T16:48:05.608" v="483" actId="14100"/>
          <ac:spMkLst>
            <pc:docMk/>
            <pc:sldMk cId="1064635834" sldId="270"/>
            <ac:spMk id="7" creationId="{9D92C71C-005B-F313-D049-E5854555DE3F}"/>
          </ac:spMkLst>
        </pc:spChg>
      </pc:sldChg>
      <pc:sldChg chg="modSp add ord">
        <pc:chgData name="Samrat Ghimire" userId="5b10a02a5d453e57" providerId="Windows Live" clId="Web-{CE71EC4C-3AB3-4F12-BF51-FC1F75BAA6EB}" dt="2022-04-09T16:46:05.727" v="468" actId="1076"/>
        <pc:sldMkLst>
          <pc:docMk/>
          <pc:sldMk cId="108146626" sldId="271"/>
        </pc:sldMkLst>
        <pc:spChg chg="mod">
          <ac:chgData name="Samrat Ghimire" userId="5b10a02a5d453e57" providerId="Windows Live" clId="Web-{CE71EC4C-3AB3-4F12-BF51-FC1F75BAA6EB}" dt="2022-04-09T16:46:00.883" v="467" actId="1076"/>
          <ac:spMkLst>
            <pc:docMk/>
            <pc:sldMk cId="108146626" sldId="271"/>
            <ac:spMk id="4" creationId="{7F1BCABC-1192-5C95-BA8C-724C781D8DBC}"/>
          </ac:spMkLst>
        </pc:spChg>
        <pc:spChg chg="mod">
          <ac:chgData name="Samrat Ghimire" userId="5b10a02a5d453e57" providerId="Windows Live" clId="Web-{CE71EC4C-3AB3-4F12-BF51-FC1F75BAA6EB}" dt="2022-04-09T16:46:05.727" v="468" actId="1076"/>
          <ac:spMkLst>
            <pc:docMk/>
            <pc:sldMk cId="108146626" sldId="271"/>
            <ac:spMk id="7" creationId="{9D92C71C-005B-F313-D049-E5854555DE3F}"/>
          </ac:spMkLst>
        </pc:spChg>
      </pc:sldChg>
      <pc:sldChg chg="modSp add ord">
        <pc:chgData name="Samrat Ghimire" userId="5b10a02a5d453e57" providerId="Windows Live" clId="Web-{CE71EC4C-3AB3-4F12-BF51-FC1F75BAA6EB}" dt="2022-04-09T16:42:21.902" v="445" actId="20577"/>
        <pc:sldMkLst>
          <pc:docMk/>
          <pc:sldMk cId="2810175607" sldId="272"/>
        </pc:sldMkLst>
        <pc:spChg chg="mod">
          <ac:chgData name="Samrat Ghimire" userId="5b10a02a5d453e57" providerId="Windows Live" clId="Web-{CE71EC4C-3AB3-4F12-BF51-FC1F75BAA6EB}" dt="2022-04-09T16:42:21.902" v="445" actId="20577"/>
          <ac:spMkLst>
            <pc:docMk/>
            <pc:sldMk cId="2810175607" sldId="272"/>
            <ac:spMk id="2" creationId="{5EDB7775-7EF0-1FA3-5AB6-0F41F5CBEC5B}"/>
          </ac:spMkLst>
        </pc:spChg>
      </pc:sldChg>
      <pc:sldChg chg="delSp modSp add replId">
        <pc:chgData name="Samrat Ghimire" userId="5b10a02a5d453e57" providerId="Windows Live" clId="Web-{CE71EC4C-3AB3-4F12-BF51-FC1F75BAA6EB}" dt="2022-04-09T16:49:06.690" v="491" actId="20577"/>
        <pc:sldMkLst>
          <pc:docMk/>
          <pc:sldMk cId="2178892152" sldId="273"/>
        </pc:sldMkLst>
        <pc:spChg chg="mod">
          <ac:chgData name="Samrat Ghimire" userId="5b10a02a5d453e57" providerId="Windows Live" clId="Web-{CE71EC4C-3AB3-4F12-BF51-FC1F75BAA6EB}" dt="2022-04-09T16:49:06.690" v="491" actId="20577"/>
          <ac:spMkLst>
            <pc:docMk/>
            <pc:sldMk cId="2178892152" sldId="273"/>
            <ac:spMk id="4" creationId="{7F1BCABC-1192-5C95-BA8C-724C781D8DBC}"/>
          </ac:spMkLst>
        </pc:spChg>
        <pc:spChg chg="mod">
          <ac:chgData name="Samrat Ghimire" userId="5b10a02a5d453e57" providerId="Windows Live" clId="Web-{CE71EC4C-3AB3-4F12-BF51-FC1F75BAA6EB}" dt="2022-04-09T16:48:59.049" v="490" actId="1076"/>
          <ac:spMkLst>
            <pc:docMk/>
            <pc:sldMk cId="2178892152" sldId="273"/>
            <ac:spMk id="6" creationId="{1ADC99C7-FD40-4362-FAD5-AD58494A640D}"/>
          </ac:spMkLst>
        </pc:spChg>
        <pc:spChg chg="mod">
          <ac:chgData name="Samrat Ghimire" userId="5b10a02a5d453e57" providerId="Windows Live" clId="Web-{CE71EC4C-3AB3-4F12-BF51-FC1F75BAA6EB}" dt="2022-04-09T16:48:35.407" v="486" actId="1076"/>
          <ac:spMkLst>
            <pc:docMk/>
            <pc:sldMk cId="2178892152" sldId="273"/>
            <ac:spMk id="7" creationId="{9D92C71C-005B-F313-D049-E5854555DE3F}"/>
          </ac:spMkLst>
        </pc:spChg>
        <pc:picChg chg="del">
          <ac:chgData name="Samrat Ghimire" userId="5b10a02a5d453e57" providerId="Windows Live" clId="Web-{CE71EC4C-3AB3-4F12-BF51-FC1F75BAA6EB}" dt="2022-04-09T16:18:44.340" v="9"/>
          <ac:picMkLst>
            <pc:docMk/>
            <pc:sldMk cId="2178892152" sldId="273"/>
            <ac:picMk id="3" creationId="{AAE26C9B-4CB0-41DC-AED3-E3BE758F1B05}"/>
          </ac:picMkLst>
        </pc:picChg>
      </pc:sldChg>
      <pc:sldChg chg="addSp delSp modSp add replId">
        <pc:chgData name="Samrat Ghimire" userId="5b10a02a5d453e57" providerId="Windows Live" clId="Web-{CE71EC4C-3AB3-4F12-BF51-FC1F75BAA6EB}" dt="2022-04-09T16:49:17.972" v="492" actId="20577"/>
        <pc:sldMkLst>
          <pc:docMk/>
          <pc:sldMk cId="659820474" sldId="274"/>
        </pc:sldMkLst>
        <pc:spChg chg="mod">
          <ac:chgData name="Samrat Ghimire" userId="5b10a02a5d453e57" providerId="Windows Live" clId="Web-{CE71EC4C-3AB3-4F12-BF51-FC1F75BAA6EB}" dt="2022-04-09T16:49:17.972" v="492" actId="20577"/>
          <ac:spMkLst>
            <pc:docMk/>
            <pc:sldMk cId="659820474" sldId="274"/>
            <ac:spMk id="4" creationId="{7F1BCABC-1192-5C95-BA8C-724C781D8DBC}"/>
          </ac:spMkLst>
        </pc:spChg>
        <pc:spChg chg="del mod">
          <ac:chgData name="Samrat Ghimire" userId="5b10a02a5d453e57" providerId="Windows Live" clId="Web-{CE71EC4C-3AB3-4F12-BF51-FC1F75BAA6EB}" dt="2022-04-09T16:33:09.263" v="430"/>
          <ac:spMkLst>
            <pc:docMk/>
            <pc:sldMk cId="659820474" sldId="274"/>
            <ac:spMk id="6" creationId="{1ADC99C7-FD40-4362-FAD5-AD58494A640D}"/>
          </ac:spMkLst>
        </pc:spChg>
        <pc:spChg chg="del">
          <ac:chgData name="Samrat Ghimire" userId="5b10a02a5d453e57" providerId="Windows Live" clId="Web-{CE71EC4C-3AB3-4F12-BF51-FC1F75BAA6EB}" dt="2022-04-09T16:33:01.637" v="427"/>
          <ac:spMkLst>
            <pc:docMk/>
            <pc:sldMk cId="659820474" sldId="274"/>
            <ac:spMk id="7" creationId="{9D92C71C-005B-F313-D049-E5854555DE3F}"/>
          </ac:spMkLst>
        </pc:spChg>
        <pc:picChg chg="add del mod">
          <ac:chgData name="Samrat Ghimire" userId="5b10a02a5d453e57" providerId="Windows Live" clId="Web-{CE71EC4C-3AB3-4F12-BF51-FC1F75BAA6EB}" dt="2022-04-09T16:39:16.533" v="432"/>
          <ac:picMkLst>
            <pc:docMk/>
            <pc:sldMk cId="659820474" sldId="274"/>
            <ac:picMk id="2" creationId="{B849BAC3-FDA4-D4B2-F033-4CDEC6E541FB}"/>
          </ac:picMkLst>
        </pc:picChg>
        <pc:picChg chg="add mod">
          <ac:chgData name="Samrat Ghimire" userId="5b10a02a5d453e57" providerId="Windows Live" clId="Web-{CE71EC4C-3AB3-4F12-BF51-FC1F75BAA6EB}" dt="2022-04-09T16:39:31.112" v="437" actId="1076"/>
          <ac:picMkLst>
            <pc:docMk/>
            <pc:sldMk cId="659820474" sldId="274"/>
            <ac:picMk id="3" creationId="{E974FD23-2915-9DEA-A14B-0BA13ED6C8C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53677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9285532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137385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571691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4/9/2022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740422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633536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4/9/2022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27181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4/9/2022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7168243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4/9/2022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23455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94956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4/9/2022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1447284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4/9/2022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215977949"/>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88476"/>
            <a:ext cx="9144000" cy="1079261"/>
          </a:xfrm>
        </p:spPr>
        <p:txBody>
          <a:bodyPr>
            <a:normAutofit fontScale="90000"/>
          </a:bodyPr>
          <a:lstStyle/>
          <a:p>
            <a:r>
              <a:rPr lang="en-GB" b="1">
                <a:solidFill>
                  <a:schemeClr val="bg1"/>
                </a:solidFill>
                <a:latin typeface="Garamond"/>
                <a:ea typeface="Tahoma"/>
                <a:cs typeface="Calibri Light"/>
              </a:rPr>
              <a:t>Library Management System</a:t>
            </a:r>
            <a:endParaRPr lang="en-GB" b="1">
              <a:solidFill>
                <a:schemeClr val="bg1"/>
              </a:solidFill>
              <a:latin typeface="Garamond"/>
              <a:ea typeface="Tahoma"/>
              <a:cs typeface="Tahoma"/>
            </a:endParaRPr>
          </a:p>
        </p:txBody>
      </p:sp>
      <p:sp>
        <p:nvSpPr>
          <p:cNvPr id="3" name="Subtitle 2"/>
          <p:cNvSpPr>
            <a:spLocks noGrp="1"/>
          </p:cNvSpPr>
          <p:nvPr>
            <p:ph type="subTitle" idx="1"/>
          </p:nvPr>
        </p:nvSpPr>
        <p:spPr>
          <a:xfrm>
            <a:off x="8813320" y="6161207"/>
            <a:ext cx="3306794" cy="591838"/>
          </a:xfrm>
          <a:noFill/>
        </p:spPr>
        <p:txBody>
          <a:bodyPr vert="horz" lIns="91440" tIns="45720" rIns="91440" bIns="45720" rtlCol="0" anchor="t">
            <a:normAutofit fontScale="92500" lnSpcReduction="20000"/>
          </a:bodyPr>
          <a:lstStyle/>
          <a:p>
            <a:r>
              <a:rPr lang="en-GB" b="1">
                <a:solidFill>
                  <a:srgbClr val="E3DCDC"/>
                </a:solidFill>
                <a:cs typeface="Calibri"/>
              </a:rPr>
              <a:t>Grade 12's C programming based project work</a:t>
            </a:r>
            <a:endParaRPr lang="en-GB" b="1">
              <a:solidFill>
                <a:srgbClr val="E3DCDC"/>
              </a:solidFill>
              <a:ea typeface="Calibri"/>
              <a:cs typeface="Calibri"/>
            </a:endParaRPr>
          </a:p>
        </p:txBody>
      </p:sp>
      <p:pic>
        <p:nvPicPr>
          <p:cNvPr id="8" name="Picture 8" descr="Diagram, engineering drawing&#10;&#10;Description automatically generated">
            <a:extLst>
              <a:ext uri="{FF2B5EF4-FFF2-40B4-BE49-F238E27FC236}">
                <a16:creationId xmlns:a16="http://schemas.microsoft.com/office/drawing/2014/main" id="{FFEEDF65-1AC8-5DD0-C735-234329EBCF48}"/>
              </a:ext>
            </a:extLst>
          </p:cNvPr>
          <p:cNvPicPr>
            <a:picLocks noChangeAspect="1"/>
          </p:cNvPicPr>
          <p:nvPr/>
        </p:nvPicPr>
        <p:blipFill>
          <a:blip r:embed="rId3"/>
          <a:stretch>
            <a:fillRect/>
          </a:stretch>
        </p:blipFill>
        <p:spPr>
          <a:xfrm>
            <a:off x="2559170" y="1707312"/>
            <a:ext cx="6498567" cy="4866737"/>
          </a:xfrm>
          <a:prstGeom prst="rect">
            <a:avLst/>
          </a:prstGeom>
        </p:spPr>
      </p:pic>
    </p:spTree>
    <p:extLst>
      <p:ext uri="{BB962C8B-B14F-4D97-AF65-F5344CB8AC3E}">
        <p14:creationId xmlns:p14="http://schemas.microsoft.com/office/powerpoint/2010/main" val="1098572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1BCABC-1192-5C95-BA8C-724C781D8DBC}"/>
              </a:ext>
            </a:extLst>
          </p:cNvPr>
          <p:cNvSpPr txBox="1"/>
          <p:nvPr/>
        </p:nvSpPr>
        <p:spPr>
          <a:xfrm>
            <a:off x="4609381" y="80512"/>
            <a:ext cx="2987612"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600" dirty="0">
                <a:solidFill>
                  <a:srgbClr val="FFC000"/>
                </a:solidFill>
                <a:latin typeface="Georgia"/>
              </a:rPr>
              <a:t>Debugging</a:t>
            </a:r>
          </a:p>
        </p:txBody>
      </p:sp>
      <p:sp>
        <p:nvSpPr>
          <p:cNvPr id="7" name="TextBox 6">
            <a:extLst>
              <a:ext uri="{FF2B5EF4-FFF2-40B4-BE49-F238E27FC236}">
                <a16:creationId xmlns:a16="http://schemas.microsoft.com/office/drawing/2014/main" id="{9D92C71C-005B-F313-D049-E5854555DE3F}"/>
              </a:ext>
            </a:extLst>
          </p:cNvPr>
          <p:cNvSpPr txBox="1"/>
          <p:nvPr/>
        </p:nvSpPr>
        <p:spPr>
          <a:xfrm>
            <a:off x="1014143" y="3889613"/>
            <a:ext cx="1017629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solidFill>
                  <a:schemeClr val="bg2"/>
                </a:solidFill>
                <a:latin typeface="Georgia"/>
                <a:ea typeface="Calibri"/>
                <a:cs typeface="Calibri"/>
              </a:rPr>
              <a:t>We didn't had much bug over our program but we were facing an issue where our data weren't saving to </a:t>
            </a:r>
            <a:r>
              <a:rPr lang="en-GB" sz="3600" dirty="0">
                <a:solidFill>
                  <a:schemeClr val="accent5">
                    <a:lumMod val="60000"/>
                    <a:lumOff val="40000"/>
                  </a:schemeClr>
                </a:solidFill>
                <a:latin typeface="Georgia"/>
                <a:ea typeface="Calibri"/>
                <a:cs typeface="Calibri"/>
              </a:rPr>
              <a:t>.txt</a:t>
            </a:r>
            <a:r>
              <a:rPr lang="en-GB" sz="3600" dirty="0">
                <a:solidFill>
                  <a:schemeClr val="bg2"/>
                </a:solidFill>
                <a:latin typeface="Georgia"/>
                <a:ea typeface="Calibri"/>
                <a:cs typeface="Calibri"/>
              </a:rPr>
              <a:t> file so, we later on fixed it by changing the mode of file. </a:t>
            </a:r>
            <a:endParaRPr lang="en-US" dirty="0">
              <a:solidFill>
                <a:schemeClr val="bg2"/>
              </a:solidFill>
            </a:endParaRPr>
          </a:p>
        </p:txBody>
      </p:sp>
      <p:pic>
        <p:nvPicPr>
          <p:cNvPr id="2" name="Picture 2" descr="Icon&#10;&#10;Description automatically generated">
            <a:extLst>
              <a:ext uri="{FF2B5EF4-FFF2-40B4-BE49-F238E27FC236}">
                <a16:creationId xmlns:a16="http://schemas.microsoft.com/office/drawing/2014/main" id="{D33E3DAA-FC12-C2C2-AAA2-007FF9A65045}"/>
              </a:ext>
            </a:extLst>
          </p:cNvPr>
          <p:cNvPicPr>
            <a:picLocks noChangeAspect="1"/>
          </p:cNvPicPr>
          <p:nvPr/>
        </p:nvPicPr>
        <p:blipFill>
          <a:blip r:embed="rId3"/>
          <a:stretch>
            <a:fillRect/>
          </a:stretch>
        </p:blipFill>
        <p:spPr>
          <a:xfrm>
            <a:off x="3502325" y="1380658"/>
            <a:ext cx="4224067" cy="2299514"/>
          </a:xfrm>
          <a:prstGeom prst="rect">
            <a:avLst/>
          </a:prstGeom>
        </p:spPr>
      </p:pic>
    </p:spTree>
    <p:extLst>
      <p:ext uri="{BB962C8B-B14F-4D97-AF65-F5344CB8AC3E}">
        <p14:creationId xmlns:p14="http://schemas.microsoft.com/office/powerpoint/2010/main" val="2917024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1BCABC-1192-5C95-BA8C-724C781D8DBC}"/>
              </a:ext>
            </a:extLst>
          </p:cNvPr>
          <p:cNvSpPr txBox="1"/>
          <p:nvPr/>
        </p:nvSpPr>
        <p:spPr>
          <a:xfrm>
            <a:off x="4350588" y="51757"/>
            <a:ext cx="5546780"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600" dirty="0">
                <a:solidFill>
                  <a:srgbClr val="FFC000"/>
                </a:solidFill>
                <a:latin typeface="Georgia"/>
              </a:rPr>
              <a:t>Program Illustration</a:t>
            </a:r>
            <a:endParaRPr lang="en-US" dirty="0">
              <a:solidFill>
                <a:srgbClr val="FFC000"/>
              </a:solidFill>
              <a:cs typeface="Calibri"/>
            </a:endParaRPr>
          </a:p>
        </p:txBody>
      </p:sp>
      <p:sp>
        <p:nvSpPr>
          <p:cNvPr id="7" name="TextBox 6">
            <a:extLst>
              <a:ext uri="{FF2B5EF4-FFF2-40B4-BE49-F238E27FC236}">
                <a16:creationId xmlns:a16="http://schemas.microsoft.com/office/drawing/2014/main" id="{9D92C71C-005B-F313-D049-E5854555DE3F}"/>
              </a:ext>
            </a:extLst>
          </p:cNvPr>
          <p:cNvSpPr txBox="1"/>
          <p:nvPr/>
        </p:nvSpPr>
        <p:spPr>
          <a:xfrm>
            <a:off x="1445464" y="1416709"/>
            <a:ext cx="931365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solidFill>
                  <a:schemeClr val="bg2"/>
                </a:solidFill>
                <a:latin typeface="Georgia"/>
                <a:ea typeface="Calibri"/>
                <a:cs typeface="Calibri"/>
              </a:rPr>
              <a:t>So now let's switch to our program so that we can explain you how it looks internally. </a:t>
            </a:r>
            <a:endParaRPr lang="en-US" dirty="0">
              <a:solidFill>
                <a:schemeClr val="bg2"/>
              </a:solidFill>
            </a:endParaRPr>
          </a:p>
        </p:txBody>
      </p:sp>
      <p:pic>
        <p:nvPicPr>
          <p:cNvPr id="2" name="Picture 2" descr="A picture containing text&#10;&#10;Description automatically generated">
            <a:extLst>
              <a:ext uri="{FF2B5EF4-FFF2-40B4-BE49-F238E27FC236}">
                <a16:creationId xmlns:a16="http://schemas.microsoft.com/office/drawing/2014/main" id="{CC394953-4B39-51ED-22CD-A181E22FBD05}"/>
              </a:ext>
            </a:extLst>
          </p:cNvPr>
          <p:cNvPicPr>
            <a:picLocks noChangeAspect="1"/>
          </p:cNvPicPr>
          <p:nvPr/>
        </p:nvPicPr>
        <p:blipFill>
          <a:blip r:embed="rId3"/>
          <a:stretch>
            <a:fillRect/>
          </a:stretch>
        </p:blipFill>
        <p:spPr>
          <a:xfrm>
            <a:off x="4180487" y="2605896"/>
            <a:ext cx="3831026" cy="3673414"/>
          </a:xfrm>
          <a:prstGeom prst="rect">
            <a:avLst/>
          </a:prstGeom>
        </p:spPr>
      </p:pic>
    </p:spTree>
    <p:extLst>
      <p:ext uri="{BB962C8B-B14F-4D97-AF65-F5344CB8AC3E}">
        <p14:creationId xmlns:p14="http://schemas.microsoft.com/office/powerpoint/2010/main" val="8158951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1BCABC-1192-5C95-BA8C-724C781D8DBC}"/>
              </a:ext>
            </a:extLst>
          </p:cNvPr>
          <p:cNvSpPr txBox="1"/>
          <p:nvPr/>
        </p:nvSpPr>
        <p:spPr>
          <a:xfrm>
            <a:off x="3861758" y="138021"/>
            <a:ext cx="4482856"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600" dirty="0">
                <a:solidFill>
                  <a:srgbClr val="FFC000"/>
                </a:solidFill>
                <a:latin typeface="Georgia"/>
              </a:rPr>
              <a:t>Report Writing</a:t>
            </a:r>
          </a:p>
        </p:txBody>
      </p:sp>
      <p:sp>
        <p:nvSpPr>
          <p:cNvPr id="7" name="TextBox 6">
            <a:extLst>
              <a:ext uri="{FF2B5EF4-FFF2-40B4-BE49-F238E27FC236}">
                <a16:creationId xmlns:a16="http://schemas.microsoft.com/office/drawing/2014/main" id="{9D92C71C-005B-F313-D049-E5854555DE3F}"/>
              </a:ext>
            </a:extLst>
          </p:cNvPr>
          <p:cNvSpPr txBox="1"/>
          <p:nvPr/>
        </p:nvSpPr>
        <p:spPr>
          <a:xfrm>
            <a:off x="1014143" y="4335313"/>
            <a:ext cx="10176293"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a:solidFill>
                  <a:schemeClr val="bg2"/>
                </a:solidFill>
                <a:latin typeface="Georgia"/>
                <a:ea typeface="Calibri"/>
                <a:cs typeface="Calibri"/>
              </a:rPr>
              <a:t>We already had the format of report so we just edited the report and added the summary, introduction etc that were to be written.</a:t>
            </a:r>
            <a:endParaRPr lang="en-GB" sz="3600">
              <a:solidFill>
                <a:schemeClr val="bg2"/>
              </a:solidFill>
              <a:latin typeface="Georgia"/>
              <a:cs typeface="Calibri"/>
            </a:endParaRPr>
          </a:p>
          <a:p>
            <a:endParaRPr lang="en-GB" sz="3600">
              <a:solidFill>
                <a:schemeClr val="bg2"/>
              </a:solidFill>
              <a:latin typeface="Georgia"/>
              <a:ea typeface="Calibri"/>
              <a:cs typeface="Calibri"/>
            </a:endParaRPr>
          </a:p>
        </p:txBody>
      </p:sp>
      <p:pic>
        <p:nvPicPr>
          <p:cNvPr id="5" name="Picture 5" descr="Text&#10;&#10;Description automatically generated">
            <a:extLst>
              <a:ext uri="{FF2B5EF4-FFF2-40B4-BE49-F238E27FC236}">
                <a16:creationId xmlns:a16="http://schemas.microsoft.com/office/drawing/2014/main" id="{8703137B-3FD5-5A73-24F0-EC3C36174110}"/>
              </a:ext>
            </a:extLst>
          </p:cNvPr>
          <p:cNvPicPr>
            <a:picLocks noChangeAspect="1"/>
          </p:cNvPicPr>
          <p:nvPr/>
        </p:nvPicPr>
        <p:blipFill>
          <a:blip r:embed="rId3"/>
          <a:stretch>
            <a:fillRect/>
          </a:stretch>
        </p:blipFill>
        <p:spPr>
          <a:xfrm>
            <a:off x="3574212" y="1055411"/>
            <a:ext cx="5057953" cy="2820611"/>
          </a:xfrm>
          <a:prstGeom prst="rect">
            <a:avLst/>
          </a:prstGeom>
        </p:spPr>
      </p:pic>
    </p:spTree>
    <p:extLst>
      <p:ext uri="{BB962C8B-B14F-4D97-AF65-F5344CB8AC3E}">
        <p14:creationId xmlns:p14="http://schemas.microsoft.com/office/powerpoint/2010/main" val="40145445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1BCABC-1192-5C95-BA8C-724C781D8DBC}"/>
              </a:ext>
            </a:extLst>
          </p:cNvPr>
          <p:cNvSpPr txBox="1"/>
          <p:nvPr/>
        </p:nvSpPr>
        <p:spPr>
          <a:xfrm>
            <a:off x="3890513" y="224285"/>
            <a:ext cx="4410970"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600" dirty="0">
                <a:solidFill>
                  <a:srgbClr val="FFC000"/>
                </a:solidFill>
                <a:latin typeface="Georgia"/>
              </a:rPr>
              <a:t>The hard part</a:t>
            </a:r>
          </a:p>
        </p:txBody>
      </p:sp>
      <p:sp>
        <p:nvSpPr>
          <p:cNvPr id="7" name="TextBox 6">
            <a:extLst>
              <a:ext uri="{FF2B5EF4-FFF2-40B4-BE49-F238E27FC236}">
                <a16:creationId xmlns:a16="http://schemas.microsoft.com/office/drawing/2014/main" id="{9D92C71C-005B-F313-D049-E5854555DE3F}"/>
              </a:ext>
            </a:extLst>
          </p:cNvPr>
          <p:cNvSpPr txBox="1"/>
          <p:nvPr/>
        </p:nvSpPr>
        <p:spPr>
          <a:xfrm>
            <a:off x="669086" y="1114784"/>
            <a:ext cx="8307237"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a:solidFill>
                  <a:schemeClr val="bg2"/>
                </a:solidFill>
                <a:latin typeface="Georgia"/>
                <a:ea typeface="Calibri"/>
                <a:cs typeface="Calibri"/>
              </a:rPr>
              <a:t>The hard part is when you are facing an error and you cannot figure out where is the problem. The solution at that time would be to seek for someone experienced who can help you.</a:t>
            </a:r>
          </a:p>
        </p:txBody>
      </p:sp>
      <p:pic>
        <p:nvPicPr>
          <p:cNvPr id="3" name="Picture 4">
            <a:extLst>
              <a:ext uri="{FF2B5EF4-FFF2-40B4-BE49-F238E27FC236}">
                <a16:creationId xmlns:a16="http://schemas.microsoft.com/office/drawing/2014/main" id="{AAE26C9B-4CB0-41DC-AED3-E3BE758F1B05}"/>
              </a:ext>
            </a:extLst>
          </p:cNvPr>
          <p:cNvPicPr>
            <a:picLocks noChangeAspect="1"/>
          </p:cNvPicPr>
          <p:nvPr/>
        </p:nvPicPr>
        <p:blipFill>
          <a:blip r:embed="rId3"/>
          <a:stretch>
            <a:fillRect/>
          </a:stretch>
        </p:blipFill>
        <p:spPr>
          <a:xfrm>
            <a:off x="8899064" y="393940"/>
            <a:ext cx="2531455" cy="4114800"/>
          </a:xfrm>
          <a:prstGeom prst="rect">
            <a:avLst/>
          </a:prstGeom>
        </p:spPr>
      </p:pic>
      <p:sp>
        <p:nvSpPr>
          <p:cNvPr id="6" name="TextBox 5">
            <a:extLst>
              <a:ext uri="{FF2B5EF4-FFF2-40B4-BE49-F238E27FC236}">
                <a16:creationId xmlns:a16="http://schemas.microsoft.com/office/drawing/2014/main" id="{1ADC99C7-FD40-4362-FAD5-AD58494A640D}"/>
              </a:ext>
            </a:extLst>
          </p:cNvPr>
          <p:cNvSpPr txBox="1"/>
          <p:nvPr/>
        </p:nvSpPr>
        <p:spPr>
          <a:xfrm>
            <a:off x="870370" y="4622861"/>
            <a:ext cx="8105955" cy="206210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solidFill>
                  <a:schemeClr val="bg1"/>
                </a:solidFill>
                <a:latin typeface="Georgia"/>
                <a:ea typeface="Calibri"/>
                <a:cs typeface="Calibri"/>
              </a:rPr>
              <a:t>Tech communities like ITSNP can help you during this time, it is simply a Facebook group with a group of experts are present to help in any tech problem freely.</a:t>
            </a:r>
          </a:p>
        </p:txBody>
      </p:sp>
    </p:spTree>
    <p:extLst>
      <p:ext uri="{BB962C8B-B14F-4D97-AF65-F5344CB8AC3E}">
        <p14:creationId xmlns:p14="http://schemas.microsoft.com/office/powerpoint/2010/main" val="10646358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1BCABC-1192-5C95-BA8C-724C781D8DBC}"/>
              </a:ext>
            </a:extLst>
          </p:cNvPr>
          <p:cNvSpPr txBox="1"/>
          <p:nvPr/>
        </p:nvSpPr>
        <p:spPr>
          <a:xfrm>
            <a:off x="4638135" y="80512"/>
            <a:ext cx="3088254"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600" dirty="0">
                <a:solidFill>
                  <a:srgbClr val="FFC000"/>
                </a:solidFill>
                <a:latin typeface="Georgia"/>
              </a:rPr>
              <a:t>Conclusion</a:t>
            </a:r>
          </a:p>
        </p:txBody>
      </p:sp>
      <p:sp>
        <p:nvSpPr>
          <p:cNvPr id="7" name="TextBox 6">
            <a:extLst>
              <a:ext uri="{FF2B5EF4-FFF2-40B4-BE49-F238E27FC236}">
                <a16:creationId xmlns:a16="http://schemas.microsoft.com/office/drawing/2014/main" id="{9D92C71C-005B-F313-D049-E5854555DE3F}"/>
              </a:ext>
            </a:extLst>
          </p:cNvPr>
          <p:cNvSpPr txBox="1"/>
          <p:nvPr/>
        </p:nvSpPr>
        <p:spPr>
          <a:xfrm>
            <a:off x="855992" y="1215426"/>
            <a:ext cx="1049259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solidFill>
                  <a:schemeClr val="bg2"/>
                </a:solidFill>
                <a:latin typeface="Georgia"/>
                <a:ea typeface="Calibri"/>
                <a:cs typeface="Calibri"/>
              </a:rPr>
              <a:t>As a conclusion, it is a good experience working with classmates which promoted our bond of mutual co-operation. It was the first standard program we ever built which helped take some experience about the process of building a program. </a:t>
            </a:r>
          </a:p>
        </p:txBody>
      </p:sp>
      <p:sp>
        <p:nvSpPr>
          <p:cNvPr id="6" name="TextBox 5">
            <a:extLst>
              <a:ext uri="{FF2B5EF4-FFF2-40B4-BE49-F238E27FC236}">
                <a16:creationId xmlns:a16="http://schemas.microsoft.com/office/drawing/2014/main" id="{1ADC99C7-FD40-4362-FAD5-AD58494A640D}"/>
              </a:ext>
            </a:extLst>
          </p:cNvPr>
          <p:cNvSpPr txBox="1"/>
          <p:nvPr/>
        </p:nvSpPr>
        <p:spPr>
          <a:xfrm>
            <a:off x="1100408" y="4824144"/>
            <a:ext cx="10003765" cy="10772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200" dirty="0">
                <a:solidFill>
                  <a:schemeClr val="bg1"/>
                </a:solidFill>
                <a:latin typeface="Georgia"/>
                <a:ea typeface="Calibri"/>
                <a:cs typeface="Calibri"/>
              </a:rPr>
              <a:t>Finally, Thanks to every of our team members for their dedicated work throughout this project.</a:t>
            </a:r>
          </a:p>
        </p:txBody>
      </p:sp>
    </p:spTree>
    <p:extLst>
      <p:ext uri="{BB962C8B-B14F-4D97-AF65-F5344CB8AC3E}">
        <p14:creationId xmlns:p14="http://schemas.microsoft.com/office/powerpoint/2010/main" val="2178892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1BCABC-1192-5C95-BA8C-724C781D8DBC}"/>
              </a:ext>
            </a:extLst>
          </p:cNvPr>
          <p:cNvSpPr txBox="1"/>
          <p:nvPr/>
        </p:nvSpPr>
        <p:spPr>
          <a:xfrm>
            <a:off x="2395267" y="166776"/>
            <a:ext cx="7962176"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600" dirty="0">
                <a:solidFill>
                  <a:srgbClr val="FFC000"/>
                </a:solidFill>
                <a:latin typeface="Georgia"/>
              </a:rPr>
              <a:t>Project available on GitHub</a:t>
            </a:r>
          </a:p>
        </p:txBody>
      </p:sp>
      <p:pic>
        <p:nvPicPr>
          <p:cNvPr id="9" name="Picture 9" descr="Logo&#10;&#10;Description automatically generated">
            <a:extLst>
              <a:ext uri="{FF2B5EF4-FFF2-40B4-BE49-F238E27FC236}">
                <a16:creationId xmlns:a16="http://schemas.microsoft.com/office/drawing/2014/main" id="{0244BCEA-A9FD-F34E-6769-771E1FF75F0B}"/>
              </a:ext>
            </a:extLst>
          </p:cNvPr>
          <p:cNvPicPr>
            <a:picLocks noChangeAspect="1"/>
          </p:cNvPicPr>
          <p:nvPr/>
        </p:nvPicPr>
        <p:blipFill>
          <a:blip r:embed="rId3"/>
          <a:stretch>
            <a:fillRect/>
          </a:stretch>
        </p:blipFill>
        <p:spPr>
          <a:xfrm>
            <a:off x="4192438" y="1193046"/>
            <a:ext cx="3217652" cy="3062925"/>
          </a:xfrm>
          <a:prstGeom prst="rect">
            <a:avLst/>
          </a:prstGeom>
        </p:spPr>
      </p:pic>
      <p:sp>
        <p:nvSpPr>
          <p:cNvPr id="10" name="TextBox 9">
            <a:extLst>
              <a:ext uri="{FF2B5EF4-FFF2-40B4-BE49-F238E27FC236}">
                <a16:creationId xmlns:a16="http://schemas.microsoft.com/office/drawing/2014/main" id="{107DAE50-FF20-C86F-003D-0892A9027487}"/>
              </a:ext>
            </a:extLst>
          </p:cNvPr>
          <p:cNvSpPr txBox="1"/>
          <p:nvPr/>
        </p:nvSpPr>
        <p:spPr>
          <a:xfrm>
            <a:off x="986286" y="4767532"/>
            <a:ext cx="10780143"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GB" sz="3200" dirty="0">
                <a:solidFill>
                  <a:schemeClr val="bg1"/>
                </a:solidFill>
                <a:latin typeface="Georgia"/>
                <a:ea typeface="+mn-lt"/>
                <a:cs typeface="+mn-lt"/>
              </a:rPr>
              <a:t>https://github.com/samrat-gh/libraryManagementSystem</a:t>
            </a:r>
            <a:endParaRPr lang="en-US" sz="3200">
              <a:solidFill>
                <a:schemeClr val="bg1"/>
              </a:solidFill>
              <a:latin typeface="Georgia"/>
              <a:ea typeface="Calibri"/>
              <a:cs typeface="Calibri"/>
            </a:endParaRPr>
          </a:p>
        </p:txBody>
      </p:sp>
    </p:spTree>
    <p:extLst>
      <p:ext uri="{BB962C8B-B14F-4D97-AF65-F5344CB8AC3E}">
        <p14:creationId xmlns:p14="http://schemas.microsoft.com/office/powerpoint/2010/main" val="18380825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1BCABC-1192-5C95-BA8C-724C781D8DBC}"/>
              </a:ext>
            </a:extLst>
          </p:cNvPr>
          <p:cNvSpPr txBox="1"/>
          <p:nvPr/>
        </p:nvSpPr>
        <p:spPr>
          <a:xfrm>
            <a:off x="4710022" y="138021"/>
            <a:ext cx="3088254"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600" dirty="0">
                <a:solidFill>
                  <a:srgbClr val="FFC000"/>
                </a:solidFill>
                <a:latin typeface="Georgia"/>
              </a:rPr>
              <a:t>Thank you</a:t>
            </a:r>
          </a:p>
        </p:txBody>
      </p:sp>
      <p:pic>
        <p:nvPicPr>
          <p:cNvPr id="3" name="Picture 4">
            <a:extLst>
              <a:ext uri="{FF2B5EF4-FFF2-40B4-BE49-F238E27FC236}">
                <a16:creationId xmlns:a16="http://schemas.microsoft.com/office/drawing/2014/main" id="{E974FD23-2915-9DEA-A14B-0BA13ED6C8CC}"/>
              </a:ext>
            </a:extLst>
          </p:cNvPr>
          <p:cNvPicPr>
            <a:picLocks noChangeAspect="1"/>
          </p:cNvPicPr>
          <p:nvPr/>
        </p:nvPicPr>
        <p:blipFill>
          <a:blip r:embed="rId3"/>
          <a:stretch>
            <a:fillRect/>
          </a:stretch>
        </p:blipFill>
        <p:spPr>
          <a:xfrm>
            <a:off x="3171645" y="935794"/>
            <a:ext cx="5848708" cy="5489619"/>
          </a:xfrm>
          <a:prstGeom prst="rect">
            <a:avLst/>
          </a:prstGeom>
        </p:spPr>
      </p:pic>
    </p:spTree>
    <p:extLst>
      <p:ext uri="{BB962C8B-B14F-4D97-AF65-F5344CB8AC3E}">
        <p14:creationId xmlns:p14="http://schemas.microsoft.com/office/powerpoint/2010/main" val="659820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5C323279-268E-B468-A0C1-E47AAAFB3200}"/>
              </a:ext>
            </a:extLst>
          </p:cNvPr>
          <p:cNvSpPr txBox="1"/>
          <p:nvPr/>
        </p:nvSpPr>
        <p:spPr>
          <a:xfrm>
            <a:off x="3804249" y="756249"/>
            <a:ext cx="5431766" cy="6155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400" b="1">
                <a:solidFill>
                  <a:schemeClr val="bg1"/>
                </a:solidFill>
                <a:latin typeface="Garamond"/>
                <a:ea typeface="Calibri"/>
                <a:cs typeface="Calibri"/>
              </a:rPr>
              <a:t>Grade 12 C -2078 Batch</a:t>
            </a:r>
          </a:p>
        </p:txBody>
      </p:sp>
      <p:sp>
        <p:nvSpPr>
          <p:cNvPr id="11" name="TextBox 10">
            <a:extLst>
              <a:ext uri="{FF2B5EF4-FFF2-40B4-BE49-F238E27FC236}">
                <a16:creationId xmlns:a16="http://schemas.microsoft.com/office/drawing/2014/main" id="{2E719757-DA1B-ECF1-BBA7-11FCF2D9AA37}"/>
              </a:ext>
            </a:extLst>
          </p:cNvPr>
          <p:cNvSpPr txBox="1"/>
          <p:nvPr/>
        </p:nvSpPr>
        <p:spPr>
          <a:xfrm>
            <a:off x="1819274" y="79614"/>
            <a:ext cx="9241765" cy="67710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800" b="1">
                <a:solidFill>
                  <a:schemeClr val="bg1"/>
                </a:solidFill>
                <a:latin typeface="Garamond"/>
                <a:ea typeface="Calibri"/>
                <a:cs typeface="Calibri"/>
              </a:rPr>
              <a:t>Horizon Gautam Buddha Secondary School</a:t>
            </a:r>
          </a:p>
        </p:txBody>
      </p:sp>
      <p:sp>
        <p:nvSpPr>
          <p:cNvPr id="14" name="Oval 13">
            <a:extLst>
              <a:ext uri="{FF2B5EF4-FFF2-40B4-BE49-F238E27FC236}">
                <a16:creationId xmlns:a16="http://schemas.microsoft.com/office/drawing/2014/main" id="{F99CC431-BB43-9B88-AE91-D01AA077961D}"/>
              </a:ext>
            </a:extLst>
          </p:cNvPr>
          <p:cNvSpPr/>
          <p:nvPr/>
        </p:nvSpPr>
        <p:spPr>
          <a:xfrm>
            <a:off x="114300" y="6470"/>
            <a:ext cx="1250829" cy="1250829"/>
          </a:xfrm>
          <a:prstGeom prst="ellipse">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5" name="Picture 15" descr="Logo, company name&#10;&#10;Description automatically generated">
            <a:extLst>
              <a:ext uri="{FF2B5EF4-FFF2-40B4-BE49-F238E27FC236}">
                <a16:creationId xmlns:a16="http://schemas.microsoft.com/office/drawing/2014/main" id="{E1C562E9-E6E4-BDDD-41CA-FC9C862C17B5}"/>
              </a:ext>
            </a:extLst>
          </p:cNvPr>
          <p:cNvPicPr>
            <a:picLocks noChangeAspect="1"/>
          </p:cNvPicPr>
          <p:nvPr/>
        </p:nvPicPr>
        <p:blipFill>
          <a:blip r:embed="rId3"/>
          <a:stretch>
            <a:fillRect/>
          </a:stretch>
        </p:blipFill>
        <p:spPr>
          <a:xfrm>
            <a:off x="109267" y="13525"/>
            <a:ext cx="1262333" cy="1266913"/>
          </a:xfrm>
          <a:prstGeom prst="rect">
            <a:avLst/>
          </a:prstGeom>
        </p:spPr>
      </p:pic>
      <p:sp>
        <p:nvSpPr>
          <p:cNvPr id="16" name="TextBox 15">
            <a:extLst>
              <a:ext uri="{FF2B5EF4-FFF2-40B4-BE49-F238E27FC236}">
                <a16:creationId xmlns:a16="http://schemas.microsoft.com/office/drawing/2014/main" id="{F78A0E5C-6F83-8A25-E572-B5D1CF7F4E3C}"/>
              </a:ext>
            </a:extLst>
          </p:cNvPr>
          <p:cNvSpPr txBox="1"/>
          <p:nvPr/>
        </p:nvSpPr>
        <p:spPr>
          <a:xfrm>
            <a:off x="449831" y="1916323"/>
            <a:ext cx="2743200"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800" b="1">
                <a:solidFill>
                  <a:schemeClr val="bg1"/>
                </a:solidFill>
                <a:latin typeface="Garamond"/>
                <a:ea typeface="Calibri"/>
                <a:cs typeface="Calibri"/>
              </a:rPr>
              <a:t>Team Members :</a:t>
            </a:r>
          </a:p>
        </p:txBody>
      </p:sp>
      <p:sp>
        <p:nvSpPr>
          <p:cNvPr id="17" name="TextBox 16">
            <a:extLst>
              <a:ext uri="{FF2B5EF4-FFF2-40B4-BE49-F238E27FC236}">
                <a16:creationId xmlns:a16="http://schemas.microsoft.com/office/drawing/2014/main" id="{B98ADA9E-7F7F-835D-003E-07592B01F90B}"/>
              </a:ext>
            </a:extLst>
          </p:cNvPr>
          <p:cNvSpPr txBox="1"/>
          <p:nvPr/>
        </p:nvSpPr>
        <p:spPr>
          <a:xfrm>
            <a:off x="1584746" y="2447385"/>
            <a:ext cx="3720859"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600" dirty="0">
                <a:solidFill>
                  <a:schemeClr val="bg1"/>
                </a:solidFill>
                <a:latin typeface="Tahoma"/>
                <a:ea typeface="Calibri"/>
                <a:cs typeface="Calibri"/>
              </a:rPr>
              <a:t>1. Samrat Ghimire (</a:t>
            </a:r>
            <a:r>
              <a:rPr lang="en-GB" sz="2600" dirty="0">
                <a:solidFill>
                  <a:srgbClr val="FFC000"/>
                </a:solidFill>
                <a:latin typeface="Tahoma"/>
                <a:ea typeface="Calibri"/>
                <a:cs typeface="Calibri"/>
              </a:rPr>
              <a:t>L</a:t>
            </a:r>
            <a:r>
              <a:rPr lang="en-GB" sz="2600" dirty="0">
                <a:solidFill>
                  <a:schemeClr val="bg1"/>
                </a:solidFill>
                <a:latin typeface="Tahoma"/>
                <a:ea typeface="Calibri"/>
                <a:cs typeface="Calibri"/>
              </a:rPr>
              <a:t>)</a:t>
            </a:r>
          </a:p>
        </p:txBody>
      </p:sp>
      <p:sp>
        <p:nvSpPr>
          <p:cNvPr id="18" name="TextBox 17">
            <a:extLst>
              <a:ext uri="{FF2B5EF4-FFF2-40B4-BE49-F238E27FC236}">
                <a16:creationId xmlns:a16="http://schemas.microsoft.com/office/drawing/2014/main" id="{1ED9B2C6-448C-7646-1103-9AE73280E46A}"/>
              </a:ext>
            </a:extLst>
          </p:cNvPr>
          <p:cNvSpPr txBox="1"/>
          <p:nvPr/>
        </p:nvSpPr>
        <p:spPr>
          <a:xfrm>
            <a:off x="1613499" y="3079988"/>
            <a:ext cx="295886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600">
                <a:solidFill>
                  <a:schemeClr val="bg1"/>
                </a:solidFill>
                <a:latin typeface="Tahoma"/>
                <a:ea typeface="Calibri"/>
                <a:cs typeface="Calibri"/>
              </a:rPr>
              <a:t>2. Aashish Panta</a:t>
            </a:r>
            <a:endParaRPr lang="en-US" err="1">
              <a:solidFill>
                <a:schemeClr val="bg1"/>
              </a:solidFill>
            </a:endParaRPr>
          </a:p>
        </p:txBody>
      </p:sp>
      <p:sp>
        <p:nvSpPr>
          <p:cNvPr id="19" name="TextBox 18">
            <a:extLst>
              <a:ext uri="{FF2B5EF4-FFF2-40B4-BE49-F238E27FC236}">
                <a16:creationId xmlns:a16="http://schemas.microsoft.com/office/drawing/2014/main" id="{4ACA6252-F120-96D9-A505-B664D5690698}"/>
              </a:ext>
            </a:extLst>
          </p:cNvPr>
          <p:cNvSpPr txBox="1"/>
          <p:nvPr/>
        </p:nvSpPr>
        <p:spPr>
          <a:xfrm>
            <a:off x="1584746" y="3755724"/>
            <a:ext cx="3131387"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600">
                <a:solidFill>
                  <a:schemeClr val="bg1"/>
                </a:solidFill>
                <a:latin typeface="Tahoma"/>
                <a:ea typeface="Calibri"/>
                <a:cs typeface="Calibri"/>
              </a:rPr>
              <a:t>3. Mausam Chhetri</a:t>
            </a:r>
            <a:endParaRPr lang="en-US" err="1">
              <a:solidFill>
                <a:schemeClr val="bg1"/>
              </a:solidFill>
            </a:endParaRPr>
          </a:p>
        </p:txBody>
      </p:sp>
      <p:sp>
        <p:nvSpPr>
          <p:cNvPr id="20" name="TextBox 19">
            <a:extLst>
              <a:ext uri="{FF2B5EF4-FFF2-40B4-BE49-F238E27FC236}">
                <a16:creationId xmlns:a16="http://schemas.microsoft.com/office/drawing/2014/main" id="{60780EA1-E1DB-077E-2BEA-B4507A6D34D4}"/>
              </a:ext>
            </a:extLst>
          </p:cNvPr>
          <p:cNvSpPr txBox="1"/>
          <p:nvPr/>
        </p:nvSpPr>
        <p:spPr>
          <a:xfrm>
            <a:off x="1613499" y="4431460"/>
            <a:ext cx="295886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600">
                <a:solidFill>
                  <a:schemeClr val="bg1"/>
                </a:solidFill>
                <a:latin typeface="Tahoma"/>
                <a:ea typeface="Calibri"/>
                <a:cs typeface="Calibri"/>
              </a:rPr>
              <a:t>4. Sandesh Kandel</a:t>
            </a:r>
            <a:endParaRPr lang="en-US">
              <a:solidFill>
                <a:schemeClr val="bg1"/>
              </a:solidFill>
            </a:endParaRPr>
          </a:p>
        </p:txBody>
      </p:sp>
      <p:sp>
        <p:nvSpPr>
          <p:cNvPr id="21" name="TextBox 20">
            <a:extLst>
              <a:ext uri="{FF2B5EF4-FFF2-40B4-BE49-F238E27FC236}">
                <a16:creationId xmlns:a16="http://schemas.microsoft.com/office/drawing/2014/main" id="{3844D851-CF46-5807-9393-7DF284528A2A}"/>
              </a:ext>
            </a:extLst>
          </p:cNvPr>
          <p:cNvSpPr txBox="1"/>
          <p:nvPr/>
        </p:nvSpPr>
        <p:spPr>
          <a:xfrm>
            <a:off x="1613500" y="5135951"/>
            <a:ext cx="295886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600">
                <a:solidFill>
                  <a:schemeClr val="bg1"/>
                </a:solidFill>
                <a:latin typeface="Tahoma"/>
                <a:ea typeface="Calibri"/>
                <a:cs typeface="Calibri"/>
              </a:rPr>
              <a:t>5. Madan Kandel </a:t>
            </a:r>
          </a:p>
        </p:txBody>
      </p:sp>
      <p:sp>
        <p:nvSpPr>
          <p:cNvPr id="22" name="TextBox 21">
            <a:extLst>
              <a:ext uri="{FF2B5EF4-FFF2-40B4-BE49-F238E27FC236}">
                <a16:creationId xmlns:a16="http://schemas.microsoft.com/office/drawing/2014/main" id="{842307DA-4685-F6A3-4EE3-927E42EB7BBD}"/>
              </a:ext>
            </a:extLst>
          </p:cNvPr>
          <p:cNvSpPr txBox="1"/>
          <p:nvPr/>
        </p:nvSpPr>
        <p:spPr>
          <a:xfrm>
            <a:off x="1584744" y="5739799"/>
            <a:ext cx="3088256"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600">
                <a:solidFill>
                  <a:schemeClr val="bg1"/>
                </a:solidFill>
                <a:latin typeface="Tahoma"/>
                <a:ea typeface="Calibri"/>
                <a:cs typeface="Calibri"/>
              </a:rPr>
              <a:t>6. Pradip K. Jaiswal</a:t>
            </a:r>
          </a:p>
        </p:txBody>
      </p:sp>
      <p:sp>
        <p:nvSpPr>
          <p:cNvPr id="23" name="TextBox 22">
            <a:extLst>
              <a:ext uri="{FF2B5EF4-FFF2-40B4-BE49-F238E27FC236}">
                <a16:creationId xmlns:a16="http://schemas.microsoft.com/office/drawing/2014/main" id="{C20D1102-C4FD-0D73-38C5-4103526943DD}"/>
              </a:ext>
            </a:extLst>
          </p:cNvPr>
          <p:cNvSpPr txBox="1"/>
          <p:nvPr/>
        </p:nvSpPr>
        <p:spPr>
          <a:xfrm>
            <a:off x="7220669" y="2447384"/>
            <a:ext cx="295886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600">
                <a:solidFill>
                  <a:schemeClr val="bg1"/>
                </a:solidFill>
                <a:latin typeface="Tahoma"/>
                <a:ea typeface="Calibri"/>
                <a:cs typeface="Calibri"/>
              </a:rPr>
              <a:t>7. Surendra Yadav</a:t>
            </a:r>
          </a:p>
        </p:txBody>
      </p:sp>
      <p:sp>
        <p:nvSpPr>
          <p:cNvPr id="24" name="TextBox 23">
            <a:extLst>
              <a:ext uri="{FF2B5EF4-FFF2-40B4-BE49-F238E27FC236}">
                <a16:creationId xmlns:a16="http://schemas.microsoft.com/office/drawing/2014/main" id="{144CFB57-DF81-E097-0EF7-3D1AE440470F}"/>
              </a:ext>
            </a:extLst>
          </p:cNvPr>
          <p:cNvSpPr txBox="1"/>
          <p:nvPr/>
        </p:nvSpPr>
        <p:spPr>
          <a:xfrm>
            <a:off x="7220670" y="3079989"/>
            <a:ext cx="295886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600">
                <a:solidFill>
                  <a:schemeClr val="bg1"/>
                </a:solidFill>
                <a:latin typeface="Tahoma"/>
                <a:ea typeface="Calibri"/>
                <a:cs typeface="Calibri"/>
              </a:rPr>
              <a:t>8. Aakash Gupta</a:t>
            </a:r>
          </a:p>
        </p:txBody>
      </p:sp>
      <p:sp>
        <p:nvSpPr>
          <p:cNvPr id="25" name="TextBox 24">
            <a:extLst>
              <a:ext uri="{FF2B5EF4-FFF2-40B4-BE49-F238E27FC236}">
                <a16:creationId xmlns:a16="http://schemas.microsoft.com/office/drawing/2014/main" id="{75B27ABD-118C-9212-C6B5-2CF701448839}"/>
              </a:ext>
            </a:extLst>
          </p:cNvPr>
          <p:cNvSpPr txBox="1"/>
          <p:nvPr/>
        </p:nvSpPr>
        <p:spPr>
          <a:xfrm>
            <a:off x="7220669" y="3755724"/>
            <a:ext cx="295886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600">
                <a:solidFill>
                  <a:schemeClr val="bg1"/>
                </a:solidFill>
                <a:latin typeface="Tahoma"/>
                <a:ea typeface="Calibri"/>
                <a:cs typeface="Calibri"/>
              </a:rPr>
              <a:t>9. Raj Ghimire</a:t>
            </a:r>
            <a:endParaRPr lang="en-US"/>
          </a:p>
        </p:txBody>
      </p:sp>
      <p:sp>
        <p:nvSpPr>
          <p:cNvPr id="26" name="TextBox 25">
            <a:extLst>
              <a:ext uri="{FF2B5EF4-FFF2-40B4-BE49-F238E27FC236}">
                <a16:creationId xmlns:a16="http://schemas.microsoft.com/office/drawing/2014/main" id="{48FF6B0D-7CE4-6864-E309-39F54647B78E}"/>
              </a:ext>
            </a:extLst>
          </p:cNvPr>
          <p:cNvSpPr txBox="1"/>
          <p:nvPr/>
        </p:nvSpPr>
        <p:spPr>
          <a:xfrm>
            <a:off x="7220670" y="4431460"/>
            <a:ext cx="295886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600">
                <a:solidFill>
                  <a:schemeClr val="bg1"/>
                </a:solidFill>
                <a:latin typeface="Tahoma"/>
                <a:ea typeface="Calibri"/>
                <a:cs typeface="Calibri"/>
              </a:rPr>
              <a:t>10. Samir Ghimire</a:t>
            </a:r>
          </a:p>
        </p:txBody>
      </p:sp>
      <p:sp>
        <p:nvSpPr>
          <p:cNvPr id="27" name="TextBox 26">
            <a:extLst>
              <a:ext uri="{FF2B5EF4-FFF2-40B4-BE49-F238E27FC236}">
                <a16:creationId xmlns:a16="http://schemas.microsoft.com/office/drawing/2014/main" id="{57C4AFC0-FBCC-F209-1D45-0BA41917A5B2}"/>
              </a:ext>
            </a:extLst>
          </p:cNvPr>
          <p:cNvSpPr txBox="1"/>
          <p:nvPr/>
        </p:nvSpPr>
        <p:spPr>
          <a:xfrm>
            <a:off x="7220669" y="5135950"/>
            <a:ext cx="3232029"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600">
                <a:solidFill>
                  <a:schemeClr val="bg1"/>
                </a:solidFill>
                <a:latin typeface="Tahoma"/>
                <a:ea typeface="Calibri"/>
                <a:cs typeface="Calibri"/>
              </a:rPr>
              <a:t>11. Awadhesh Gupta</a:t>
            </a:r>
          </a:p>
        </p:txBody>
      </p:sp>
      <p:sp>
        <p:nvSpPr>
          <p:cNvPr id="28" name="TextBox 27">
            <a:extLst>
              <a:ext uri="{FF2B5EF4-FFF2-40B4-BE49-F238E27FC236}">
                <a16:creationId xmlns:a16="http://schemas.microsoft.com/office/drawing/2014/main" id="{2C70322B-C386-5449-B1FE-DDBF68779554}"/>
              </a:ext>
            </a:extLst>
          </p:cNvPr>
          <p:cNvSpPr txBox="1"/>
          <p:nvPr/>
        </p:nvSpPr>
        <p:spPr>
          <a:xfrm>
            <a:off x="7220669" y="5739800"/>
            <a:ext cx="2958860" cy="4924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600">
                <a:solidFill>
                  <a:schemeClr val="bg1"/>
                </a:solidFill>
                <a:latin typeface="Tahoma"/>
                <a:ea typeface="Calibri"/>
                <a:cs typeface="Calibri"/>
              </a:rPr>
              <a:t>12. Shishir Regmi</a:t>
            </a:r>
          </a:p>
        </p:txBody>
      </p:sp>
    </p:spTree>
    <p:extLst>
      <p:ext uri="{BB962C8B-B14F-4D97-AF65-F5344CB8AC3E}">
        <p14:creationId xmlns:p14="http://schemas.microsoft.com/office/powerpoint/2010/main" val="3700770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DB7775-7EF0-1FA3-5AB6-0F41F5CBEC5B}"/>
              </a:ext>
            </a:extLst>
          </p:cNvPr>
          <p:cNvSpPr txBox="1"/>
          <p:nvPr/>
        </p:nvSpPr>
        <p:spPr>
          <a:xfrm>
            <a:off x="1216325" y="138022"/>
            <a:ext cx="9759348"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600" b="1" dirty="0">
                <a:solidFill>
                  <a:srgbClr val="FFC000"/>
                </a:solidFill>
                <a:latin typeface="Garamond"/>
              </a:rPr>
              <a:t>What is Library Management System</a:t>
            </a:r>
            <a:endParaRPr lang="en-GB" sz="4600" b="1">
              <a:solidFill>
                <a:srgbClr val="FFC000"/>
              </a:solidFill>
              <a:latin typeface="Garamond"/>
              <a:ea typeface="Calibri"/>
              <a:cs typeface="Calibri"/>
            </a:endParaRPr>
          </a:p>
        </p:txBody>
      </p:sp>
      <p:sp>
        <p:nvSpPr>
          <p:cNvPr id="3" name="TextBox 2">
            <a:extLst>
              <a:ext uri="{FF2B5EF4-FFF2-40B4-BE49-F238E27FC236}">
                <a16:creationId xmlns:a16="http://schemas.microsoft.com/office/drawing/2014/main" id="{055E2CC3-6235-CAD5-0A2A-D1B04454DB0A}"/>
              </a:ext>
            </a:extLst>
          </p:cNvPr>
          <p:cNvSpPr txBox="1"/>
          <p:nvPr/>
        </p:nvSpPr>
        <p:spPr>
          <a:xfrm>
            <a:off x="1215426" y="1546105"/>
            <a:ext cx="10061275"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solidFill>
                  <a:schemeClr val="bg2"/>
                </a:solidFill>
                <a:latin typeface="Georgia"/>
                <a:ea typeface="Calibri"/>
                <a:cs typeface="Calibri"/>
              </a:rPr>
              <a:t>It is a computer program or application that helps keeping the data of a library safe maintaining the process of keeping records easy and standard through the use of computer.</a:t>
            </a:r>
            <a:endParaRPr lang="en-US" dirty="0">
              <a:solidFill>
                <a:schemeClr val="bg2"/>
              </a:solidFill>
              <a:latin typeface="Georgia"/>
            </a:endParaRPr>
          </a:p>
          <a:p>
            <a:endParaRPr lang="en-GB" sz="3600">
              <a:solidFill>
                <a:schemeClr val="bg2"/>
              </a:solidFill>
              <a:latin typeface="Georgia"/>
              <a:ea typeface="Calibri"/>
              <a:cs typeface="Calibri"/>
            </a:endParaRPr>
          </a:p>
          <a:p>
            <a:r>
              <a:rPr lang="en-GB" sz="3600" dirty="0">
                <a:solidFill>
                  <a:schemeClr val="bg2"/>
                </a:solidFill>
                <a:latin typeface="Georgia"/>
                <a:ea typeface="Calibri"/>
                <a:cs typeface="Calibri"/>
              </a:rPr>
              <a:t>This project is designed keeping us limited to the knowledge taught to us by our syllabus of NEB's Grade 12.   </a:t>
            </a:r>
            <a:endParaRPr lang="en-GB" dirty="0">
              <a:solidFill>
                <a:schemeClr val="bg2"/>
              </a:solidFill>
              <a:latin typeface="Georgia"/>
              <a:ea typeface="Calibri" panose="020F0502020204030204"/>
              <a:cs typeface="Calibri" panose="020F0502020204030204"/>
            </a:endParaRPr>
          </a:p>
        </p:txBody>
      </p:sp>
      <p:sp>
        <p:nvSpPr>
          <p:cNvPr id="4" name="Arrow: Right 3">
            <a:extLst>
              <a:ext uri="{FF2B5EF4-FFF2-40B4-BE49-F238E27FC236}">
                <a16:creationId xmlns:a16="http://schemas.microsoft.com/office/drawing/2014/main" id="{A0A252BA-B513-3E9E-895D-94E79FF03C1F}"/>
              </a:ext>
            </a:extLst>
          </p:cNvPr>
          <p:cNvSpPr/>
          <p:nvPr/>
        </p:nvSpPr>
        <p:spPr>
          <a:xfrm>
            <a:off x="256621" y="1660887"/>
            <a:ext cx="661359" cy="33068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highlight>
                <a:srgbClr val="FFFF00"/>
              </a:highlight>
              <a:ea typeface="Calibri"/>
              <a:cs typeface="Calibri"/>
            </a:endParaRPr>
          </a:p>
        </p:txBody>
      </p:sp>
    </p:spTree>
    <p:extLst>
      <p:ext uri="{BB962C8B-B14F-4D97-AF65-F5344CB8AC3E}">
        <p14:creationId xmlns:p14="http://schemas.microsoft.com/office/powerpoint/2010/main" val="1469289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DB7775-7EF0-1FA3-5AB6-0F41F5CBEC5B}"/>
              </a:ext>
            </a:extLst>
          </p:cNvPr>
          <p:cNvSpPr txBox="1"/>
          <p:nvPr/>
        </p:nvSpPr>
        <p:spPr>
          <a:xfrm>
            <a:off x="3574212" y="-5752"/>
            <a:ext cx="5057952"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600" b="1" dirty="0">
                <a:solidFill>
                  <a:srgbClr val="FFC000"/>
                </a:solidFill>
                <a:latin typeface="Garamond"/>
              </a:rPr>
              <a:t>Our Methodologies</a:t>
            </a:r>
            <a:endParaRPr lang="en-GB" sz="4600" b="1">
              <a:solidFill>
                <a:srgbClr val="FFC000"/>
              </a:solidFill>
              <a:latin typeface="Garamond"/>
              <a:ea typeface="Calibri"/>
              <a:cs typeface="Calibri"/>
            </a:endParaRPr>
          </a:p>
        </p:txBody>
      </p:sp>
      <p:sp>
        <p:nvSpPr>
          <p:cNvPr id="3" name="TextBox 2">
            <a:extLst>
              <a:ext uri="{FF2B5EF4-FFF2-40B4-BE49-F238E27FC236}">
                <a16:creationId xmlns:a16="http://schemas.microsoft.com/office/drawing/2014/main" id="{055E2CC3-6235-CAD5-0A2A-D1B04454DB0A}"/>
              </a:ext>
            </a:extLst>
          </p:cNvPr>
          <p:cNvSpPr txBox="1"/>
          <p:nvPr/>
        </p:nvSpPr>
        <p:spPr>
          <a:xfrm>
            <a:off x="1071652" y="1474218"/>
            <a:ext cx="10061275"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solidFill>
                  <a:schemeClr val="bg2"/>
                </a:solidFill>
                <a:latin typeface="Georgia"/>
                <a:ea typeface="Calibri"/>
                <a:cs typeface="Calibri"/>
              </a:rPr>
              <a:t>1. Feature Analysis</a:t>
            </a:r>
          </a:p>
          <a:p>
            <a:r>
              <a:rPr lang="en-GB" sz="3600" dirty="0">
                <a:solidFill>
                  <a:schemeClr val="bg2"/>
                </a:solidFill>
                <a:latin typeface="Georgia"/>
                <a:ea typeface="Calibri"/>
                <a:cs typeface="Calibri"/>
              </a:rPr>
              <a:t>2. Team's Work Division</a:t>
            </a:r>
          </a:p>
          <a:p>
            <a:r>
              <a:rPr lang="en-GB" sz="3600" dirty="0">
                <a:solidFill>
                  <a:schemeClr val="bg2"/>
                </a:solidFill>
                <a:latin typeface="Georgia"/>
                <a:ea typeface="Calibri"/>
                <a:cs typeface="Calibri"/>
              </a:rPr>
              <a:t>3. UI Design</a:t>
            </a:r>
            <a:endParaRPr lang="en-GB" dirty="0">
              <a:solidFill>
                <a:schemeClr val="bg2"/>
              </a:solidFill>
              <a:ea typeface="Calibri"/>
              <a:cs typeface="Calibri"/>
            </a:endParaRPr>
          </a:p>
          <a:p>
            <a:r>
              <a:rPr lang="en-GB" sz="3600" dirty="0">
                <a:solidFill>
                  <a:schemeClr val="bg2"/>
                </a:solidFill>
                <a:latin typeface="Georgia"/>
                <a:ea typeface="Calibri"/>
                <a:cs typeface="Calibri"/>
              </a:rPr>
              <a:t>4. Coding</a:t>
            </a:r>
          </a:p>
          <a:p>
            <a:r>
              <a:rPr lang="en-GB" sz="3600" dirty="0">
                <a:solidFill>
                  <a:schemeClr val="bg2"/>
                </a:solidFill>
                <a:latin typeface="Georgia"/>
                <a:ea typeface="Calibri"/>
                <a:cs typeface="Calibri"/>
              </a:rPr>
              <a:t>5. Debugging/Testing</a:t>
            </a:r>
          </a:p>
          <a:p>
            <a:r>
              <a:rPr lang="en-GB" sz="3600" dirty="0">
                <a:solidFill>
                  <a:schemeClr val="bg2"/>
                </a:solidFill>
                <a:latin typeface="Georgia"/>
                <a:ea typeface="Calibri"/>
                <a:cs typeface="Calibri"/>
              </a:rPr>
              <a:t>6. Program Illustration</a:t>
            </a:r>
            <a:endParaRPr lang="en-GB" dirty="0">
              <a:solidFill>
                <a:schemeClr val="bg2"/>
              </a:solidFill>
              <a:latin typeface="Calibri" panose="020F0502020204030204"/>
              <a:ea typeface="Calibri"/>
              <a:cs typeface="Calibri"/>
            </a:endParaRPr>
          </a:p>
          <a:p>
            <a:r>
              <a:rPr lang="en-GB" sz="3600" dirty="0">
                <a:solidFill>
                  <a:schemeClr val="bg2"/>
                </a:solidFill>
                <a:latin typeface="Georgia"/>
                <a:ea typeface="Calibri"/>
                <a:cs typeface="Calibri"/>
              </a:rPr>
              <a:t>7. Report Writing  </a:t>
            </a:r>
            <a:endParaRPr lang="en-GB" dirty="0">
              <a:solidFill>
                <a:schemeClr val="bg2"/>
              </a:solidFill>
              <a:ea typeface="Calibri"/>
              <a:cs typeface="Calibri"/>
            </a:endParaRPr>
          </a:p>
        </p:txBody>
      </p:sp>
      <p:pic>
        <p:nvPicPr>
          <p:cNvPr id="4" name="Picture 4" descr="A picture containing icon&#10;&#10;Description automatically generated">
            <a:extLst>
              <a:ext uri="{FF2B5EF4-FFF2-40B4-BE49-F238E27FC236}">
                <a16:creationId xmlns:a16="http://schemas.microsoft.com/office/drawing/2014/main" id="{39EE52A1-2B59-1E72-761A-E9055408CF51}"/>
              </a:ext>
            </a:extLst>
          </p:cNvPr>
          <p:cNvPicPr>
            <a:picLocks noChangeAspect="1"/>
          </p:cNvPicPr>
          <p:nvPr/>
        </p:nvPicPr>
        <p:blipFill>
          <a:blip r:embed="rId3"/>
          <a:stretch>
            <a:fillRect/>
          </a:stretch>
        </p:blipFill>
        <p:spPr>
          <a:xfrm>
            <a:off x="5472022" y="1255715"/>
            <a:ext cx="6955765" cy="3613323"/>
          </a:xfrm>
          <a:prstGeom prst="rect">
            <a:avLst/>
          </a:prstGeom>
        </p:spPr>
      </p:pic>
    </p:spTree>
    <p:extLst>
      <p:ext uri="{BB962C8B-B14F-4D97-AF65-F5344CB8AC3E}">
        <p14:creationId xmlns:p14="http://schemas.microsoft.com/office/powerpoint/2010/main" val="2810175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EDB7775-7EF0-1FA3-5AB6-0F41F5CBEC5B}"/>
              </a:ext>
            </a:extLst>
          </p:cNvPr>
          <p:cNvSpPr txBox="1"/>
          <p:nvPr/>
        </p:nvSpPr>
        <p:spPr>
          <a:xfrm>
            <a:off x="3818627" y="94890"/>
            <a:ext cx="4554745"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600" dirty="0">
                <a:solidFill>
                  <a:srgbClr val="FFC000"/>
                </a:solidFill>
                <a:latin typeface="Georgia"/>
              </a:rPr>
              <a:t>Feature Analysis</a:t>
            </a:r>
            <a:endParaRPr lang="en-US" dirty="0">
              <a:solidFill>
                <a:srgbClr val="FFC000"/>
              </a:solidFill>
              <a:cs typeface="Calibri"/>
            </a:endParaRPr>
          </a:p>
        </p:txBody>
      </p:sp>
      <p:sp>
        <p:nvSpPr>
          <p:cNvPr id="3" name="TextBox 2">
            <a:extLst>
              <a:ext uri="{FF2B5EF4-FFF2-40B4-BE49-F238E27FC236}">
                <a16:creationId xmlns:a16="http://schemas.microsoft.com/office/drawing/2014/main" id="{055E2CC3-6235-CAD5-0A2A-D1B04454DB0A}"/>
              </a:ext>
            </a:extLst>
          </p:cNvPr>
          <p:cNvSpPr txBox="1"/>
          <p:nvPr/>
        </p:nvSpPr>
        <p:spPr>
          <a:xfrm>
            <a:off x="1071653" y="1459840"/>
            <a:ext cx="10061275"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a:solidFill>
                  <a:schemeClr val="bg2"/>
                </a:solidFill>
                <a:latin typeface="Georgia"/>
                <a:ea typeface="Calibri"/>
                <a:cs typeface="Calibri"/>
              </a:rPr>
              <a:t>During the feature analysis process, we discussed what features can/should we add and we came to a conclusion of adding:</a:t>
            </a:r>
            <a:endParaRPr lang="en-US">
              <a:solidFill>
                <a:schemeClr val="bg2"/>
              </a:solidFill>
            </a:endParaRPr>
          </a:p>
          <a:p>
            <a:endParaRPr lang="en-GB">
              <a:solidFill>
                <a:schemeClr val="bg2"/>
              </a:solidFill>
            </a:endParaRPr>
          </a:p>
          <a:p>
            <a:endParaRPr lang="en-GB">
              <a:solidFill>
                <a:schemeClr val="bg2"/>
              </a:solidFill>
              <a:latin typeface="Calibri"/>
              <a:ea typeface="Calibri"/>
              <a:cs typeface="Calibri"/>
            </a:endParaRPr>
          </a:p>
          <a:p>
            <a:endParaRPr lang="en-GB">
              <a:solidFill>
                <a:schemeClr val="bg2"/>
              </a:solidFill>
              <a:latin typeface="Calibri"/>
              <a:ea typeface="Calibri"/>
              <a:cs typeface="Calibri"/>
            </a:endParaRPr>
          </a:p>
          <a:p>
            <a:r>
              <a:rPr lang="en-GB" sz="3600">
                <a:solidFill>
                  <a:schemeClr val="accent4">
                    <a:lumMod val="60000"/>
                    <a:lumOff val="40000"/>
                  </a:schemeClr>
                </a:solidFill>
                <a:latin typeface="Georgia"/>
                <a:ea typeface="Calibri"/>
                <a:cs typeface="Calibri"/>
              </a:rPr>
              <a:t>1. Take Book                  5. Remove Book </a:t>
            </a:r>
          </a:p>
          <a:p>
            <a:r>
              <a:rPr lang="en-GB" sz="3600">
                <a:solidFill>
                  <a:schemeClr val="accent4">
                    <a:lumMod val="60000"/>
                    <a:lumOff val="40000"/>
                  </a:schemeClr>
                </a:solidFill>
                <a:latin typeface="Georgia"/>
                <a:ea typeface="Calibri"/>
                <a:cs typeface="Calibri"/>
              </a:rPr>
              <a:t>2. Submit Book             6. Search</a:t>
            </a:r>
          </a:p>
          <a:p>
            <a:r>
              <a:rPr lang="en-GB" sz="3600">
                <a:solidFill>
                  <a:schemeClr val="accent4">
                    <a:lumMod val="60000"/>
                    <a:lumOff val="40000"/>
                  </a:schemeClr>
                </a:solidFill>
                <a:latin typeface="Georgia"/>
                <a:ea typeface="Calibri"/>
                <a:cs typeface="Calibri"/>
              </a:rPr>
              <a:t>3. View Book</a:t>
            </a:r>
          </a:p>
          <a:p>
            <a:r>
              <a:rPr lang="en-GB" sz="3600">
                <a:solidFill>
                  <a:schemeClr val="accent4">
                    <a:lumMod val="60000"/>
                    <a:lumOff val="40000"/>
                  </a:schemeClr>
                </a:solidFill>
                <a:latin typeface="Georgia"/>
                <a:ea typeface="Calibri"/>
                <a:cs typeface="Calibri"/>
              </a:rPr>
              <a:t>4. Add Book</a:t>
            </a:r>
          </a:p>
          <a:p>
            <a:endParaRPr lang="en-GB" sz="3600">
              <a:solidFill>
                <a:schemeClr val="bg2"/>
              </a:solidFill>
              <a:latin typeface="Georgia"/>
              <a:ea typeface="Calibri"/>
              <a:cs typeface="Calibri"/>
            </a:endParaRPr>
          </a:p>
        </p:txBody>
      </p:sp>
      <p:sp>
        <p:nvSpPr>
          <p:cNvPr id="4" name="Arrow: Right 3">
            <a:extLst>
              <a:ext uri="{FF2B5EF4-FFF2-40B4-BE49-F238E27FC236}">
                <a16:creationId xmlns:a16="http://schemas.microsoft.com/office/drawing/2014/main" id="{A0A252BA-B513-3E9E-895D-94E79FF03C1F}"/>
              </a:ext>
            </a:extLst>
          </p:cNvPr>
          <p:cNvSpPr/>
          <p:nvPr/>
        </p:nvSpPr>
        <p:spPr>
          <a:xfrm>
            <a:off x="256621" y="1660887"/>
            <a:ext cx="661359" cy="330680"/>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highlight>
                <a:srgbClr val="FFFF00"/>
              </a:highlight>
              <a:ea typeface="Calibri"/>
              <a:cs typeface="Calibri"/>
            </a:endParaRPr>
          </a:p>
        </p:txBody>
      </p:sp>
    </p:spTree>
    <p:extLst>
      <p:ext uri="{BB962C8B-B14F-4D97-AF65-F5344CB8AC3E}">
        <p14:creationId xmlns:p14="http://schemas.microsoft.com/office/powerpoint/2010/main" val="292761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1BCABC-1192-5C95-BA8C-724C781D8DBC}"/>
              </a:ext>
            </a:extLst>
          </p:cNvPr>
          <p:cNvSpPr txBox="1"/>
          <p:nvPr/>
        </p:nvSpPr>
        <p:spPr>
          <a:xfrm>
            <a:off x="4077418" y="51757"/>
            <a:ext cx="4037160"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600" dirty="0">
                <a:solidFill>
                  <a:srgbClr val="FFC000"/>
                </a:solidFill>
                <a:latin typeface="Georgia"/>
              </a:rPr>
              <a:t>Team Division</a:t>
            </a:r>
            <a:endParaRPr lang="en-US" dirty="0">
              <a:solidFill>
                <a:srgbClr val="FFC000"/>
              </a:solidFill>
              <a:cs typeface="Calibri"/>
            </a:endParaRPr>
          </a:p>
        </p:txBody>
      </p:sp>
      <p:sp>
        <p:nvSpPr>
          <p:cNvPr id="7" name="TextBox 6">
            <a:extLst>
              <a:ext uri="{FF2B5EF4-FFF2-40B4-BE49-F238E27FC236}">
                <a16:creationId xmlns:a16="http://schemas.microsoft.com/office/drawing/2014/main" id="{9D92C71C-005B-F313-D049-E5854555DE3F}"/>
              </a:ext>
            </a:extLst>
          </p:cNvPr>
          <p:cNvSpPr txBox="1"/>
          <p:nvPr/>
        </p:nvSpPr>
        <p:spPr>
          <a:xfrm>
            <a:off x="1071653" y="3817727"/>
            <a:ext cx="10061275"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solidFill>
                  <a:schemeClr val="bg2"/>
                </a:solidFill>
                <a:latin typeface="Georgia"/>
                <a:ea typeface="Calibri"/>
                <a:cs typeface="Calibri"/>
              </a:rPr>
              <a:t>We discussed on our own and separated the part where we could give our best based on the experience we have and as a conclusion, we were clear on what are our task in this project.</a:t>
            </a:r>
          </a:p>
        </p:txBody>
      </p:sp>
      <p:pic>
        <p:nvPicPr>
          <p:cNvPr id="3" name="Picture 4" descr="A picture containing text&#10;&#10;Description automatically generated">
            <a:extLst>
              <a:ext uri="{FF2B5EF4-FFF2-40B4-BE49-F238E27FC236}">
                <a16:creationId xmlns:a16="http://schemas.microsoft.com/office/drawing/2014/main" id="{412680BC-DBE2-6592-5503-3C9595FD128F}"/>
              </a:ext>
            </a:extLst>
          </p:cNvPr>
          <p:cNvPicPr>
            <a:picLocks noChangeAspect="1"/>
          </p:cNvPicPr>
          <p:nvPr/>
        </p:nvPicPr>
        <p:blipFill>
          <a:blip r:embed="rId3"/>
          <a:stretch>
            <a:fillRect/>
          </a:stretch>
        </p:blipFill>
        <p:spPr>
          <a:xfrm>
            <a:off x="3876136" y="919432"/>
            <a:ext cx="4037162" cy="3035059"/>
          </a:xfrm>
          <a:prstGeom prst="rect">
            <a:avLst/>
          </a:prstGeom>
        </p:spPr>
      </p:pic>
    </p:spTree>
    <p:extLst>
      <p:ext uri="{BB962C8B-B14F-4D97-AF65-F5344CB8AC3E}">
        <p14:creationId xmlns:p14="http://schemas.microsoft.com/office/powerpoint/2010/main" val="1271415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1BCABC-1192-5C95-BA8C-724C781D8DBC}"/>
              </a:ext>
            </a:extLst>
          </p:cNvPr>
          <p:cNvSpPr txBox="1"/>
          <p:nvPr/>
        </p:nvSpPr>
        <p:spPr>
          <a:xfrm>
            <a:off x="4666890" y="51757"/>
            <a:ext cx="2872594"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600" dirty="0">
                <a:solidFill>
                  <a:srgbClr val="FFC000"/>
                </a:solidFill>
                <a:latin typeface="Georgia"/>
              </a:rPr>
              <a:t>UI Design</a:t>
            </a:r>
          </a:p>
        </p:txBody>
      </p:sp>
      <p:sp>
        <p:nvSpPr>
          <p:cNvPr id="7" name="TextBox 6">
            <a:extLst>
              <a:ext uri="{FF2B5EF4-FFF2-40B4-BE49-F238E27FC236}">
                <a16:creationId xmlns:a16="http://schemas.microsoft.com/office/drawing/2014/main" id="{9D92C71C-005B-F313-D049-E5854555DE3F}"/>
              </a:ext>
            </a:extLst>
          </p:cNvPr>
          <p:cNvSpPr txBox="1"/>
          <p:nvPr/>
        </p:nvSpPr>
        <p:spPr>
          <a:xfrm>
            <a:off x="1071652" y="2034935"/>
            <a:ext cx="10061275"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a:solidFill>
                  <a:schemeClr val="bg2"/>
                </a:solidFill>
                <a:latin typeface="Georgia"/>
                <a:ea typeface="Calibri"/>
                <a:cs typeface="Calibri"/>
              </a:rPr>
              <a:t>We already had our requirement clear so we planned to follow </a:t>
            </a:r>
            <a:r>
              <a:rPr lang="en-GB" sz="3600">
                <a:solidFill>
                  <a:schemeClr val="accent5">
                    <a:lumMod val="40000"/>
                    <a:lumOff val="60000"/>
                  </a:schemeClr>
                </a:solidFill>
                <a:latin typeface="Georgia"/>
                <a:ea typeface="Calibri"/>
                <a:cs typeface="Calibri"/>
              </a:rPr>
              <a:t>Top Down</a:t>
            </a:r>
            <a:r>
              <a:rPr lang="en-GB" sz="3600">
                <a:solidFill>
                  <a:schemeClr val="bg2"/>
                </a:solidFill>
                <a:latin typeface="Georgia"/>
                <a:ea typeface="Calibri"/>
                <a:cs typeface="Calibri"/>
              </a:rPr>
              <a:t> programming paradigm for this process dividing the big parts into smaller parts. The Designer and programmers were majorly involved in this process.</a:t>
            </a:r>
          </a:p>
        </p:txBody>
      </p:sp>
    </p:spTree>
    <p:extLst>
      <p:ext uri="{BB962C8B-B14F-4D97-AF65-F5344CB8AC3E}">
        <p14:creationId xmlns:p14="http://schemas.microsoft.com/office/powerpoint/2010/main" val="5519189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1BCABC-1192-5C95-BA8C-724C781D8DBC}"/>
              </a:ext>
            </a:extLst>
          </p:cNvPr>
          <p:cNvSpPr txBox="1"/>
          <p:nvPr/>
        </p:nvSpPr>
        <p:spPr>
          <a:xfrm>
            <a:off x="3142890" y="-5752"/>
            <a:ext cx="5920594"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600">
                <a:solidFill>
                  <a:schemeClr val="bg2"/>
                </a:solidFill>
                <a:latin typeface="Georgia"/>
              </a:rPr>
              <a:t>Here is the UI Design</a:t>
            </a:r>
          </a:p>
        </p:txBody>
      </p:sp>
      <p:pic>
        <p:nvPicPr>
          <p:cNvPr id="2" name="Picture 2" descr="Diagram, text, letter&#10;&#10;Description automatically generated">
            <a:extLst>
              <a:ext uri="{FF2B5EF4-FFF2-40B4-BE49-F238E27FC236}">
                <a16:creationId xmlns:a16="http://schemas.microsoft.com/office/drawing/2014/main" id="{E3CA660D-11AC-3DB5-D6AF-989150043EF6}"/>
              </a:ext>
            </a:extLst>
          </p:cNvPr>
          <p:cNvPicPr>
            <a:picLocks noChangeAspect="1"/>
          </p:cNvPicPr>
          <p:nvPr/>
        </p:nvPicPr>
        <p:blipFill>
          <a:blip r:embed="rId3"/>
          <a:stretch>
            <a:fillRect/>
          </a:stretch>
        </p:blipFill>
        <p:spPr>
          <a:xfrm>
            <a:off x="2495910" y="1091960"/>
            <a:ext cx="7214558" cy="5421701"/>
          </a:xfrm>
          <a:prstGeom prst="rect">
            <a:avLst/>
          </a:prstGeom>
        </p:spPr>
      </p:pic>
    </p:spTree>
    <p:extLst>
      <p:ext uri="{BB962C8B-B14F-4D97-AF65-F5344CB8AC3E}">
        <p14:creationId xmlns:p14="http://schemas.microsoft.com/office/powerpoint/2010/main" val="3862036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1BCABC-1192-5C95-BA8C-724C781D8DBC}"/>
              </a:ext>
            </a:extLst>
          </p:cNvPr>
          <p:cNvSpPr txBox="1"/>
          <p:nvPr/>
        </p:nvSpPr>
        <p:spPr>
          <a:xfrm>
            <a:off x="4753154" y="209908"/>
            <a:ext cx="2139349" cy="80021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4600" dirty="0">
                <a:solidFill>
                  <a:srgbClr val="FFC000"/>
                </a:solidFill>
                <a:latin typeface="Georgia"/>
              </a:rPr>
              <a:t>Coding</a:t>
            </a:r>
          </a:p>
        </p:txBody>
      </p:sp>
      <p:sp>
        <p:nvSpPr>
          <p:cNvPr id="7" name="TextBox 6">
            <a:extLst>
              <a:ext uri="{FF2B5EF4-FFF2-40B4-BE49-F238E27FC236}">
                <a16:creationId xmlns:a16="http://schemas.microsoft.com/office/drawing/2014/main" id="{9D92C71C-005B-F313-D049-E5854555DE3F}"/>
              </a:ext>
            </a:extLst>
          </p:cNvPr>
          <p:cNvSpPr txBox="1"/>
          <p:nvPr/>
        </p:nvSpPr>
        <p:spPr>
          <a:xfrm>
            <a:off x="1014143" y="2020558"/>
            <a:ext cx="10176293" cy="39703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solidFill>
                  <a:schemeClr val="bg2"/>
                </a:solidFill>
                <a:latin typeface="Georgia"/>
                <a:ea typeface="Calibri"/>
                <a:cs typeface="Calibri"/>
              </a:rPr>
              <a:t>We were all set to go and so were our passionate programmers and we decided to choose Dev C++ as Standard IDE for this project because it is majorly designed for C and C++and also because we could share the code easily among each other.</a:t>
            </a:r>
          </a:p>
          <a:p>
            <a:endParaRPr lang="en-GB" sz="3600" dirty="0">
              <a:solidFill>
                <a:schemeClr val="bg2"/>
              </a:solidFill>
              <a:latin typeface="Georgia"/>
              <a:ea typeface="Calibri"/>
              <a:cs typeface="Calibri"/>
            </a:endParaRPr>
          </a:p>
          <a:p>
            <a:r>
              <a:rPr lang="en-GB" sz="3600" dirty="0">
                <a:solidFill>
                  <a:schemeClr val="bg2"/>
                </a:solidFill>
                <a:latin typeface="Georgia"/>
                <a:ea typeface="Calibri"/>
                <a:cs typeface="Calibri"/>
              </a:rPr>
              <a:t>We ended up having 500 lines of code.</a:t>
            </a:r>
          </a:p>
        </p:txBody>
      </p:sp>
    </p:spTree>
    <p:extLst>
      <p:ext uri="{BB962C8B-B14F-4D97-AF65-F5344CB8AC3E}">
        <p14:creationId xmlns:p14="http://schemas.microsoft.com/office/powerpoint/2010/main" val="108146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16</Slides>
  <Notes>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Office Theme</vt:lpstr>
      <vt:lpstr>Library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183</cp:revision>
  <dcterms:created xsi:type="dcterms:W3CDTF">2022-04-09T05:52:05Z</dcterms:created>
  <dcterms:modified xsi:type="dcterms:W3CDTF">2022-04-09T17:38:05Z</dcterms:modified>
</cp:coreProperties>
</file>