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20" r:id="rId5"/>
    <p:sldMasterId id="2147483744" r:id="rId6"/>
    <p:sldMasterId id="2147483756" r:id="rId7"/>
    <p:sldMasterId id="2147483768" r:id="rId8"/>
    <p:sldMasterId id="2147483780" r:id="rId9"/>
    <p:sldMasterId id="2147483792" r:id="rId10"/>
  </p:sldMasterIdLst>
  <p:sldIdLst>
    <p:sldId id="256" r:id="rId11"/>
    <p:sldId id="257" r:id="rId12"/>
    <p:sldId id="259" r:id="rId13"/>
    <p:sldId id="262" r:id="rId14"/>
    <p:sldId id="277" r:id="rId15"/>
    <p:sldId id="307" r:id="rId16"/>
    <p:sldId id="308" r:id="rId17"/>
    <p:sldId id="309" r:id="rId18"/>
    <p:sldId id="306" r:id="rId19"/>
    <p:sldId id="305" r:id="rId20"/>
    <p:sldId id="323" r:id="rId21"/>
    <p:sldId id="288" r:id="rId22"/>
    <p:sldId id="278" r:id="rId23"/>
    <p:sldId id="303" r:id="rId24"/>
    <p:sldId id="264" r:id="rId25"/>
    <p:sldId id="258" r:id="rId26"/>
    <p:sldId id="293" r:id="rId27"/>
    <p:sldId id="286" r:id="rId28"/>
    <p:sldId id="317" r:id="rId29"/>
    <p:sldId id="318" r:id="rId30"/>
    <p:sldId id="319" r:id="rId31"/>
    <p:sldId id="269" r:id="rId32"/>
    <p:sldId id="287" r:id="rId33"/>
    <p:sldId id="316" r:id="rId34"/>
    <p:sldId id="296" r:id="rId35"/>
    <p:sldId id="295" r:id="rId36"/>
    <p:sldId id="297" r:id="rId37"/>
    <p:sldId id="280" r:id="rId38"/>
    <p:sldId id="298" r:id="rId39"/>
    <p:sldId id="299" r:id="rId40"/>
    <p:sldId id="300" r:id="rId41"/>
    <p:sldId id="301" r:id="rId42"/>
    <p:sldId id="311" r:id="rId43"/>
    <p:sldId id="312" r:id="rId44"/>
    <p:sldId id="313" r:id="rId45"/>
    <p:sldId id="314" r:id="rId46"/>
    <p:sldId id="315" r:id="rId47"/>
    <p:sldId id="282" r:id="rId48"/>
    <p:sldId id="294" r:id="rId49"/>
    <p:sldId id="272" r:id="rId50"/>
    <p:sldId id="273" r:id="rId51"/>
    <p:sldId id="268" r:id="rId52"/>
    <p:sldId id="292" r:id="rId53"/>
    <p:sldId id="290" r:id="rId54"/>
    <p:sldId id="275" r:id="rId55"/>
    <p:sldId id="276" r:id="rId56"/>
    <p:sldId id="27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0000"/>
    <a:srgbClr val="3A9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8EFD6-DC7E-4DC1-91DF-833C1A2E2996}" v="3" dt="2020-03-06T01:02:3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viewProps" Target="view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rrohim Saifi" userId="d59bb4cb45a630cf" providerId="Windows Live" clId="Web-{67F8EFD6-DC7E-4DC1-91DF-833C1A2E2996}"/>
    <pc:docChg chg="delSld">
      <pc:chgData name="Abdurrohim Saifi" userId="d59bb4cb45a630cf" providerId="Windows Live" clId="Web-{67F8EFD6-DC7E-4DC1-91DF-833C1A2E2996}" dt="2020-03-06T01:02:33.957" v="2"/>
      <pc:docMkLst>
        <pc:docMk/>
      </pc:docMkLst>
      <pc:sldChg chg="del">
        <pc:chgData name="Abdurrohim Saifi" userId="d59bb4cb45a630cf" providerId="Windows Live" clId="Web-{67F8EFD6-DC7E-4DC1-91DF-833C1A2E2996}" dt="2020-03-06T01:02:26.285" v="0"/>
        <pc:sldMkLst>
          <pc:docMk/>
          <pc:sldMk cId="1925758921" sldId="324"/>
        </pc:sldMkLst>
      </pc:sldChg>
      <pc:sldChg chg="del">
        <pc:chgData name="Abdurrohim Saifi" userId="d59bb4cb45a630cf" providerId="Windows Live" clId="Web-{67F8EFD6-DC7E-4DC1-91DF-833C1A2E2996}" dt="2020-03-06T01:02:33.957" v="2"/>
        <pc:sldMkLst>
          <pc:docMk/>
          <pc:sldMk cId="2963622753" sldId="326"/>
        </pc:sldMkLst>
      </pc:sldChg>
      <pc:sldChg chg="del">
        <pc:chgData name="Abdurrohim Saifi" userId="d59bb4cb45a630cf" providerId="Windows Live" clId="Web-{67F8EFD6-DC7E-4DC1-91DF-833C1A2E2996}" dt="2020-03-06T01:02:33.957" v="1"/>
        <pc:sldMkLst>
          <pc:docMk/>
          <pc:sldMk cId="2197061079" sldId="32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3B861-6BC3-4822-BCB8-56DED80CF3FB}" type="doc">
      <dgm:prSet loTypeId="urn:microsoft.com/office/officeart/2005/8/layout/bList2" loCatId="list" qsTypeId="urn:microsoft.com/office/officeart/2005/8/quickstyle/simple1" qsCatId="simple" csTypeId="urn:microsoft.com/office/officeart/2005/8/colors/accent4_4" csCatId="accent4" phldr="1"/>
      <dgm:spPr/>
    </dgm:pt>
    <dgm:pt modelId="{F7A4CF68-A319-46B5-BF0D-24ACE827BEEC}">
      <dgm:prSet phldrT="[Text]" custT="1"/>
      <dgm:spPr/>
      <dgm:t>
        <a:bodyPr/>
        <a:lstStyle/>
        <a:p>
          <a:pPr algn="ctr"/>
          <a:r>
            <a:rPr lang="en-US" sz="1600"/>
            <a:t>RBD</a:t>
          </a:r>
          <a:endParaRPr lang="en-US" sz="1600" dirty="0"/>
        </a:p>
      </dgm:t>
    </dgm:pt>
    <dgm:pt modelId="{5A8EC334-A9DE-445A-A90F-E20152E2367C}" type="parTrans" cxnId="{F15A51E1-2951-4980-81AA-962342A40885}">
      <dgm:prSet/>
      <dgm:spPr/>
      <dgm:t>
        <a:bodyPr/>
        <a:lstStyle/>
        <a:p>
          <a:endParaRPr lang="en-US"/>
        </a:p>
      </dgm:t>
    </dgm:pt>
    <dgm:pt modelId="{475F7473-598D-431E-AE63-5FFD97DB1C49}" type="sibTrans" cxnId="{F15A51E1-2951-4980-81AA-962342A40885}">
      <dgm:prSet/>
      <dgm:spPr/>
      <dgm:t>
        <a:bodyPr/>
        <a:lstStyle/>
        <a:p>
          <a:endParaRPr lang="en-US"/>
        </a:p>
      </dgm:t>
    </dgm:pt>
    <dgm:pt modelId="{450FB417-6566-4A03-B395-62B3C7CA422C}" type="pres">
      <dgm:prSet presAssocID="{F013B861-6BC3-4822-BCB8-56DED80CF3FB}" presName="diagram" presStyleCnt="0">
        <dgm:presLayoutVars>
          <dgm:dir/>
          <dgm:animLvl val="lvl"/>
          <dgm:resizeHandles val="exact"/>
        </dgm:presLayoutVars>
      </dgm:prSet>
      <dgm:spPr/>
    </dgm:pt>
    <dgm:pt modelId="{69A0B6AA-BBF4-45A4-99BF-305E26BA0D46}" type="pres">
      <dgm:prSet presAssocID="{F7A4CF68-A319-46B5-BF0D-24ACE827BEEC}" presName="compNode" presStyleCnt="0"/>
      <dgm:spPr/>
    </dgm:pt>
    <dgm:pt modelId="{935A9D71-09AC-4D88-8395-9ED6690F9F2C}" type="pres">
      <dgm:prSet presAssocID="{F7A4CF68-A319-46B5-BF0D-24ACE827BEEC}" presName="childRect" presStyleLbl="bgAcc1" presStyleIdx="0" presStyleCnt="1" custLinFactNeighborX="-85229" custLinFactNeighborY="2103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0FF7032-905E-441D-B924-D72C57B2C1F6}" type="pres">
      <dgm:prSet presAssocID="{F7A4CF68-A319-46B5-BF0D-24ACE827BEE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B527414-B896-46E2-B56D-1FB598DEC98C}" type="pres">
      <dgm:prSet presAssocID="{F7A4CF68-A319-46B5-BF0D-24ACE827BEEC}" presName="parentRect" presStyleLbl="alignNode1" presStyleIdx="0" presStyleCnt="1" custAng="5400000" custLinFactX="-60363" custLinFactY="-17180" custLinFactNeighborX="-100000" custLinFactNeighborY="-100000"/>
      <dgm:spPr/>
    </dgm:pt>
    <dgm:pt modelId="{1539CE2B-F1CE-47C6-8AB8-D1A65C84F7CB}" type="pres">
      <dgm:prSet presAssocID="{F7A4CF68-A319-46B5-BF0D-24ACE827BEEC}" presName="adorn" presStyleLbl="fgAccFollowNode1" presStyleIdx="0" presStyleCnt="1" custScaleX="55615" custLinFactX="176241" custLinFactNeighborX="200000" custLinFactNeighborY="15438"/>
      <dgm:spPr/>
    </dgm:pt>
  </dgm:ptLst>
  <dgm:cxnLst>
    <dgm:cxn modelId="{12BE3B03-467B-4F82-B545-4B3EB664018E}" type="presOf" srcId="{F7A4CF68-A319-46B5-BF0D-24ACE827BEEC}" destId="{0B527414-B896-46E2-B56D-1FB598DEC98C}" srcOrd="1" destOrd="0" presId="urn:microsoft.com/office/officeart/2005/8/layout/bList2"/>
    <dgm:cxn modelId="{6872CE06-3376-484C-9B41-6F17AD1E0ABC}" type="presOf" srcId="{F013B861-6BC3-4822-BCB8-56DED80CF3FB}" destId="{450FB417-6566-4A03-B395-62B3C7CA422C}" srcOrd="0" destOrd="0" presId="urn:microsoft.com/office/officeart/2005/8/layout/bList2"/>
    <dgm:cxn modelId="{6CC64536-5DD8-46E3-8121-58D5BB57C7D2}" type="presOf" srcId="{F7A4CF68-A319-46B5-BF0D-24ACE827BEEC}" destId="{10FF7032-905E-441D-B924-D72C57B2C1F6}" srcOrd="0" destOrd="0" presId="urn:microsoft.com/office/officeart/2005/8/layout/bList2"/>
    <dgm:cxn modelId="{F15A51E1-2951-4980-81AA-962342A40885}" srcId="{F013B861-6BC3-4822-BCB8-56DED80CF3FB}" destId="{F7A4CF68-A319-46B5-BF0D-24ACE827BEEC}" srcOrd="0" destOrd="0" parTransId="{5A8EC334-A9DE-445A-A90F-E20152E2367C}" sibTransId="{475F7473-598D-431E-AE63-5FFD97DB1C49}"/>
    <dgm:cxn modelId="{96B862BD-E0EF-46EA-ACC0-0B5A08AFA034}" type="presParOf" srcId="{450FB417-6566-4A03-B395-62B3C7CA422C}" destId="{69A0B6AA-BBF4-45A4-99BF-305E26BA0D46}" srcOrd="0" destOrd="0" presId="urn:microsoft.com/office/officeart/2005/8/layout/bList2"/>
    <dgm:cxn modelId="{2125A395-B79B-443F-A977-458B1A0CC12D}" type="presParOf" srcId="{69A0B6AA-BBF4-45A4-99BF-305E26BA0D46}" destId="{935A9D71-09AC-4D88-8395-9ED6690F9F2C}" srcOrd="0" destOrd="0" presId="urn:microsoft.com/office/officeart/2005/8/layout/bList2"/>
    <dgm:cxn modelId="{8FE7AD30-3486-416D-B6E2-B2DF8FF50327}" type="presParOf" srcId="{69A0B6AA-BBF4-45A4-99BF-305E26BA0D46}" destId="{10FF7032-905E-441D-B924-D72C57B2C1F6}" srcOrd="1" destOrd="0" presId="urn:microsoft.com/office/officeart/2005/8/layout/bList2"/>
    <dgm:cxn modelId="{8137FF51-BCEB-4556-8A34-5A62F5044DB1}" type="presParOf" srcId="{69A0B6AA-BBF4-45A4-99BF-305E26BA0D46}" destId="{0B527414-B896-46E2-B56D-1FB598DEC98C}" srcOrd="2" destOrd="0" presId="urn:microsoft.com/office/officeart/2005/8/layout/bList2"/>
    <dgm:cxn modelId="{6FB78E5F-32AF-4852-9C4C-E16EBF980E37}" type="presParOf" srcId="{69A0B6AA-BBF4-45A4-99BF-305E26BA0D46}" destId="{1539CE2B-F1CE-47C6-8AB8-D1A65C84F7C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853DA3-0F9D-4A23-8D7C-005A702DAF6B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38BE04-4B1D-4C44-8A92-ACD30136AA7B}">
      <dgm:prSet phldrT="[Text]" phldr="1"/>
      <dgm:spPr/>
      <dgm:t>
        <a:bodyPr/>
        <a:lstStyle/>
        <a:p>
          <a:endParaRPr lang="en-US"/>
        </a:p>
      </dgm:t>
    </dgm:pt>
    <dgm:pt modelId="{3DCA674E-A0C7-4B95-B4EC-5D5F05C5789B}" type="parTrans" cxnId="{F9DE7CC8-4834-4971-9FF6-7E590648E2D5}">
      <dgm:prSet/>
      <dgm:spPr/>
      <dgm:t>
        <a:bodyPr/>
        <a:lstStyle/>
        <a:p>
          <a:endParaRPr lang="en-US"/>
        </a:p>
      </dgm:t>
    </dgm:pt>
    <dgm:pt modelId="{22136324-F8DA-4300-BAB6-A3E11E5E757C}" type="sibTrans" cxnId="{F9DE7CC8-4834-4971-9FF6-7E590648E2D5}">
      <dgm:prSet/>
      <dgm:spPr/>
      <dgm:t>
        <a:bodyPr/>
        <a:lstStyle/>
        <a:p>
          <a:endParaRPr lang="en-US"/>
        </a:p>
      </dgm:t>
    </dgm:pt>
    <dgm:pt modelId="{FAABA53E-7DFB-487A-80D0-E9F3DEC51D4A}">
      <dgm:prSet phldrT="[Text]" custT="1"/>
      <dgm:spPr/>
      <dgm:t>
        <a:bodyPr/>
        <a:lstStyle/>
        <a:p>
          <a:r>
            <a:rPr lang="en-US" sz="2400" dirty="0" err="1">
              <a:latin typeface="Bernard MT Condensed" panose="02050806060905020404" pitchFamily="18" charset="0"/>
            </a:rPr>
            <a:t>Kekuatan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impian</a:t>
          </a:r>
          <a:endParaRPr lang="en-US" sz="2400" dirty="0">
            <a:latin typeface="Bernard MT Condensed" panose="02050806060905020404" pitchFamily="18" charset="0"/>
          </a:endParaRPr>
        </a:p>
      </dgm:t>
    </dgm:pt>
    <dgm:pt modelId="{AF52B4C2-7075-4A4B-8109-407E56B15615}" type="parTrans" cxnId="{8EFDAD84-94FE-41D8-A117-1815876BD0D6}">
      <dgm:prSet/>
      <dgm:spPr/>
      <dgm:t>
        <a:bodyPr/>
        <a:lstStyle/>
        <a:p>
          <a:endParaRPr lang="en-US"/>
        </a:p>
      </dgm:t>
    </dgm:pt>
    <dgm:pt modelId="{2123319B-A577-4EB3-9F89-3348E0226D34}" type="sibTrans" cxnId="{8EFDAD84-94FE-41D8-A117-1815876BD0D6}">
      <dgm:prSet/>
      <dgm:spPr/>
      <dgm:t>
        <a:bodyPr/>
        <a:lstStyle/>
        <a:p>
          <a:endParaRPr lang="en-US"/>
        </a:p>
      </dgm:t>
    </dgm:pt>
    <dgm:pt modelId="{8F1C63E0-F408-4F84-8110-F92D1F73480E}">
      <dgm:prSet phldrT="[Text]" phldr="1"/>
      <dgm:spPr/>
      <dgm:t>
        <a:bodyPr/>
        <a:lstStyle/>
        <a:p>
          <a:endParaRPr lang="en-US"/>
        </a:p>
      </dgm:t>
    </dgm:pt>
    <dgm:pt modelId="{6090E9D0-709C-420F-828F-CF2756A9B520}" type="parTrans" cxnId="{B29E11E8-67AB-4608-8738-B85E02BB0F9A}">
      <dgm:prSet/>
      <dgm:spPr/>
      <dgm:t>
        <a:bodyPr/>
        <a:lstStyle/>
        <a:p>
          <a:endParaRPr lang="en-US"/>
        </a:p>
      </dgm:t>
    </dgm:pt>
    <dgm:pt modelId="{1D68464C-9BCF-4123-8E66-2766771DD07A}" type="sibTrans" cxnId="{B29E11E8-67AB-4608-8738-B85E02BB0F9A}">
      <dgm:prSet/>
      <dgm:spPr/>
      <dgm:t>
        <a:bodyPr/>
        <a:lstStyle/>
        <a:p>
          <a:endParaRPr lang="en-US"/>
        </a:p>
      </dgm:t>
    </dgm:pt>
    <dgm:pt modelId="{BB5BF375-1943-462D-9983-BDAD8E7C0DFC}">
      <dgm:prSet phldrT="[Text]" custT="1"/>
      <dgm:spPr/>
      <dgm:t>
        <a:bodyPr/>
        <a:lstStyle/>
        <a:p>
          <a:r>
            <a:rPr lang="en-US" sz="2400" dirty="0" err="1">
              <a:latin typeface="Bernard MT Condensed" panose="02050806060905020404" pitchFamily="18" charset="0"/>
            </a:rPr>
            <a:t>Kekuatan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mencintai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diri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sendiri</a:t>
          </a:r>
          <a:endParaRPr lang="en-US" sz="2400" dirty="0">
            <a:latin typeface="Bernard MT Condensed" panose="02050806060905020404" pitchFamily="18" charset="0"/>
          </a:endParaRPr>
        </a:p>
      </dgm:t>
    </dgm:pt>
    <dgm:pt modelId="{657AFCE0-5BE0-42F9-AE03-B5FF33A4CC5B}" type="parTrans" cxnId="{A5BE3C53-F147-454B-951B-093D9F932DF0}">
      <dgm:prSet/>
      <dgm:spPr/>
      <dgm:t>
        <a:bodyPr/>
        <a:lstStyle/>
        <a:p>
          <a:endParaRPr lang="en-US"/>
        </a:p>
      </dgm:t>
    </dgm:pt>
    <dgm:pt modelId="{63724A08-72EA-4DF3-8F4C-7DCD9E936A53}" type="sibTrans" cxnId="{A5BE3C53-F147-454B-951B-093D9F932DF0}">
      <dgm:prSet/>
      <dgm:spPr/>
      <dgm:t>
        <a:bodyPr/>
        <a:lstStyle/>
        <a:p>
          <a:endParaRPr lang="en-US"/>
        </a:p>
      </dgm:t>
    </dgm:pt>
    <dgm:pt modelId="{75131607-EED4-4411-8DAE-1488023EA212}">
      <dgm:prSet phldrT="[Text]" phldr="1"/>
      <dgm:spPr/>
      <dgm:t>
        <a:bodyPr/>
        <a:lstStyle/>
        <a:p>
          <a:endParaRPr lang="en-US" dirty="0"/>
        </a:p>
      </dgm:t>
    </dgm:pt>
    <dgm:pt modelId="{7475BAB5-1991-4BAF-8F5E-E4736028DA44}" type="parTrans" cxnId="{EC5BBD83-25B6-4D4C-9B69-905FAC126F2F}">
      <dgm:prSet/>
      <dgm:spPr/>
      <dgm:t>
        <a:bodyPr/>
        <a:lstStyle/>
        <a:p>
          <a:endParaRPr lang="en-US"/>
        </a:p>
      </dgm:t>
    </dgm:pt>
    <dgm:pt modelId="{2E480BF8-F998-473B-8C85-079AF65A7E33}" type="sibTrans" cxnId="{EC5BBD83-25B6-4D4C-9B69-905FAC126F2F}">
      <dgm:prSet/>
      <dgm:spPr/>
      <dgm:t>
        <a:bodyPr/>
        <a:lstStyle/>
        <a:p>
          <a:endParaRPr lang="en-US"/>
        </a:p>
      </dgm:t>
    </dgm:pt>
    <dgm:pt modelId="{A4221182-E0FC-449F-93E0-3405E654A6A9}">
      <dgm:prSet phldrT="[Text]" custT="1"/>
      <dgm:spPr/>
      <dgm:t>
        <a:bodyPr/>
        <a:lstStyle/>
        <a:p>
          <a:r>
            <a:rPr lang="en-US" sz="2400" dirty="0" err="1">
              <a:latin typeface="Bernard MT Condensed" panose="02050806060905020404" pitchFamily="18" charset="0"/>
            </a:rPr>
            <a:t>Kekuatan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bersikap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tegar</a:t>
          </a:r>
          <a:endParaRPr lang="en-US" sz="2400" dirty="0">
            <a:latin typeface="Bernard MT Condensed" panose="02050806060905020404" pitchFamily="18" charset="0"/>
          </a:endParaRPr>
        </a:p>
      </dgm:t>
    </dgm:pt>
    <dgm:pt modelId="{7009B38D-75DE-479E-A9DF-B3B2ED592C5A}" type="parTrans" cxnId="{F2E00420-8A94-438F-B04A-260A47DC643B}">
      <dgm:prSet/>
      <dgm:spPr/>
      <dgm:t>
        <a:bodyPr/>
        <a:lstStyle/>
        <a:p>
          <a:endParaRPr lang="en-US"/>
        </a:p>
      </dgm:t>
    </dgm:pt>
    <dgm:pt modelId="{55196F75-5303-48AB-B6CE-CEC1496D21E3}" type="sibTrans" cxnId="{F2E00420-8A94-438F-B04A-260A47DC643B}">
      <dgm:prSet/>
      <dgm:spPr/>
      <dgm:t>
        <a:bodyPr/>
        <a:lstStyle/>
        <a:p>
          <a:endParaRPr lang="en-US"/>
        </a:p>
      </dgm:t>
    </dgm:pt>
    <dgm:pt modelId="{75DAAB3A-AD12-418B-9C69-1055136E0651}">
      <dgm:prSet phldrT="[Text]" custT="1"/>
      <dgm:spPr/>
      <dgm:t>
        <a:bodyPr/>
        <a:lstStyle/>
        <a:p>
          <a:r>
            <a:rPr lang="en-US" sz="2400" dirty="0" err="1">
              <a:latin typeface="Bernard MT Condensed" panose="02050806060905020404" pitchFamily="18" charset="0"/>
            </a:rPr>
            <a:t>Kekuatan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percaya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diri</a:t>
          </a:r>
          <a:endParaRPr lang="en-US" sz="2400" dirty="0">
            <a:latin typeface="Bernard MT Condensed" panose="02050806060905020404" pitchFamily="18" charset="0"/>
          </a:endParaRPr>
        </a:p>
      </dgm:t>
    </dgm:pt>
    <dgm:pt modelId="{B0ED184C-4523-493B-BD5B-811EFEA9F5E1}" type="parTrans" cxnId="{381FB69B-59FD-40CE-96A8-FEF5EFE71DBD}">
      <dgm:prSet/>
      <dgm:spPr/>
      <dgm:t>
        <a:bodyPr/>
        <a:lstStyle/>
        <a:p>
          <a:endParaRPr lang="en-US"/>
        </a:p>
      </dgm:t>
    </dgm:pt>
    <dgm:pt modelId="{934B6E7C-02A7-4F26-88A3-2E0AD0C6DFE2}" type="sibTrans" cxnId="{381FB69B-59FD-40CE-96A8-FEF5EFE71DBD}">
      <dgm:prSet/>
      <dgm:spPr/>
      <dgm:t>
        <a:bodyPr/>
        <a:lstStyle/>
        <a:p>
          <a:endParaRPr lang="en-US"/>
        </a:p>
      </dgm:t>
    </dgm:pt>
    <dgm:pt modelId="{AF3859ED-253C-4347-AA2D-DB382AE341EA}">
      <dgm:prSet phldrT="[Text]" custT="1"/>
      <dgm:spPr/>
      <dgm:t>
        <a:bodyPr/>
        <a:lstStyle/>
        <a:p>
          <a:r>
            <a:rPr lang="en-US" sz="2400" dirty="0" err="1">
              <a:latin typeface="Bernard MT Condensed" panose="02050806060905020404" pitchFamily="18" charset="0"/>
            </a:rPr>
            <a:t>Kekuatan</a:t>
          </a:r>
          <a:r>
            <a:rPr lang="en-US" sz="2400" dirty="0">
              <a:latin typeface="Bernard MT Condensed" panose="02050806060905020404" pitchFamily="18" charset="0"/>
            </a:rPr>
            <a:t> </a:t>
          </a:r>
          <a:r>
            <a:rPr lang="en-US" sz="2400" dirty="0" err="1">
              <a:latin typeface="Bernard MT Condensed" panose="02050806060905020404" pitchFamily="18" charset="0"/>
            </a:rPr>
            <a:t>memberi</a:t>
          </a:r>
          <a:endParaRPr lang="en-US" sz="2400" dirty="0">
            <a:latin typeface="Bernard MT Condensed" panose="02050806060905020404" pitchFamily="18" charset="0"/>
          </a:endParaRPr>
        </a:p>
      </dgm:t>
    </dgm:pt>
    <dgm:pt modelId="{77BA879D-5F9F-4770-86C4-AB9F6049AD2E}" type="parTrans" cxnId="{0DD69266-9E1A-4DC6-AADF-7AEC5D5FC608}">
      <dgm:prSet/>
      <dgm:spPr/>
      <dgm:t>
        <a:bodyPr/>
        <a:lstStyle/>
        <a:p>
          <a:endParaRPr lang="en-US"/>
        </a:p>
      </dgm:t>
    </dgm:pt>
    <dgm:pt modelId="{2FD45E93-5131-4734-A461-D7857F8372E3}" type="sibTrans" cxnId="{0DD69266-9E1A-4DC6-AADF-7AEC5D5FC608}">
      <dgm:prSet/>
      <dgm:spPr/>
      <dgm:t>
        <a:bodyPr/>
        <a:lstStyle/>
        <a:p>
          <a:endParaRPr lang="en-US"/>
        </a:p>
      </dgm:t>
    </dgm:pt>
    <dgm:pt modelId="{B69D0D37-6801-4E54-AD3F-D7D2A6A4107C}">
      <dgm:prSet phldrT="[Text]" custT="1"/>
      <dgm:spPr/>
      <dgm:t>
        <a:bodyPr/>
        <a:lstStyle/>
        <a:p>
          <a:r>
            <a:rPr lang="en-US" sz="2400" dirty="0" err="1">
              <a:latin typeface="Bernard MT Condensed" panose="02050806060905020404" pitchFamily="18" charset="0"/>
            </a:rPr>
            <a:t>Kekuatan</a:t>
          </a:r>
          <a:r>
            <a:rPr lang="en-US" sz="2400" dirty="0">
              <a:latin typeface="Bernard MT Condensed" panose="02050806060905020404" pitchFamily="18" charset="0"/>
            </a:rPr>
            <a:t> rasa </a:t>
          </a:r>
          <a:r>
            <a:rPr lang="en-US" sz="2400" dirty="0" err="1">
              <a:latin typeface="Bernard MT Condensed" panose="02050806060905020404" pitchFamily="18" charset="0"/>
            </a:rPr>
            <a:t>syukur</a:t>
          </a:r>
          <a:endParaRPr lang="en-US" sz="2400" dirty="0">
            <a:latin typeface="Bernard MT Condensed" panose="02050806060905020404" pitchFamily="18" charset="0"/>
          </a:endParaRPr>
        </a:p>
      </dgm:t>
    </dgm:pt>
    <dgm:pt modelId="{5A8C01EB-040E-4B59-927D-4EA4F63A874E}" type="parTrans" cxnId="{2663C08C-00B8-42E6-8200-8808D26F0D93}">
      <dgm:prSet/>
      <dgm:spPr/>
      <dgm:t>
        <a:bodyPr/>
        <a:lstStyle/>
        <a:p>
          <a:endParaRPr lang="en-US"/>
        </a:p>
      </dgm:t>
    </dgm:pt>
    <dgm:pt modelId="{7F6DE83C-8EC3-4BBE-A10E-4FEA67A57134}" type="sibTrans" cxnId="{2663C08C-00B8-42E6-8200-8808D26F0D93}">
      <dgm:prSet/>
      <dgm:spPr/>
      <dgm:t>
        <a:bodyPr/>
        <a:lstStyle/>
        <a:p>
          <a:endParaRPr lang="en-US"/>
        </a:p>
      </dgm:t>
    </dgm:pt>
    <dgm:pt modelId="{E5A48037-6B1D-4B6B-8BBA-E4E21DAC85CA}" type="pres">
      <dgm:prSet presAssocID="{0F853DA3-0F9D-4A23-8D7C-005A702DAF6B}" presName="linearFlow" presStyleCnt="0">
        <dgm:presLayoutVars>
          <dgm:dir/>
          <dgm:animLvl val="lvl"/>
          <dgm:resizeHandles val="exact"/>
        </dgm:presLayoutVars>
      </dgm:prSet>
      <dgm:spPr/>
    </dgm:pt>
    <dgm:pt modelId="{AA48A54C-858D-4711-9A9D-E7448C053D18}" type="pres">
      <dgm:prSet presAssocID="{1938BE04-4B1D-4C44-8A92-ACD30136AA7B}" presName="composite" presStyleCnt="0"/>
      <dgm:spPr/>
    </dgm:pt>
    <dgm:pt modelId="{926A2020-E43F-454C-A80E-ED90547C9AB5}" type="pres">
      <dgm:prSet presAssocID="{1938BE04-4B1D-4C44-8A92-ACD30136AA7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6D4C7D4-637F-4476-9B70-4407525F84F0}" type="pres">
      <dgm:prSet presAssocID="{1938BE04-4B1D-4C44-8A92-ACD30136AA7B}" presName="descendantText" presStyleLbl="alignAcc1" presStyleIdx="0" presStyleCnt="3">
        <dgm:presLayoutVars>
          <dgm:bulletEnabled val="1"/>
        </dgm:presLayoutVars>
      </dgm:prSet>
      <dgm:spPr/>
    </dgm:pt>
    <dgm:pt modelId="{58A1E662-6418-4C2A-BD79-DEFD76A9CA3A}" type="pres">
      <dgm:prSet presAssocID="{22136324-F8DA-4300-BAB6-A3E11E5E757C}" presName="sp" presStyleCnt="0"/>
      <dgm:spPr/>
    </dgm:pt>
    <dgm:pt modelId="{B2C04C5E-9089-4CFB-834C-F0B6FFD2971D}" type="pres">
      <dgm:prSet presAssocID="{8F1C63E0-F408-4F84-8110-F92D1F73480E}" presName="composite" presStyleCnt="0"/>
      <dgm:spPr/>
    </dgm:pt>
    <dgm:pt modelId="{BB93D8D3-2516-419C-9057-DE125A9940CC}" type="pres">
      <dgm:prSet presAssocID="{8F1C63E0-F408-4F84-8110-F92D1F73480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C5EBF9D-C316-4854-AEF8-E652740349AC}" type="pres">
      <dgm:prSet presAssocID="{8F1C63E0-F408-4F84-8110-F92D1F73480E}" presName="descendantText" presStyleLbl="alignAcc1" presStyleIdx="1" presStyleCnt="3">
        <dgm:presLayoutVars>
          <dgm:bulletEnabled val="1"/>
        </dgm:presLayoutVars>
      </dgm:prSet>
      <dgm:spPr/>
    </dgm:pt>
    <dgm:pt modelId="{3B426363-EA5D-435F-821C-84967F1AE673}" type="pres">
      <dgm:prSet presAssocID="{1D68464C-9BCF-4123-8E66-2766771DD07A}" presName="sp" presStyleCnt="0"/>
      <dgm:spPr/>
    </dgm:pt>
    <dgm:pt modelId="{AF81037E-9BC9-401B-9B5F-430DCE10EDD9}" type="pres">
      <dgm:prSet presAssocID="{75131607-EED4-4411-8DAE-1488023EA212}" presName="composite" presStyleCnt="0"/>
      <dgm:spPr/>
    </dgm:pt>
    <dgm:pt modelId="{066F3F38-5FD9-45C5-8FC3-CAC99D036D1F}" type="pres">
      <dgm:prSet presAssocID="{75131607-EED4-4411-8DAE-1488023EA21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0DFA584-ECC0-44A0-B637-1F4EF4132094}" type="pres">
      <dgm:prSet presAssocID="{75131607-EED4-4411-8DAE-1488023EA21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BB33A0F-5611-4874-875F-310BE21B3D59}" type="presOf" srcId="{0F853DA3-0F9D-4A23-8D7C-005A702DAF6B}" destId="{E5A48037-6B1D-4B6B-8BBA-E4E21DAC85CA}" srcOrd="0" destOrd="0" presId="urn:microsoft.com/office/officeart/2005/8/layout/chevron2"/>
    <dgm:cxn modelId="{F2E00420-8A94-438F-B04A-260A47DC643B}" srcId="{75131607-EED4-4411-8DAE-1488023EA212}" destId="{A4221182-E0FC-449F-93E0-3405E654A6A9}" srcOrd="0" destOrd="0" parTransId="{7009B38D-75DE-479E-A9DF-B3B2ED592C5A}" sibTransId="{55196F75-5303-48AB-B6CE-CEC1496D21E3}"/>
    <dgm:cxn modelId="{F5193224-508E-4FFC-BB8C-8BFF3508B7B1}" type="presOf" srcId="{A4221182-E0FC-449F-93E0-3405E654A6A9}" destId="{30DFA584-ECC0-44A0-B637-1F4EF4132094}" srcOrd="0" destOrd="0" presId="urn:microsoft.com/office/officeart/2005/8/layout/chevron2"/>
    <dgm:cxn modelId="{CA878031-DC3A-44AD-9361-B5B250C5F797}" type="presOf" srcId="{B69D0D37-6801-4E54-AD3F-D7D2A6A4107C}" destId="{D6D4C7D4-637F-4476-9B70-4407525F84F0}" srcOrd="0" destOrd="1" presId="urn:microsoft.com/office/officeart/2005/8/layout/chevron2"/>
    <dgm:cxn modelId="{0DD69266-9E1A-4DC6-AADF-7AEC5D5FC608}" srcId="{8F1C63E0-F408-4F84-8110-F92D1F73480E}" destId="{AF3859ED-253C-4347-AA2D-DB382AE341EA}" srcOrd="1" destOrd="0" parTransId="{77BA879D-5F9F-4770-86C4-AB9F6049AD2E}" sibTransId="{2FD45E93-5131-4734-A461-D7857F8372E3}"/>
    <dgm:cxn modelId="{AC98686B-F978-4B0B-A681-15796FAC1898}" type="presOf" srcId="{FAABA53E-7DFB-487A-80D0-E9F3DEC51D4A}" destId="{D6D4C7D4-637F-4476-9B70-4407525F84F0}" srcOrd="0" destOrd="0" presId="urn:microsoft.com/office/officeart/2005/8/layout/chevron2"/>
    <dgm:cxn modelId="{A5BE3C53-F147-454B-951B-093D9F932DF0}" srcId="{8F1C63E0-F408-4F84-8110-F92D1F73480E}" destId="{BB5BF375-1943-462D-9983-BDAD8E7C0DFC}" srcOrd="0" destOrd="0" parTransId="{657AFCE0-5BE0-42F9-AE03-B5FF33A4CC5B}" sibTransId="{63724A08-72EA-4DF3-8F4C-7DCD9E936A53}"/>
    <dgm:cxn modelId="{EC5BBD83-25B6-4D4C-9B69-905FAC126F2F}" srcId="{0F853DA3-0F9D-4A23-8D7C-005A702DAF6B}" destId="{75131607-EED4-4411-8DAE-1488023EA212}" srcOrd="2" destOrd="0" parTransId="{7475BAB5-1991-4BAF-8F5E-E4736028DA44}" sibTransId="{2E480BF8-F998-473B-8C85-079AF65A7E33}"/>
    <dgm:cxn modelId="{8EFDAD84-94FE-41D8-A117-1815876BD0D6}" srcId="{1938BE04-4B1D-4C44-8A92-ACD30136AA7B}" destId="{FAABA53E-7DFB-487A-80D0-E9F3DEC51D4A}" srcOrd="0" destOrd="0" parTransId="{AF52B4C2-7075-4A4B-8109-407E56B15615}" sibTransId="{2123319B-A577-4EB3-9F89-3348E0226D34}"/>
    <dgm:cxn modelId="{2663C08C-00B8-42E6-8200-8808D26F0D93}" srcId="{1938BE04-4B1D-4C44-8A92-ACD30136AA7B}" destId="{B69D0D37-6801-4E54-AD3F-D7D2A6A4107C}" srcOrd="1" destOrd="0" parTransId="{5A8C01EB-040E-4B59-927D-4EA4F63A874E}" sibTransId="{7F6DE83C-8EC3-4BBE-A10E-4FEA67A57134}"/>
    <dgm:cxn modelId="{381FB69B-59FD-40CE-96A8-FEF5EFE71DBD}" srcId="{75131607-EED4-4411-8DAE-1488023EA212}" destId="{75DAAB3A-AD12-418B-9C69-1055136E0651}" srcOrd="1" destOrd="0" parTransId="{B0ED184C-4523-493B-BD5B-811EFEA9F5E1}" sibTransId="{934B6E7C-02A7-4F26-88A3-2E0AD0C6DFE2}"/>
    <dgm:cxn modelId="{D53257B6-9008-4A01-8D96-82520C09CDC0}" type="presOf" srcId="{AF3859ED-253C-4347-AA2D-DB382AE341EA}" destId="{4C5EBF9D-C316-4854-AEF8-E652740349AC}" srcOrd="0" destOrd="1" presId="urn:microsoft.com/office/officeart/2005/8/layout/chevron2"/>
    <dgm:cxn modelId="{415346C3-CFD7-437E-A39F-2963AA6A4076}" type="presOf" srcId="{8F1C63E0-F408-4F84-8110-F92D1F73480E}" destId="{BB93D8D3-2516-419C-9057-DE125A9940CC}" srcOrd="0" destOrd="0" presId="urn:microsoft.com/office/officeart/2005/8/layout/chevron2"/>
    <dgm:cxn modelId="{F9DE7CC8-4834-4971-9FF6-7E590648E2D5}" srcId="{0F853DA3-0F9D-4A23-8D7C-005A702DAF6B}" destId="{1938BE04-4B1D-4C44-8A92-ACD30136AA7B}" srcOrd="0" destOrd="0" parTransId="{3DCA674E-A0C7-4B95-B4EC-5D5F05C5789B}" sibTransId="{22136324-F8DA-4300-BAB6-A3E11E5E757C}"/>
    <dgm:cxn modelId="{393501D4-5E7C-4176-955A-7E1EE063E0D4}" type="presOf" srcId="{75131607-EED4-4411-8DAE-1488023EA212}" destId="{066F3F38-5FD9-45C5-8FC3-CAC99D036D1F}" srcOrd="0" destOrd="0" presId="urn:microsoft.com/office/officeart/2005/8/layout/chevron2"/>
    <dgm:cxn modelId="{B29E11E8-67AB-4608-8738-B85E02BB0F9A}" srcId="{0F853DA3-0F9D-4A23-8D7C-005A702DAF6B}" destId="{8F1C63E0-F408-4F84-8110-F92D1F73480E}" srcOrd="1" destOrd="0" parTransId="{6090E9D0-709C-420F-828F-CF2756A9B520}" sibTransId="{1D68464C-9BCF-4123-8E66-2766771DD07A}"/>
    <dgm:cxn modelId="{1A03ABE9-43E7-48FB-82CF-A1FCB32CB2D1}" type="presOf" srcId="{75DAAB3A-AD12-418B-9C69-1055136E0651}" destId="{30DFA584-ECC0-44A0-B637-1F4EF4132094}" srcOrd="0" destOrd="1" presId="urn:microsoft.com/office/officeart/2005/8/layout/chevron2"/>
    <dgm:cxn modelId="{6170DEEE-9BAA-4C4F-A5BA-7542DECCED56}" type="presOf" srcId="{1938BE04-4B1D-4C44-8A92-ACD30136AA7B}" destId="{926A2020-E43F-454C-A80E-ED90547C9AB5}" srcOrd="0" destOrd="0" presId="urn:microsoft.com/office/officeart/2005/8/layout/chevron2"/>
    <dgm:cxn modelId="{7ED78AF6-ACBB-4A60-904C-6A1218C0323C}" type="presOf" srcId="{BB5BF375-1943-462D-9983-BDAD8E7C0DFC}" destId="{4C5EBF9D-C316-4854-AEF8-E652740349AC}" srcOrd="0" destOrd="0" presId="urn:microsoft.com/office/officeart/2005/8/layout/chevron2"/>
    <dgm:cxn modelId="{1C9CBB37-3A82-4743-9CF9-0FFA97ECA42B}" type="presParOf" srcId="{E5A48037-6B1D-4B6B-8BBA-E4E21DAC85CA}" destId="{AA48A54C-858D-4711-9A9D-E7448C053D18}" srcOrd="0" destOrd="0" presId="urn:microsoft.com/office/officeart/2005/8/layout/chevron2"/>
    <dgm:cxn modelId="{C69F1DFC-2B01-42FB-B94B-7880DC27D56A}" type="presParOf" srcId="{AA48A54C-858D-4711-9A9D-E7448C053D18}" destId="{926A2020-E43F-454C-A80E-ED90547C9AB5}" srcOrd="0" destOrd="0" presId="urn:microsoft.com/office/officeart/2005/8/layout/chevron2"/>
    <dgm:cxn modelId="{561DAE90-24D3-45FB-89BB-04C8E7CBE05D}" type="presParOf" srcId="{AA48A54C-858D-4711-9A9D-E7448C053D18}" destId="{D6D4C7D4-637F-4476-9B70-4407525F84F0}" srcOrd="1" destOrd="0" presId="urn:microsoft.com/office/officeart/2005/8/layout/chevron2"/>
    <dgm:cxn modelId="{526D848E-01D5-4C88-AAE2-FB7B0006FB2C}" type="presParOf" srcId="{E5A48037-6B1D-4B6B-8BBA-E4E21DAC85CA}" destId="{58A1E662-6418-4C2A-BD79-DEFD76A9CA3A}" srcOrd="1" destOrd="0" presId="urn:microsoft.com/office/officeart/2005/8/layout/chevron2"/>
    <dgm:cxn modelId="{3742CB9C-C5B0-43EA-8686-6946F5B10E62}" type="presParOf" srcId="{E5A48037-6B1D-4B6B-8BBA-E4E21DAC85CA}" destId="{B2C04C5E-9089-4CFB-834C-F0B6FFD2971D}" srcOrd="2" destOrd="0" presId="urn:microsoft.com/office/officeart/2005/8/layout/chevron2"/>
    <dgm:cxn modelId="{570115FA-6152-4D4D-B3EC-F60481AF7402}" type="presParOf" srcId="{B2C04C5E-9089-4CFB-834C-F0B6FFD2971D}" destId="{BB93D8D3-2516-419C-9057-DE125A9940CC}" srcOrd="0" destOrd="0" presId="urn:microsoft.com/office/officeart/2005/8/layout/chevron2"/>
    <dgm:cxn modelId="{D749344D-24DD-40C6-82B0-D14B1060561B}" type="presParOf" srcId="{B2C04C5E-9089-4CFB-834C-F0B6FFD2971D}" destId="{4C5EBF9D-C316-4854-AEF8-E652740349AC}" srcOrd="1" destOrd="0" presId="urn:microsoft.com/office/officeart/2005/8/layout/chevron2"/>
    <dgm:cxn modelId="{5BBDC511-0714-4C93-A696-35544D1DDCE7}" type="presParOf" srcId="{E5A48037-6B1D-4B6B-8BBA-E4E21DAC85CA}" destId="{3B426363-EA5D-435F-821C-84967F1AE673}" srcOrd="3" destOrd="0" presId="urn:microsoft.com/office/officeart/2005/8/layout/chevron2"/>
    <dgm:cxn modelId="{14882A80-E07B-4F76-87DF-5F66B9DBA950}" type="presParOf" srcId="{E5A48037-6B1D-4B6B-8BBA-E4E21DAC85CA}" destId="{AF81037E-9BC9-401B-9B5F-430DCE10EDD9}" srcOrd="4" destOrd="0" presId="urn:microsoft.com/office/officeart/2005/8/layout/chevron2"/>
    <dgm:cxn modelId="{ADBCBAF3-71A0-4400-AF85-38ABCB415E6C}" type="presParOf" srcId="{AF81037E-9BC9-401B-9B5F-430DCE10EDD9}" destId="{066F3F38-5FD9-45C5-8FC3-CAC99D036D1F}" srcOrd="0" destOrd="0" presId="urn:microsoft.com/office/officeart/2005/8/layout/chevron2"/>
    <dgm:cxn modelId="{492D5034-D941-42F0-BCFB-26311195030A}" type="presParOf" srcId="{AF81037E-9BC9-401B-9B5F-430DCE10EDD9}" destId="{30DFA584-ECC0-44A0-B637-1F4EF413209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8CA793-60EF-4507-BF5C-9EAA1717B941}" type="doc">
      <dgm:prSet loTypeId="urn:microsoft.com/office/officeart/2005/8/layout/cycle4" loCatId="cycl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B794C5-48FF-4CAC-A4A1-84E407B7DB1A}">
      <dgm:prSet phldrT="[Text]" custT="1"/>
      <dgm:spPr/>
      <dgm:t>
        <a:bodyPr/>
        <a:lstStyle/>
        <a:p>
          <a:r>
            <a:rPr lang="en-US" sz="2400" dirty="0" err="1">
              <a:latin typeface="Bernard MT Condensed" panose="02050806060905020404" pitchFamily="18" charset="0"/>
            </a:rPr>
            <a:t>Pengalaman</a:t>
          </a:r>
          <a:r>
            <a:rPr lang="en-US" sz="2400" dirty="0">
              <a:latin typeface="Bernard MT Condensed" panose="02050806060905020404" pitchFamily="18" charset="0"/>
            </a:rPr>
            <a:t> Spiritual</a:t>
          </a:r>
        </a:p>
      </dgm:t>
    </dgm:pt>
    <dgm:pt modelId="{84EFB58F-BCA2-4661-80F5-B9E957AA59E8}" type="parTrans" cxnId="{F290C291-F212-4475-8F3E-4FB6D87E0FA2}">
      <dgm:prSet/>
      <dgm:spPr/>
      <dgm:t>
        <a:bodyPr/>
        <a:lstStyle/>
        <a:p>
          <a:endParaRPr lang="en-US"/>
        </a:p>
      </dgm:t>
    </dgm:pt>
    <dgm:pt modelId="{504FB747-43B5-4F38-A69D-EA487A023D24}" type="sibTrans" cxnId="{F290C291-F212-4475-8F3E-4FB6D87E0FA2}">
      <dgm:prSet/>
      <dgm:spPr/>
      <dgm:t>
        <a:bodyPr/>
        <a:lstStyle/>
        <a:p>
          <a:endParaRPr lang="en-US"/>
        </a:p>
      </dgm:t>
    </dgm:pt>
    <dgm:pt modelId="{509684D7-0FA0-4C09-922F-FC6FA4E425BC}">
      <dgm:prSet phldrT="[Text]" phldr="1"/>
      <dgm:spPr/>
      <dgm:t>
        <a:bodyPr/>
        <a:lstStyle/>
        <a:p>
          <a:endParaRPr lang="en-US" dirty="0"/>
        </a:p>
      </dgm:t>
    </dgm:pt>
    <dgm:pt modelId="{2E473923-336E-40C5-B0BA-EFE82D0CEBD6}" type="parTrans" cxnId="{C50CB068-2F4F-4C3B-8E09-EED63EFE03F2}">
      <dgm:prSet/>
      <dgm:spPr/>
      <dgm:t>
        <a:bodyPr/>
        <a:lstStyle/>
        <a:p>
          <a:endParaRPr lang="en-US"/>
        </a:p>
      </dgm:t>
    </dgm:pt>
    <dgm:pt modelId="{7DAB8B93-FFB4-441F-BB4B-3DE0DAF1841B}" type="sibTrans" cxnId="{C50CB068-2F4F-4C3B-8E09-EED63EFE03F2}">
      <dgm:prSet/>
      <dgm:spPr/>
      <dgm:t>
        <a:bodyPr/>
        <a:lstStyle/>
        <a:p>
          <a:endParaRPr lang="en-US"/>
        </a:p>
      </dgm:t>
    </dgm:pt>
    <dgm:pt modelId="{8D08F77B-1C98-4C58-923D-8734BA686291}">
      <dgm:prSet phldrT="[Text]" custT="1"/>
      <dgm:spPr/>
      <dgm:t>
        <a:bodyPr/>
        <a:lstStyle/>
        <a:p>
          <a:r>
            <a:rPr lang="en-US" sz="2800" dirty="0" err="1">
              <a:latin typeface="Bernard MT Condensed" panose="02050806060905020404" pitchFamily="18" charset="0"/>
            </a:rPr>
            <a:t>Kecende</a:t>
          </a:r>
          <a:r>
            <a:rPr lang="en-US" sz="2800" dirty="0">
              <a:latin typeface="Bernard MT Condensed" panose="02050806060905020404" pitchFamily="18" charset="0"/>
            </a:rPr>
            <a:t> </a:t>
          </a:r>
          <a:r>
            <a:rPr lang="en-US" sz="2800" dirty="0" err="1">
              <a:latin typeface="Bernard MT Condensed" panose="02050806060905020404" pitchFamily="18" charset="0"/>
            </a:rPr>
            <a:t>rungan</a:t>
          </a:r>
          <a:r>
            <a:rPr lang="en-US" sz="2800" dirty="0">
              <a:latin typeface="Bernard MT Condensed" panose="02050806060905020404" pitchFamily="18" charset="0"/>
            </a:rPr>
            <a:t>  Ritual</a:t>
          </a:r>
        </a:p>
      </dgm:t>
    </dgm:pt>
    <dgm:pt modelId="{BF0A9D71-ACA8-4D2D-A03D-1BC82A876267}" type="parTrans" cxnId="{C9D050CC-43D3-478D-B546-AA9D791BE220}">
      <dgm:prSet/>
      <dgm:spPr/>
      <dgm:t>
        <a:bodyPr/>
        <a:lstStyle/>
        <a:p>
          <a:endParaRPr lang="en-US"/>
        </a:p>
      </dgm:t>
    </dgm:pt>
    <dgm:pt modelId="{0914CA2B-AEF4-45A8-A16A-0EF0D86818BF}" type="sibTrans" cxnId="{C9D050CC-43D3-478D-B546-AA9D791BE220}">
      <dgm:prSet/>
      <dgm:spPr/>
      <dgm:t>
        <a:bodyPr/>
        <a:lstStyle/>
        <a:p>
          <a:endParaRPr lang="en-US"/>
        </a:p>
      </dgm:t>
    </dgm:pt>
    <dgm:pt modelId="{707A89C2-5580-4969-83E3-2827000E3CAE}">
      <dgm:prSet phldrT="[Text]" phldr="1"/>
      <dgm:spPr/>
      <dgm:t>
        <a:bodyPr/>
        <a:lstStyle/>
        <a:p>
          <a:endParaRPr lang="en-US" dirty="0"/>
        </a:p>
      </dgm:t>
    </dgm:pt>
    <dgm:pt modelId="{531FF1F5-1E7D-43CF-A260-F146E0590E43}" type="parTrans" cxnId="{9B1314A2-C78F-40C1-AF76-30A1EF723FCE}">
      <dgm:prSet/>
      <dgm:spPr/>
      <dgm:t>
        <a:bodyPr/>
        <a:lstStyle/>
        <a:p>
          <a:endParaRPr lang="en-US"/>
        </a:p>
      </dgm:t>
    </dgm:pt>
    <dgm:pt modelId="{1041E5F1-3E57-4A64-8394-4262905BBD94}" type="sibTrans" cxnId="{9B1314A2-C78F-40C1-AF76-30A1EF723FCE}">
      <dgm:prSet/>
      <dgm:spPr/>
      <dgm:t>
        <a:bodyPr/>
        <a:lstStyle/>
        <a:p>
          <a:endParaRPr lang="en-US"/>
        </a:p>
      </dgm:t>
    </dgm:pt>
    <dgm:pt modelId="{6640EE3E-FC37-4639-929D-1BE346D4AE6C}">
      <dgm:prSet phldrT="[Text]"/>
      <dgm:spPr/>
      <dgm:t>
        <a:bodyPr/>
        <a:lstStyle/>
        <a:p>
          <a:r>
            <a:rPr lang="en-US" dirty="0" err="1">
              <a:latin typeface="Bernard MT Condensed" panose="02050806060905020404" pitchFamily="18" charset="0"/>
            </a:rPr>
            <a:t>Emosi</a:t>
          </a:r>
          <a:r>
            <a:rPr lang="en-US" dirty="0">
              <a:latin typeface="Bernard MT Condensed" panose="02050806060905020404" pitchFamily="18" charset="0"/>
            </a:rPr>
            <a:t> </a:t>
          </a:r>
          <a:r>
            <a:rPr lang="en-US" dirty="0" err="1">
              <a:latin typeface="Bernard MT Condensed" panose="02050806060905020404" pitchFamily="18" charset="0"/>
            </a:rPr>
            <a:t>Positif</a:t>
          </a:r>
          <a:endParaRPr lang="en-US" dirty="0">
            <a:latin typeface="Bernard MT Condensed" panose="02050806060905020404" pitchFamily="18" charset="0"/>
          </a:endParaRPr>
        </a:p>
      </dgm:t>
    </dgm:pt>
    <dgm:pt modelId="{9CAEA4E0-539A-4018-A465-2B16799B971A}" type="parTrans" cxnId="{4847AE1A-71E6-4FCA-AA14-712393E6C58E}">
      <dgm:prSet/>
      <dgm:spPr/>
      <dgm:t>
        <a:bodyPr/>
        <a:lstStyle/>
        <a:p>
          <a:endParaRPr lang="en-US"/>
        </a:p>
      </dgm:t>
    </dgm:pt>
    <dgm:pt modelId="{B4332FE8-756B-4926-AF2E-CD4E85FC5FA6}" type="sibTrans" cxnId="{4847AE1A-71E6-4FCA-AA14-712393E6C58E}">
      <dgm:prSet/>
      <dgm:spPr/>
      <dgm:t>
        <a:bodyPr/>
        <a:lstStyle/>
        <a:p>
          <a:endParaRPr lang="en-US"/>
        </a:p>
      </dgm:t>
    </dgm:pt>
    <dgm:pt modelId="{3E3731F3-5449-4BDF-B5E5-A03481E522FF}">
      <dgm:prSet phldrT="[Text]" custT="1"/>
      <dgm:spPr/>
      <dgm:t>
        <a:bodyPr/>
        <a:lstStyle/>
        <a:p>
          <a:endParaRPr lang="en-US" sz="3200" dirty="0"/>
        </a:p>
      </dgm:t>
    </dgm:pt>
    <dgm:pt modelId="{1B780AFA-E466-4C63-B039-82E46409B3B5}" type="parTrans" cxnId="{CCF0CA37-2BD6-42B3-AEAC-E580C8C0A5A0}">
      <dgm:prSet/>
      <dgm:spPr/>
      <dgm:t>
        <a:bodyPr/>
        <a:lstStyle/>
        <a:p>
          <a:endParaRPr lang="en-US"/>
        </a:p>
      </dgm:t>
    </dgm:pt>
    <dgm:pt modelId="{9A64405F-9A33-4C1B-B9BC-CE29B571E3CB}" type="sibTrans" cxnId="{CCF0CA37-2BD6-42B3-AEAC-E580C8C0A5A0}">
      <dgm:prSet/>
      <dgm:spPr/>
      <dgm:t>
        <a:bodyPr/>
        <a:lstStyle/>
        <a:p>
          <a:endParaRPr lang="en-US"/>
        </a:p>
      </dgm:t>
    </dgm:pt>
    <dgm:pt modelId="{EED61B31-9BDE-4935-9C92-BBCD02927539}">
      <dgm:prSet phldrT="[Text]"/>
      <dgm:spPr/>
      <dgm:t>
        <a:bodyPr/>
        <a:lstStyle/>
        <a:p>
          <a:r>
            <a:rPr lang="en-US" dirty="0" err="1">
              <a:latin typeface="Bernard MT Condensed" panose="02050806060905020404" pitchFamily="18" charset="0"/>
            </a:rPr>
            <a:t>Makna</a:t>
          </a:r>
          <a:r>
            <a:rPr lang="en-US" dirty="0">
              <a:latin typeface="Bernard MT Condensed" panose="02050806060905020404" pitchFamily="18" charset="0"/>
            </a:rPr>
            <a:t> </a:t>
          </a:r>
          <a:r>
            <a:rPr lang="en-US" dirty="0" err="1">
              <a:latin typeface="Bernard MT Condensed" panose="02050806060905020404" pitchFamily="18" charset="0"/>
            </a:rPr>
            <a:t>Hidup</a:t>
          </a:r>
          <a:endParaRPr lang="en-US" dirty="0">
            <a:latin typeface="Bernard MT Condensed" panose="02050806060905020404" pitchFamily="18" charset="0"/>
          </a:endParaRPr>
        </a:p>
      </dgm:t>
    </dgm:pt>
    <dgm:pt modelId="{F3D64E26-35B1-4564-B46F-28F75523817E}" type="parTrans" cxnId="{6BC8D95E-A5F1-4666-A568-ED83DEAE644E}">
      <dgm:prSet/>
      <dgm:spPr/>
      <dgm:t>
        <a:bodyPr/>
        <a:lstStyle/>
        <a:p>
          <a:endParaRPr lang="en-US"/>
        </a:p>
      </dgm:t>
    </dgm:pt>
    <dgm:pt modelId="{0B26DF0A-B162-44DC-AD92-EA290010CC37}" type="sibTrans" cxnId="{6BC8D95E-A5F1-4666-A568-ED83DEAE644E}">
      <dgm:prSet/>
      <dgm:spPr/>
      <dgm:t>
        <a:bodyPr/>
        <a:lstStyle/>
        <a:p>
          <a:endParaRPr lang="en-US"/>
        </a:p>
      </dgm:t>
    </dgm:pt>
    <dgm:pt modelId="{F8B874C1-60BA-4A56-A82A-C17C8A070EB0}">
      <dgm:prSet phldrT="[Text]" phldr="1"/>
      <dgm:spPr/>
      <dgm:t>
        <a:bodyPr/>
        <a:lstStyle/>
        <a:p>
          <a:endParaRPr lang="en-US"/>
        </a:p>
      </dgm:t>
    </dgm:pt>
    <dgm:pt modelId="{8AB86A81-0253-4FD1-82E9-305634E758C7}" type="parTrans" cxnId="{E1AB9A27-CB55-4344-8339-01E063578474}">
      <dgm:prSet/>
      <dgm:spPr/>
      <dgm:t>
        <a:bodyPr/>
        <a:lstStyle/>
        <a:p>
          <a:endParaRPr lang="en-US"/>
        </a:p>
      </dgm:t>
    </dgm:pt>
    <dgm:pt modelId="{58D91719-8E87-45B8-9128-97233CA01BC6}" type="sibTrans" cxnId="{E1AB9A27-CB55-4344-8339-01E063578474}">
      <dgm:prSet/>
      <dgm:spPr/>
      <dgm:t>
        <a:bodyPr/>
        <a:lstStyle/>
        <a:p>
          <a:endParaRPr lang="en-US"/>
        </a:p>
      </dgm:t>
    </dgm:pt>
    <dgm:pt modelId="{0E68232A-5F28-4A0A-BED0-2BED1E8B8BF5}" type="pres">
      <dgm:prSet presAssocID="{3D8CA793-60EF-4507-BF5C-9EAA1717B94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31184DF-407B-4B1D-B7A6-E3413D7F5E5B}" type="pres">
      <dgm:prSet presAssocID="{3D8CA793-60EF-4507-BF5C-9EAA1717B941}" presName="children" presStyleCnt="0"/>
      <dgm:spPr/>
    </dgm:pt>
    <dgm:pt modelId="{11F426D8-0689-43A3-82C3-65E7C0401016}" type="pres">
      <dgm:prSet presAssocID="{3D8CA793-60EF-4507-BF5C-9EAA1717B941}" presName="child1group" presStyleCnt="0"/>
      <dgm:spPr/>
    </dgm:pt>
    <dgm:pt modelId="{A6755795-96DC-4934-BC3D-5B83A6AFD2E0}" type="pres">
      <dgm:prSet presAssocID="{3D8CA793-60EF-4507-BF5C-9EAA1717B941}" presName="child1" presStyleLbl="bgAcc1" presStyleIdx="0" presStyleCnt="4" custScaleX="111119" custLinFactNeighborX="-52575" custLinFactNeighborY="6863"/>
      <dgm:spPr/>
    </dgm:pt>
    <dgm:pt modelId="{83E1203D-FFB6-4F12-86B6-305C2E63BD72}" type="pres">
      <dgm:prSet presAssocID="{3D8CA793-60EF-4507-BF5C-9EAA1717B941}" presName="child1Text" presStyleLbl="bgAcc1" presStyleIdx="0" presStyleCnt="4">
        <dgm:presLayoutVars>
          <dgm:bulletEnabled val="1"/>
        </dgm:presLayoutVars>
      </dgm:prSet>
      <dgm:spPr/>
    </dgm:pt>
    <dgm:pt modelId="{7E4D50D6-95C2-4AE1-B253-52DC90037AFD}" type="pres">
      <dgm:prSet presAssocID="{3D8CA793-60EF-4507-BF5C-9EAA1717B941}" presName="child2group" presStyleCnt="0"/>
      <dgm:spPr/>
    </dgm:pt>
    <dgm:pt modelId="{C4D01BBD-1263-46A8-B06E-6E1B62A3F2E6}" type="pres">
      <dgm:prSet presAssocID="{3D8CA793-60EF-4507-BF5C-9EAA1717B941}" presName="child2" presStyleLbl="bgAcc1" presStyleIdx="1" presStyleCnt="4" custLinFactNeighborX="34408" custLinFactNeighborY="1420"/>
      <dgm:spPr/>
    </dgm:pt>
    <dgm:pt modelId="{6E06F93A-F980-417D-90F0-E9D3AF2653BB}" type="pres">
      <dgm:prSet presAssocID="{3D8CA793-60EF-4507-BF5C-9EAA1717B941}" presName="child2Text" presStyleLbl="bgAcc1" presStyleIdx="1" presStyleCnt="4">
        <dgm:presLayoutVars>
          <dgm:bulletEnabled val="1"/>
        </dgm:presLayoutVars>
      </dgm:prSet>
      <dgm:spPr/>
    </dgm:pt>
    <dgm:pt modelId="{3094D15A-1D8A-4D4C-AA9E-8DB2F18E0612}" type="pres">
      <dgm:prSet presAssocID="{3D8CA793-60EF-4507-BF5C-9EAA1717B941}" presName="child3group" presStyleCnt="0"/>
      <dgm:spPr/>
    </dgm:pt>
    <dgm:pt modelId="{B41266A1-0706-4FCD-9DE7-501D58153798}" type="pres">
      <dgm:prSet presAssocID="{3D8CA793-60EF-4507-BF5C-9EAA1717B941}" presName="child3" presStyleLbl="bgAcc1" presStyleIdx="2" presStyleCnt="4" custLinFactNeighborX="15460" custLinFactNeighborY="13266"/>
      <dgm:spPr/>
    </dgm:pt>
    <dgm:pt modelId="{015EF851-B5BC-41B5-A828-233FF57B4DA3}" type="pres">
      <dgm:prSet presAssocID="{3D8CA793-60EF-4507-BF5C-9EAA1717B941}" presName="child3Text" presStyleLbl="bgAcc1" presStyleIdx="2" presStyleCnt="4">
        <dgm:presLayoutVars>
          <dgm:bulletEnabled val="1"/>
        </dgm:presLayoutVars>
      </dgm:prSet>
      <dgm:spPr/>
    </dgm:pt>
    <dgm:pt modelId="{FE57320B-F4C2-4F38-93CF-82327287155F}" type="pres">
      <dgm:prSet presAssocID="{3D8CA793-60EF-4507-BF5C-9EAA1717B941}" presName="child4group" presStyleCnt="0"/>
      <dgm:spPr/>
    </dgm:pt>
    <dgm:pt modelId="{967A1659-7120-4F63-8047-554D9BB7B213}" type="pres">
      <dgm:prSet presAssocID="{3D8CA793-60EF-4507-BF5C-9EAA1717B941}" presName="child4" presStyleLbl="bgAcc1" presStyleIdx="3" presStyleCnt="4" custScaleX="133067" custLinFactNeighborX="-48235" custLinFactNeighborY="1610"/>
      <dgm:spPr/>
    </dgm:pt>
    <dgm:pt modelId="{04B7ADE0-67F8-479B-9A91-FFE0332B425F}" type="pres">
      <dgm:prSet presAssocID="{3D8CA793-60EF-4507-BF5C-9EAA1717B941}" presName="child4Text" presStyleLbl="bgAcc1" presStyleIdx="3" presStyleCnt="4">
        <dgm:presLayoutVars>
          <dgm:bulletEnabled val="1"/>
        </dgm:presLayoutVars>
      </dgm:prSet>
      <dgm:spPr/>
    </dgm:pt>
    <dgm:pt modelId="{8D745D6B-8516-4C74-887C-BD9E21A81766}" type="pres">
      <dgm:prSet presAssocID="{3D8CA793-60EF-4507-BF5C-9EAA1717B941}" presName="childPlaceholder" presStyleCnt="0"/>
      <dgm:spPr/>
    </dgm:pt>
    <dgm:pt modelId="{DB78ED12-C37C-4EB0-8965-D74040861575}" type="pres">
      <dgm:prSet presAssocID="{3D8CA793-60EF-4507-BF5C-9EAA1717B941}" presName="circle" presStyleCnt="0"/>
      <dgm:spPr/>
    </dgm:pt>
    <dgm:pt modelId="{6A6F531D-43E7-40A2-BA1F-0F4C0F37F4EF}" type="pres">
      <dgm:prSet presAssocID="{3D8CA793-60EF-4507-BF5C-9EAA1717B941}" presName="quadrant1" presStyleLbl="node1" presStyleIdx="0" presStyleCnt="4" custScaleX="127980" custScaleY="85845" custLinFactNeighborX="6651" custLinFactNeighborY="3374">
        <dgm:presLayoutVars>
          <dgm:chMax val="1"/>
          <dgm:bulletEnabled val="1"/>
        </dgm:presLayoutVars>
      </dgm:prSet>
      <dgm:spPr/>
    </dgm:pt>
    <dgm:pt modelId="{6B01112F-EBE0-420A-87D4-9520C6B11BCC}" type="pres">
      <dgm:prSet presAssocID="{3D8CA793-60EF-4507-BF5C-9EAA1717B941}" presName="quadrant2" presStyleLbl="node1" presStyleIdx="1" presStyleCnt="4" custScaleX="118840" custScaleY="85844" custLinFactNeighborX="22884" custLinFactNeighborY="3374">
        <dgm:presLayoutVars>
          <dgm:chMax val="1"/>
          <dgm:bulletEnabled val="1"/>
        </dgm:presLayoutVars>
      </dgm:prSet>
      <dgm:spPr/>
    </dgm:pt>
    <dgm:pt modelId="{208AD118-6285-4F92-815F-1DF3EA68D769}" type="pres">
      <dgm:prSet presAssocID="{3D8CA793-60EF-4507-BF5C-9EAA1717B941}" presName="quadrant3" presStyleLbl="node1" presStyleIdx="2" presStyleCnt="4" custScaleX="117073" custScaleY="87601" custLinFactNeighborX="22527" custLinFactNeighborY="-13550">
        <dgm:presLayoutVars>
          <dgm:chMax val="1"/>
          <dgm:bulletEnabled val="1"/>
        </dgm:presLayoutVars>
      </dgm:prSet>
      <dgm:spPr/>
    </dgm:pt>
    <dgm:pt modelId="{005E0824-A687-45F2-A9AA-CE2402076B92}" type="pres">
      <dgm:prSet presAssocID="{3D8CA793-60EF-4507-BF5C-9EAA1717B941}" presName="quadrant4" presStyleLbl="node1" presStyleIdx="3" presStyleCnt="4" custScaleX="124570" custScaleY="82765" custLinFactNeighborX="5983" custLinFactNeighborY="-13444">
        <dgm:presLayoutVars>
          <dgm:chMax val="1"/>
          <dgm:bulletEnabled val="1"/>
        </dgm:presLayoutVars>
      </dgm:prSet>
      <dgm:spPr/>
    </dgm:pt>
    <dgm:pt modelId="{1E8AE2D2-D55C-4315-9DC1-211B61F33DEF}" type="pres">
      <dgm:prSet presAssocID="{3D8CA793-60EF-4507-BF5C-9EAA1717B941}" presName="quadrantPlaceholder" presStyleCnt="0"/>
      <dgm:spPr/>
    </dgm:pt>
    <dgm:pt modelId="{3D538F98-F2C6-4B30-842E-F84323C220C8}" type="pres">
      <dgm:prSet presAssocID="{3D8CA793-60EF-4507-BF5C-9EAA1717B941}" presName="center1" presStyleLbl="fgShp" presStyleIdx="0" presStyleCnt="2" custLinFactNeighborX="49298" custLinFactNeighborY="-754"/>
      <dgm:spPr/>
    </dgm:pt>
    <dgm:pt modelId="{A8832D59-0E21-47E0-9264-CD3C985940C7}" type="pres">
      <dgm:prSet presAssocID="{3D8CA793-60EF-4507-BF5C-9EAA1717B941}" presName="center2" presStyleLbl="fgShp" presStyleIdx="1" presStyleCnt="2" custLinFactNeighborX="49298" custLinFactNeighborY="-27979"/>
      <dgm:spPr/>
    </dgm:pt>
  </dgm:ptLst>
  <dgm:cxnLst>
    <dgm:cxn modelId="{63B1B211-1E85-4058-8764-D4036D46E5AE}" type="presOf" srcId="{3D8CA793-60EF-4507-BF5C-9EAA1717B941}" destId="{0E68232A-5F28-4A0A-BED0-2BED1E8B8BF5}" srcOrd="0" destOrd="0" presId="urn:microsoft.com/office/officeart/2005/8/layout/cycle4"/>
    <dgm:cxn modelId="{3EFED813-1F0E-448C-BB30-F7A16CBAC07C}" type="presOf" srcId="{509684D7-0FA0-4C09-922F-FC6FA4E425BC}" destId="{83E1203D-FFB6-4F12-86B6-305C2E63BD72}" srcOrd="1" destOrd="0" presId="urn:microsoft.com/office/officeart/2005/8/layout/cycle4"/>
    <dgm:cxn modelId="{4847AE1A-71E6-4FCA-AA14-712393E6C58E}" srcId="{3D8CA793-60EF-4507-BF5C-9EAA1717B941}" destId="{6640EE3E-FC37-4639-929D-1BE346D4AE6C}" srcOrd="2" destOrd="0" parTransId="{9CAEA4E0-539A-4018-A465-2B16799B971A}" sibTransId="{B4332FE8-756B-4926-AF2E-CD4E85FC5FA6}"/>
    <dgm:cxn modelId="{56B86026-D0BD-4F7D-A681-69E6D9C6735E}" type="presOf" srcId="{6640EE3E-FC37-4639-929D-1BE346D4AE6C}" destId="{208AD118-6285-4F92-815F-1DF3EA68D769}" srcOrd="0" destOrd="0" presId="urn:microsoft.com/office/officeart/2005/8/layout/cycle4"/>
    <dgm:cxn modelId="{E1AB9A27-CB55-4344-8339-01E063578474}" srcId="{EED61B31-9BDE-4935-9C92-BBCD02927539}" destId="{F8B874C1-60BA-4A56-A82A-C17C8A070EB0}" srcOrd="0" destOrd="0" parTransId="{8AB86A81-0253-4FD1-82E9-305634E758C7}" sibTransId="{58D91719-8E87-45B8-9128-97233CA01BC6}"/>
    <dgm:cxn modelId="{CCF0CA37-2BD6-42B3-AEAC-E580C8C0A5A0}" srcId="{6640EE3E-FC37-4639-929D-1BE346D4AE6C}" destId="{3E3731F3-5449-4BDF-B5E5-A03481E522FF}" srcOrd="0" destOrd="0" parTransId="{1B780AFA-E466-4C63-B039-82E46409B3B5}" sibTransId="{9A64405F-9A33-4C1B-B9BC-CE29B571E3CB}"/>
    <dgm:cxn modelId="{404E3A3F-1F87-40D1-8D01-E22A4685CF16}" type="presOf" srcId="{8D08F77B-1C98-4C58-923D-8734BA686291}" destId="{6B01112F-EBE0-420A-87D4-9520C6B11BCC}" srcOrd="0" destOrd="0" presId="urn:microsoft.com/office/officeart/2005/8/layout/cycle4"/>
    <dgm:cxn modelId="{6BC8D95E-A5F1-4666-A568-ED83DEAE644E}" srcId="{3D8CA793-60EF-4507-BF5C-9EAA1717B941}" destId="{EED61B31-9BDE-4935-9C92-BBCD02927539}" srcOrd="3" destOrd="0" parTransId="{F3D64E26-35B1-4564-B46F-28F75523817E}" sibTransId="{0B26DF0A-B162-44DC-AD92-EA290010CC37}"/>
    <dgm:cxn modelId="{C50CB068-2F4F-4C3B-8E09-EED63EFE03F2}" srcId="{45B794C5-48FF-4CAC-A4A1-84E407B7DB1A}" destId="{509684D7-0FA0-4C09-922F-FC6FA4E425BC}" srcOrd="0" destOrd="0" parTransId="{2E473923-336E-40C5-B0BA-EFE82D0CEBD6}" sibTransId="{7DAB8B93-FFB4-441F-BB4B-3DE0DAF1841B}"/>
    <dgm:cxn modelId="{2EA8834E-103D-48AF-8BFB-7A8486B274DA}" type="presOf" srcId="{707A89C2-5580-4969-83E3-2827000E3CAE}" destId="{C4D01BBD-1263-46A8-B06E-6E1B62A3F2E6}" srcOrd="0" destOrd="0" presId="urn:microsoft.com/office/officeart/2005/8/layout/cycle4"/>
    <dgm:cxn modelId="{DE9C0E50-D2BE-4577-9820-217B13964FFB}" type="presOf" srcId="{F8B874C1-60BA-4A56-A82A-C17C8A070EB0}" destId="{967A1659-7120-4F63-8047-554D9BB7B213}" srcOrd="0" destOrd="0" presId="urn:microsoft.com/office/officeart/2005/8/layout/cycle4"/>
    <dgm:cxn modelId="{5EFC007C-4DC2-44AF-8FF3-77B8016319C2}" type="presOf" srcId="{3E3731F3-5449-4BDF-B5E5-A03481E522FF}" destId="{B41266A1-0706-4FCD-9DE7-501D58153798}" srcOrd="0" destOrd="0" presId="urn:microsoft.com/office/officeart/2005/8/layout/cycle4"/>
    <dgm:cxn modelId="{C112BE7C-3F40-4662-992A-24C0E15DABF2}" type="presOf" srcId="{F8B874C1-60BA-4A56-A82A-C17C8A070EB0}" destId="{04B7ADE0-67F8-479B-9A91-FFE0332B425F}" srcOrd="1" destOrd="0" presId="urn:microsoft.com/office/officeart/2005/8/layout/cycle4"/>
    <dgm:cxn modelId="{F290C291-F212-4475-8F3E-4FB6D87E0FA2}" srcId="{3D8CA793-60EF-4507-BF5C-9EAA1717B941}" destId="{45B794C5-48FF-4CAC-A4A1-84E407B7DB1A}" srcOrd="0" destOrd="0" parTransId="{84EFB58F-BCA2-4661-80F5-B9E957AA59E8}" sibTransId="{504FB747-43B5-4F38-A69D-EA487A023D24}"/>
    <dgm:cxn modelId="{9B1314A2-C78F-40C1-AF76-30A1EF723FCE}" srcId="{8D08F77B-1C98-4C58-923D-8734BA686291}" destId="{707A89C2-5580-4969-83E3-2827000E3CAE}" srcOrd="0" destOrd="0" parTransId="{531FF1F5-1E7D-43CF-A260-F146E0590E43}" sibTransId="{1041E5F1-3E57-4A64-8394-4262905BBD94}"/>
    <dgm:cxn modelId="{BF00ECA7-38C5-4C65-A34D-B7DCEED43F1C}" type="presOf" srcId="{3E3731F3-5449-4BDF-B5E5-A03481E522FF}" destId="{015EF851-B5BC-41B5-A828-233FF57B4DA3}" srcOrd="1" destOrd="0" presId="urn:microsoft.com/office/officeart/2005/8/layout/cycle4"/>
    <dgm:cxn modelId="{4867F6A8-487A-47F7-B742-20C6C26C4E94}" type="presOf" srcId="{EED61B31-9BDE-4935-9C92-BBCD02927539}" destId="{005E0824-A687-45F2-A9AA-CE2402076B92}" srcOrd="0" destOrd="0" presId="urn:microsoft.com/office/officeart/2005/8/layout/cycle4"/>
    <dgm:cxn modelId="{C9D050CC-43D3-478D-B546-AA9D791BE220}" srcId="{3D8CA793-60EF-4507-BF5C-9EAA1717B941}" destId="{8D08F77B-1C98-4C58-923D-8734BA686291}" srcOrd="1" destOrd="0" parTransId="{BF0A9D71-ACA8-4D2D-A03D-1BC82A876267}" sibTransId="{0914CA2B-AEF4-45A8-A16A-0EF0D86818BF}"/>
    <dgm:cxn modelId="{5DF924D0-F684-405F-8A7D-EF14EA2B58AE}" type="presOf" srcId="{509684D7-0FA0-4C09-922F-FC6FA4E425BC}" destId="{A6755795-96DC-4934-BC3D-5B83A6AFD2E0}" srcOrd="0" destOrd="0" presId="urn:microsoft.com/office/officeart/2005/8/layout/cycle4"/>
    <dgm:cxn modelId="{79842CD0-E2D1-4AED-B2AF-C2F934189A95}" type="presOf" srcId="{707A89C2-5580-4969-83E3-2827000E3CAE}" destId="{6E06F93A-F980-417D-90F0-E9D3AF2653BB}" srcOrd="1" destOrd="0" presId="urn:microsoft.com/office/officeart/2005/8/layout/cycle4"/>
    <dgm:cxn modelId="{4AE443DF-FE33-4E2E-84DC-9728A69C275D}" type="presOf" srcId="{45B794C5-48FF-4CAC-A4A1-84E407B7DB1A}" destId="{6A6F531D-43E7-40A2-BA1F-0F4C0F37F4EF}" srcOrd="0" destOrd="0" presId="urn:microsoft.com/office/officeart/2005/8/layout/cycle4"/>
    <dgm:cxn modelId="{9537E508-64FE-4941-85A9-133F7D58657E}" type="presParOf" srcId="{0E68232A-5F28-4A0A-BED0-2BED1E8B8BF5}" destId="{E31184DF-407B-4B1D-B7A6-E3413D7F5E5B}" srcOrd="0" destOrd="0" presId="urn:microsoft.com/office/officeart/2005/8/layout/cycle4"/>
    <dgm:cxn modelId="{86B23942-19C9-4713-882E-6727B09996BE}" type="presParOf" srcId="{E31184DF-407B-4B1D-B7A6-E3413D7F5E5B}" destId="{11F426D8-0689-43A3-82C3-65E7C0401016}" srcOrd="0" destOrd="0" presId="urn:microsoft.com/office/officeart/2005/8/layout/cycle4"/>
    <dgm:cxn modelId="{E72FF8D2-B070-4B60-87C9-CA5B301B3592}" type="presParOf" srcId="{11F426D8-0689-43A3-82C3-65E7C0401016}" destId="{A6755795-96DC-4934-BC3D-5B83A6AFD2E0}" srcOrd="0" destOrd="0" presId="urn:microsoft.com/office/officeart/2005/8/layout/cycle4"/>
    <dgm:cxn modelId="{15DA8433-22F4-4480-8A59-2A61D810102A}" type="presParOf" srcId="{11F426D8-0689-43A3-82C3-65E7C0401016}" destId="{83E1203D-FFB6-4F12-86B6-305C2E63BD72}" srcOrd="1" destOrd="0" presId="urn:microsoft.com/office/officeart/2005/8/layout/cycle4"/>
    <dgm:cxn modelId="{0F2EC8AE-A506-4456-A253-7A2D6E16E03C}" type="presParOf" srcId="{E31184DF-407B-4B1D-B7A6-E3413D7F5E5B}" destId="{7E4D50D6-95C2-4AE1-B253-52DC90037AFD}" srcOrd="1" destOrd="0" presId="urn:microsoft.com/office/officeart/2005/8/layout/cycle4"/>
    <dgm:cxn modelId="{B65987EA-2A72-44F0-89BA-B64C864450E3}" type="presParOf" srcId="{7E4D50D6-95C2-4AE1-B253-52DC90037AFD}" destId="{C4D01BBD-1263-46A8-B06E-6E1B62A3F2E6}" srcOrd="0" destOrd="0" presId="urn:microsoft.com/office/officeart/2005/8/layout/cycle4"/>
    <dgm:cxn modelId="{DEC50B04-7F9E-4E0C-9EA7-C328FA58B940}" type="presParOf" srcId="{7E4D50D6-95C2-4AE1-B253-52DC90037AFD}" destId="{6E06F93A-F980-417D-90F0-E9D3AF2653BB}" srcOrd="1" destOrd="0" presId="urn:microsoft.com/office/officeart/2005/8/layout/cycle4"/>
    <dgm:cxn modelId="{94A9C22D-0CD5-4D83-806C-382996EC45FB}" type="presParOf" srcId="{E31184DF-407B-4B1D-B7A6-E3413D7F5E5B}" destId="{3094D15A-1D8A-4D4C-AA9E-8DB2F18E0612}" srcOrd="2" destOrd="0" presId="urn:microsoft.com/office/officeart/2005/8/layout/cycle4"/>
    <dgm:cxn modelId="{59895E24-7164-44C5-9F88-C50F1F486A63}" type="presParOf" srcId="{3094D15A-1D8A-4D4C-AA9E-8DB2F18E0612}" destId="{B41266A1-0706-4FCD-9DE7-501D58153798}" srcOrd="0" destOrd="0" presId="urn:microsoft.com/office/officeart/2005/8/layout/cycle4"/>
    <dgm:cxn modelId="{6DF6D400-6AD8-4A61-B8BE-BD4D1E8689EF}" type="presParOf" srcId="{3094D15A-1D8A-4D4C-AA9E-8DB2F18E0612}" destId="{015EF851-B5BC-41B5-A828-233FF57B4DA3}" srcOrd="1" destOrd="0" presId="urn:microsoft.com/office/officeart/2005/8/layout/cycle4"/>
    <dgm:cxn modelId="{55A81648-FC2D-4CFE-BBA4-A6D21DF312D4}" type="presParOf" srcId="{E31184DF-407B-4B1D-B7A6-E3413D7F5E5B}" destId="{FE57320B-F4C2-4F38-93CF-82327287155F}" srcOrd="3" destOrd="0" presId="urn:microsoft.com/office/officeart/2005/8/layout/cycle4"/>
    <dgm:cxn modelId="{B4C124B1-C1F3-4E44-9806-7928B12186BB}" type="presParOf" srcId="{FE57320B-F4C2-4F38-93CF-82327287155F}" destId="{967A1659-7120-4F63-8047-554D9BB7B213}" srcOrd="0" destOrd="0" presId="urn:microsoft.com/office/officeart/2005/8/layout/cycle4"/>
    <dgm:cxn modelId="{E53B70C0-56F5-45E8-A0F9-ADFFBF6C22E8}" type="presParOf" srcId="{FE57320B-F4C2-4F38-93CF-82327287155F}" destId="{04B7ADE0-67F8-479B-9A91-FFE0332B425F}" srcOrd="1" destOrd="0" presId="urn:microsoft.com/office/officeart/2005/8/layout/cycle4"/>
    <dgm:cxn modelId="{DC128702-DCB2-4A54-947E-5A9D920D55B2}" type="presParOf" srcId="{E31184DF-407B-4B1D-B7A6-E3413D7F5E5B}" destId="{8D745D6B-8516-4C74-887C-BD9E21A81766}" srcOrd="4" destOrd="0" presId="urn:microsoft.com/office/officeart/2005/8/layout/cycle4"/>
    <dgm:cxn modelId="{C8FFE905-DA46-4413-9E0A-B931DED0846D}" type="presParOf" srcId="{0E68232A-5F28-4A0A-BED0-2BED1E8B8BF5}" destId="{DB78ED12-C37C-4EB0-8965-D74040861575}" srcOrd="1" destOrd="0" presId="urn:microsoft.com/office/officeart/2005/8/layout/cycle4"/>
    <dgm:cxn modelId="{DA647D00-DFBC-41F7-A319-330F839894E3}" type="presParOf" srcId="{DB78ED12-C37C-4EB0-8965-D74040861575}" destId="{6A6F531D-43E7-40A2-BA1F-0F4C0F37F4EF}" srcOrd="0" destOrd="0" presId="urn:microsoft.com/office/officeart/2005/8/layout/cycle4"/>
    <dgm:cxn modelId="{46BC6D3D-9795-4437-ABF7-7945D80FF787}" type="presParOf" srcId="{DB78ED12-C37C-4EB0-8965-D74040861575}" destId="{6B01112F-EBE0-420A-87D4-9520C6B11BCC}" srcOrd="1" destOrd="0" presId="urn:microsoft.com/office/officeart/2005/8/layout/cycle4"/>
    <dgm:cxn modelId="{1754A30F-9A63-4EEC-98C7-1471BA6BBA89}" type="presParOf" srcId="{DB78ED12-C37C-4EB0-8965-D74040861575}" destId="{208AD118-6285-4F92-815F-1DF3EA68D769}" srcOrd="2" destOrd="0" presId="urn:microsoft.com/office/officeart/2005/8/layout/cycle4"/>
    <dgm:cxn modelId="{A82E0A7E-FF87-4291-84FE-F7E5CE4AF7DE}" type="presParOf" srcId="{DB78ED12-C37C-4EB0-8965-D74040861575}" destId="{005E0824-A687-45F2-A9AA-CE2402076B92}" srcOrd="3" destOrd="0" presId="urn:microsoft.com/office/officeart/2005/8/layout/cycle4"/>
    <dgm:cxn modelId="{FCE1760C-34DB-4FA0-A990-6F92AD1EDFA4}" type="presParOf" srcId="{DB78ED12-C37C-4EB0-8965-D74040861575}" destId="{1E8AE2D2-D55C-4315-9DC1-211B61F33DEF}" srcOrd="4" destOrd="0" presId="urn:microsoft.com/office/officeart/2005/8/layout/cycle4"/>
    <dgm:cxn modelId="{3A44473E-E03D-4A03-A848-D0EFB6A046F9}" type="presParOf" srcId="{0E68232A-5F28-4A0A-BED0-2BED1E8B8BF5}" destId="{3D538F98-F2C6-4B30-842E-F84323C220C8}" srcOrd="2" destOrd="0" presId="urn:microsoft.com/office/officeart/2005/8/layout/cycle4"/>
    <dgm:cxn modelId="{06C8A057-55D5-49AF-9BCA-2904A9D2E9AF}" type="presParOf" srcId="{0E68232A-5F28-4A0A-BED0-2BED1E8B8BF5}" destId="{A8832D59-0E21-47E0-9264-CD3C985940C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39EAC-C518-4C64-A99E-462A9C3BC1D1}" type="doc">
      <dgm:prSet loTypeId="urn:microsoft.com/office/officeart/2005/8/layout/process4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A401A27-9371-4D76-A6E3-ABD722E50A7A}">
      <dgm:prSet phldrT="[Text]" phldr="1"/>
      <dgm:spPr/>
      <dgm:t>
        <a:bodyPr/>
        <a:lstStyle/>
        <a:p>
          <a:endParaRPr lang="en-US" dirty="0"/>
        </a:p>
      </dgm:t>
    </dgm:pt>
    <dgm:pt modelId="{F60B2565-A130-4962-8213-C8460C90BDAB}" type="parTrans" cxnId="{C4D1672F-F4C1-4647-B815-4D69BB764A03}">
      <dgm:prSet/>
      <dgm:spPr/>
      <dgm:t>
        <a:bodyPr/>
        <a:lstStyle/>
        <a:p>
          <a:endParaRPr lang="en-US"/>
        </a:p>
      </dgm:t>
    </dgm:pt>
    <dgm:pt modelId="{7C8D4F89-ACE0-4CEA-9027-01A32C0583C1}" type="sibTrans" cxnId="{C4D1672F-F4C1-4647-B815-4D69BB764A03}">
      <dgm:prSet/>
      <dgm:spPr/>
      <dgm:t>
        <a:bodyPr/>
        <a:lstStyle/>
        <a:p>
          <a:endParaRPr lang="en-US"/>
        </a:p>
      </dgm:t>
    </dgm:pt>
    <dgm:pt modelId="{56147B42-7B51-465B-9100-B3F5D12AFF77}">
      <dgm:prSet phldrT="[Text]"/>
      <dgm:spPr/>
      <dgm:t>
        <a:bodyPr/>
        <a:lstStyle/>
        <a:p>
          <a:r>
            <a:rPr lang="en-US" dirty="0" err="1"/>
            <a:t>Siapa</a:t>
          </a:r>
          <a:r>
            <a:rPr lang="en-US" dirty="0"/>
            <a:t> </a:t>
          </a:r>
          <a:r>
            <a:rPr lang="en-US" dirty="0" err="1"/>
            <a:t>aku</a:t>
          </a:r>
          <a:r>
            <a:rPr lang="en-US" dirty="0"/>
            <a:t>?</a:t>
          </a:r>
        </a:p>
      </dgm:t>
    </dgm:pt>
    <dgm:pt modelId="{5B228B6D-7A7A-44D1-9E58-6525C7D6F126}" type="parTrans" cxnId="{15C54476-477B-476C-9F04-857598B4CBFB}">
      <dgm:prSet/>
      <dgm:spPr/>
      <dgm:t>
        <a:bodyPr/>
        <a:lstStyle/>
        <a:p>
          <a:endParaRPr lang="en-US"/>
        </a:p>
      </dgm:t>
    </dgm:pt>
    <dgm:pt modelId="{A2B24833-E053-448A-80FC-9A9331047125}" type="sibTrans" cxnId="{15C54476-477B-476C-9F04-857598B4CBFB}">
      <dgm:prSet/>
      <dgm:spPr/>
      <dgm:t>
        <a:bodyPr/>
        <a:lstStyle/>
        <a:p>
          <a:endParaRPr lang="en-US"/>
        </a:p>
      </dgm:t>
    </dgm:pt>
    <dgm:pt modelId="{3B4E9FDC-859A-416D-B42E-86D3F8B2C05E}">
      <dgm:prSet phldrT="[Text]" custT="1"/>
      <dgm:spPr/>
      <dgm:t>
        <a:bodyPr/>
        <a:lstStyle/>
        <a:p>
          <a:r>
            <a:rPr lang="en-US" sz="2000" dirty="0" err="1">
              <a:latin typeface="+mn-lt"/>
            </a:rPr>
            <a:t>Mengapa</a:t>
          </a:r>
          <a:r>
            <a:rPr lang="en-US" sz="2000" dirty="0">
              <a:latin typeface="+mn-lt"/>
            </a:rPr>
            <a:t> </a:t>
          </a:r>
          <a:r>
            <a:rPr lang="en-US" sz="2000" dirty="0" err="1">
              <a:latin typeface="+mn-lt"/>
            </a:rPr>
            <a:t>aku</a:t>
          </a:r>
          <a:r>
            <a:rPr lang="en-US" sz="2000" dirty="0">
              <a:latin typeface="+mn-lt"/>
            </a:rPr>
            <a:t> </a:t>
          </a:r>
          <a:r>
            <a:rPr lang="en-US" sz="2000" dirty="0" err="1">
              <a:latin typeface="+mn-lt"/>
            </a:rPr>
            <a:t>disini</a:t>
          </a:r>
          <a:r>
            <a:rPr lang="en-US" sz="2000" dirty="0">
              <a:latin typeface="+mn-lt"/>
            </a:rPr>
            <a:t>?</a:t>
          </a:r>
        </a:p>
      </dgm:t>
    </dgm:pt>
    <dgm:pt modelId="{252334C9-2F59-4C7E-B307-B6908E1D5317}" type="parTrans" cxnId="{F1DE0876-DC6A-4D74-B945-488FD08A44D5}">
      <dgm:prSet/>
      <dgm:spPr/>
      <dgm:t>
        <a:bodyPr/>
        <a:lstStyle/>
        <a:p>
          <a:endParaRPr lang="en-US"/>
        </a:p>
      </dgm:t>
    </dgm:pt>
    <dgm:pt modelId="{68D69EF6-59FA-42BF-97D9-0745163E31B6}" type="sibTrans" cxnId="{F1DE0876-DC6A-4D74-B945-488FD08A44D5}">
      <dgm:prSet/>
      <dgm:spPr/>
      <dgm:t>
        <a:bodyPr/>
        <a:lstStyle/>
        <a:p>
          <a:endParaRPr lang="en-US"/>
        </a:p>
      </dgm:t>
    </dgm:pt>
    <dgm:pt modelId="{EB5CF9D2-BAB3-4F6F-A038-1174FD044FD0}">
      <dgm:prSet phldrT="[Text]" custT="1"/>
      <dgm:spPr/>
      <dgm:t>
        <a:bodyPr/>
        <a:lstStyle/>
        <a:p>
          <a:r>
            <a:rPr lang="en-US" sz="2000" dirty="0" err="1">
              <a:latin typeface="+mn-lt"/>
            </a:rPr>
            <a:t>Apa</a:t>
          </a:r>
          <a:r>
            <a:rPr lang="en-US" sz="2000" dirty="0">
              <a:latin typeface="+mn-lt"/>
            </a:rPr>
            <a:t> </a:t>
          </a:r>
          <a:r>
            <a:rPr lang="en-US" sz="2000" dirty="0" err="1">
              <a:latin typeface="+mn-lt"/>
            </a:rPr>
            <a:t>yg</a:t>
          </a:r>
          <a:r>
            <a:rPr lang="en-US" sz="2000" dirty="0">
              <a:latin typeface="+mn-lt"/>
            </a:rPr>
            <a:t> </a:t>
          </a:r>
          <a:r>
            <a:rPr lang="en-US" sz="2000" dirty="0" err="1">
              <a:latin typeface="+mn-lt"/>
            </a:rPr>
            <a:t>penting</a:t>
          </a:r>
          <a:r>
            <a:rPr lang="en-US" sz="2000" dirty="0">
              <a:latin typeface="+mn-lt"/>
            </a:rPr>
            <a:t> </a:t>
          </a:r>
          <a:r>
            <a:rPr lang="en-US" sz="2000" dirty="0" err="1">
              <a:latin typeface="+mn-lt"/>
            </a:rPr>
            <a:t>dlm</a:t>
          </a:r>
          <a:r>
            <a:rPr lang="en-US" sz="2000" dirty="0">
              <a:latin typeface="+mn-lt"/>
            </a:rPr>
            <a:t> </a:t>
          </a:r>
          <a:r>
            <a:rPr lang="en-US" sz="2000" dirty="0" err="1">
              <a:latin typeface="+mn-lt"/>
            </a:rPr>
            <a:t>hidupku</a:t>
          </a:r>
          <a:r>
            <a:rPr lang="en-US" sz="2000" dirty="0">
              <a:latin typeface="+mn-lt"/>
            </a:rPr>
            <a:t>?</a:t>
          </a:r>
        </a:p>
      </dgm:t>
    </dgm:pt>
    <dgm:pt modelId="{68A0854C-6551-44E1-9EE1-415EB93477FB}" type="parTrans" cxnId="{9AD603F0-7E45-4538-93F5-70165B98D0AD}">
      <dgm:prSet/>
      <dgm:spPr/>
      <dgm:t>
        <a:bodyPr/>
        <a:lstStyle/>
        <a:p>
          <a:endParaRPr lang="en-US"/>
        </a:p>
      </dgm:t>
    </dgm:pt>
    <dgm:pt modelId="{1C57EA9C-59E6-4E2C-81CF-DD80D505E3C6}" type="sibTrans" cxnId="{9AD603F0-7E45-4538-93F5-70165B98D0AD}">
      <dgm:prSet/>
      <dgm:spPr/>
      <dgm:t>
        <a:bodyPr/>
        <a:lstStyle/>
        <a:p>
          <a:endParaRPr lang="en-US"/>
        </a:p>
      </dgm:t>
    </dgm:pt>
    <dgm:pt modelId="{A0C4D35B-D818-4428-BBA9-0F0E21739606}">
      <dgm:prSet phldrT="[Text]" phldr="1"/>
      <dgm:spPr/>
      <dgm:t>
        <a:bodyPr/>
        <a:lstStyle/>
        <a:p>
          <a:endParaRPr lang="en-US"/>
        </a:p>
      </dgm:t>
    </dgm:pt>
    <dgm:pt modelId="{8D61A143-B57F-4E47-B0EC-7BF3567784DB}" type="parTrans" cxnId="{7CE69664-42E3-4CA0-8385-17DD8AC48473}">
      <dgm:prSet/>
      <dgm:spPr/>
      <dgm:t>
        <a:bodyPr/>
        <a:lstStyle/>
        <a:p>
          <a:endParaRPr lang="en-US"/>
        </a:p>
      </dgm:t>
    </dgm:pt>
    <dgm:pt modelId="{00997B88-9EDC-484C-A82A-72DA7BFC7052}" type="sibTrans" cxnId="{7CE69664-42E3-4CA0-8385-17DD8AC48473}">
      <dgm:prSet/>
      <dgm:spPr/>
      <dgm:t>
        <a:bodyPr/>
        <a:lstStyle/>
        <a:p>
          <a:endParaRPr lang="en-US"/>
        </a:p>
      </dgm:t>
    </dgm:pt>
    <dgm:pt modelId="{382AC601-94E0-4AF5-B209-051BE72580B4}">
      <dgm:prSet phldrT="[Text]" phldr="1"/>
      <dgm:spPr/>
      <dgm:t>
        <a:bodyPr/>
        <a:lstStyle/>
        <a:p>
          <a:endParaRPr lang="en-US"/>
        </a:p>
      </dgm:t>
    </dgm:pt>
    <dgm:pt modelId="{B0C5391D-7E4D-446C-9EFF-E8DA33D3227D}" type="parTrans" cxnId="{8FF1ACB1-136B-4CBD-A68E-6280F40BC619}">
      <dgm:prSet/>
      <dgm:spPr/>
      <dgm:t>
        <a:bodyPr/>
        <a:lstStyle/>
        <a:p>
          <a:endParaRPr lang="en-US"/>
        </a:p>
      </dgm:t>
    </dgm:pt>
    <dgm:pt modelId="{365D1A05-921F-4A1C-9F09-5058B184A16B}" type="sibTrans" cxnId="{8FF1ACB1-136B-4CBD-A68E-6280F40BC619}">
      <dgm:prSet/>
      <dgm:spPr/>
      <dgm:t>
        <a:bodyPr/>
        <a:lstStyle/>
        <a:p>
          <a:endParaRPr lang="en-US"/>
        </a:p>
      </dgm:t>
    </dgm:pt>
    <dgm:pt modelId="{9B216398-1F95-421A-B1F2-4C6624799059}">
      <dgm:prSet phldrT="[Text]"/>
      <dgm:spPr/>
      <dgm:t>
        <a:bodyPr/>
        <a:lstStyle/>
        <a:p>
          <a:r>
            <a:rPr lang="en-US" dirty="0" err="1"/>
            <a:t>Apa</a:t>
          </a:r>
          <a:r>
            <a:rPr lang="en-US" dirty="0"/>
            <a:t> yang </a:t>
          </a:r>
          <a:r>
            <a:rPr lang="en-US" dirty="0" err="1"/>
            <a:t>sebenarnya</a:t>
          </a:r>
          <a:r>
            <a:rPr lang="en-US" dirty="0"/>
            <a:t> </a:t>
          </a:r>
          <a:r>
            <a:rPr lang="en-US" dirty="0" err="1"/>
            <a:t>ingin</a:t>
          </a:r>
          <a:r>
            <a:rPr lang="en-US" dirty="0"/>
            <a:t> </a:t>
          </a:r>
          <a:r>
            <a:rPr lang="en-US" dirty="0" err="1"/>
            <a:t>aku</a:t>
          </a:r>
          <a:r>
            <a:rPr lang="en-US" dirty="0"/>
            <a:t> </a:t>
          </a:r>
          <a:r>
            <a:rPr lang="en-US" dirty="0" err="1"/>
            <a:t>lakukan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kehidupan</a:t>
          </a:r>
          <a:r>
            <a:rPr lang="en-US" dirty="0"/>
            <a:t>?</a:t>
          </a:r>
        </a:p>
      </dgm:t>
    </dgm:pt>
    <dgm:pt modelId="{93E43184-AD3D-43AB-BAFE-D6AF5B6D529A}" type="parTrans" cxnId="{B351E9B1-231B-4C4C-8096-FBE7712C4D5A}">
      <dgm:prSet/>
      <dgm:spPr/>
      <dgm:t>
        <a:bodyPr/>
        <a:lstStyle/>
        <a:p>
          <a:endParaRPr lang="en-US"/>
        </a:p>
      </dgm:t>
    </dgm:pt>
    <dgm:pt modelId="{6DE6EBAD-812A-43E5-B976-5A7A0A043AF8}" type="sibTrans" cxnId="{B351E9B1-231B-4C4C-8096-FBE7712C4D5A}">
      <dgm:prSet/>
      <dgm:spPr/>
      <dgm:t>
        <a:bodyPr/>
        <a:lstStyle/>
        <a:p>
          <a:endParaRPr lang="en-US"/>
        </a:p>
      </dgm:t>
    </dgm:pt>
    <dgm:pt modelId="{96FE3E8F-D788-4676-92DF-1E6B8448D7D6}">
      <dgm:prSet phldrT="[Text]" phldr="1"/>
      <dgm:spPr/>
      <dgm:t>
        <a:bodyPr/>
        <a:lstStyle/>
        <a:p>
          <a:endParaRPr lang="en-US"/>
        </a:p>
      </dgm:t>
    </dgm:pt>
    <dgm:pt modelId="{ECD473C9-234A-4117-A2E9-FE6BBF69D24D}" type="parTrans" cxnId="{92975160-4C82-4077-912C-2E44B90B69F1}">
      <dgm:prSet/>
      <dgm:spPr/>
      <dgm:t>
        <a:bodyPr/>
        <a:lstStyle/>
        <a:p>
          <a:endParaRPr lang="en-US"/>
        </a:p>
      </dgm:t>
    </dgm:pt>
    <dgm:pt modelId="{3C11EDEC-9BF3-44FF-BA40-22C54D1A8C84}" type="sibTrans" cxnId="{92975160-4C82-4077-912C-2E44B90B69F1}">
      <dgm:prSet/>
      <dgm:spPr/>
      <dgm:t>
        <a:bodyPr/>
        <a:lstStyle/>
        <a:p>
          <a:endParaRPr lang="en-US"/>
        </a:p>
      </dgm:t>
    </dgm:pt>
    <dgm:pt modelId="{F2F00285-C86D-4925-A56F-D39AA74A0DDA}">
      <dgm:prSet phldrT="[Text]" phldr="1"/>
      <dgm:spPr/>
      <dgm:t>
        <a:bodyPr/>
        <a:lstStyle/>
        <a:p>
          <a:endParaRPr lang="en-US"/>
        </a:p>
      </dgm:t>
    </dgm:pt>
    <dgm:pt modelId="{9FDA9523-CBC8-4DF6-97ED-86972F339941}" type="parTrans" cxnId="{B7603BEB-F400-46EB-9F81-CA21C15C1B76}">
      <dgm:prSet/>
      <dgm:spPr/>
      <dgm:t>
        <a:bodyPr/>
        <a:lstStyle/>
        <a:p>
          <a:endParaRPr lang="en-US"/>
        </a:p>
      </dgm:t>
    </dgm:pt>
    <dgm:pt modelId="{29181B48-7279-449E-9978-80FDF085B9F0}" type="sibTrans" cxnId="{B7603BEB-F400-46EB-9F81-CA21C15C1B76}">
      <dgm:prSet/>
      <dgm:spPr/>
      <dgm:t>
        <a:bodyPr/>
        <a:lstStyle/>
        <a:p>
          <a:endParaRPr lang="en-US"/>
        </a:p>
      </dgm:t>
    </dgm:pt>
    <dgm:pt modelId="{506A46F5-3719-40CA-AA94-D1E0AA673A51}" type="pres">
      <dgm:prSet presAssocID="{4DB39EAC-C518-4C64-A99E-462A9C3BC1D1}" presName="Name0" presStyleCnt="0">
        <dgm:presLayoutVars>
          <dgm:dir/>
          <dgm:animLvl val="lvl"/>
          <dgm:resizeHandles val="exact"/>
        </dgm:presLayoutVars>
      </dgm:prSet>
      <dgm:spPr/>
    </dgm:pt>
    <dgm:pt modelId="{DD000FAD-D609-4C89-A04E-4FF0722526B1}" type="pres">
      <dgm:prSet presAssocID="{9B216398-1F95-421A-B1F2-4C6624799059}" presName="boxAndChildren" presStyleCnt="0"/>
      <dgm:spPr/>
    </dgm:pt>
    <dgm:pt modelId="{AA8DFC07-46C1-467B-A4E5-329B9D1D34A7}" type="pres">
      <dgm:prSet presAssocID="{9B216398-1F95-421A-B1F2-4C6624799059}" presName="parentTextBox" presStyleLbl="node1" presStyleIdx="0" presStyleCnt="3"/>
      <dgm:spPr/>
    </dgm:pt>
    <dgm:pt modelId="{FC1AD85F-AFFC-4E0E-B5FB-CD37DBEE7B34}" type="pres">
      <dgm:prSet presAssocID="{9B216398-1F95-421A-B1F2-4C6624799059}" presName="entireBox" presStyleLbl="node1" presStyleIdx="0" presStyleCnt="3"/>
      <dgm:spPr/>
    </dgm:pt>
    <dgm:pt modelId="{245F91B6-9B59-429F-9B37-8F86804DD010}" type="pres">
      <dgm:prSet presAssocID="{9B216398-1F95-421A-B1F2-4C6624799059}" presName="descendantBox" presStyleCnt="0"/>
      <dgm:spPr/>
    </dgm:pt>
    <dgm:pt modelId="{C3A8F34B-6B08-48F0-A67E-AE6A126174D1}" type="pres">
      <dgm:prSet presAssocID="{96FE3E8F-D788-4676-92DF-1E6B8448D7D6}" presName="childTextBox" presStyleLbl="fgAccFollowNode1" presStyleIdx="0" presStyleCnt="6">
        <dgm:presLayoutVars>
          <dgm:bulletEnabled val="1"/>
        </dgm:presLayoutVars>
      </dgm:prSet>
      <dgm:spPr/>
    </dgm:pt>
    <dgm:pt modelId="{2DA69AC5-3C2B-4D07-86FE-41864F99B3E1}" type="pres">
      <dgm:prSet presAssocID="{F2F00285-C86D-4925-A56F-D39AA74A0DDA}" presName="childTextBox" presStyleLbl="fgAccFollowNode1" presStyleIdx="1" presStyleCnt="6">
        <dgm:presLayoutVars>
          <dgm:bulletEnabled val="1"/>
        </dgm:presLayoutVars>
      </dgm:prSet>
      <dgm:spPr/>
    </dgm:pt>
    <dgm:pt modelId="{7FBCB362-CB32-49C6-98D6-930DD322DDA7}" type="pres">
      <dgm:prSet presAssocID="{1C57EA9C-59E6-4E2C-81CF-DD80D505E3C6}" presName="sp" presStyleCnt="0"/>
      <dgm:spPr/>
    </dgm:pt>
    <dgm:pt modelId="{BBEA6D76-8745-4D3E-8C3D-8A1438869563}" type="pres">
      <dgm:prSet presAssocID="{EB5CF9D2-BAB3-4F6F-A038-1174FD044FD0}" presName="arrowAndChildren" presStyleCnt="0"/>
      <dgm:spPr/>
    </dgm:pt>
    <dgm:pt modelId="{5097A6F8-4FBD-4B23-952A-9C19F8FAC305}" type="pres">
      <dgm:prSet presAssocID="{EB5CF9D2-BAB3-4F6F-A038-1174FD044FD0}" presName="parentTextArrow" presStyleLbl="node1" presStyleIdx="0" presStyleCnt="3"/>
      <dgm:spPr/>
    </dgm:pt>
    <dgm:pt modelId="{F4489915-1D17-4F51-AA19-D531461F8DE6}" type="pres">
      <dgm:prSet presAssocID="{EB5CF9D2-BAB3-4F6F-A038-1174FD044FD0}" presName="arrow" presStyleLbl="node1" presStyleIdx="1" presStyleCnt="3"/>
      <dgm:spPr/>
    </dgm:pt>
    <dgm:pt modelId="{32EC8DFF-C63E-47F4-B7BA-D561AA593708}" type="pres">
      <dgm:prSet presAssocID="{EB5CF9D2-BAB3-4F6F-A038-1174FD044FD0}" presName="descendantArrow" presStyleCnt="0"/>
      <dgm:spPr/>
    </dgm:pt>
    <dgm:pt modelId="{BEA05D51-B837-494F-A04F-6D42DBBCF7FD}" type="pres">
      <dgm:prSet presAssocID="{A0C4D35B-D818-4428-BBA9-0F0E21739606}" presName="childTextArrow" presStyleLbl="fgAccFollowNode1" presStyleIdx="2" presStyleCnt="6">
        <dgm:presLayoutVars>
          <dgm:bulletEnabled val="1"/>
        </dgm:presLayoutVars>
      </dgm:prSet>
      <dgm:spPr/>
    </dgm:pt>
    <dgm:pt modelId="{0B82AB3C-B2D7-4D5E-8C9E-265DF7F32FA2}" type="pres">
      <dgm:prSet presAssocID="{382AC601-94E0-4AF5-B209-051BE72580B4}" presName="childTextArrow" presStyleLbl="fgAccFollowNode1" presStyleIdx="3" presStyleCnt="6">
        <dgm:presLayoutVars>
          <dgm:bulletEnabled val="1"/>
        </dgm:presLayoutVars>
      </dgm:prSet>
      <dgm:spPr/>
    </dgm:pt>
    <dgm:pt modelId="{2943BF1B-5C3D-4846-B1C9-BD8254E501A5}" type="pres">
      <dgm:prSet presAssocID="{7C8D4F89-ACE0-4CEA-9027-01A32C0583C1}" presName="sp" presStyleCnt="0"/>
      <dgm:spPr/>
    </dgm:pt>
    <dgm:pt modelId="{80634F4C-BE91-4870-BB12-18094060ECA5}" type="pres">
      <dgm:prSet presAssocID="{BA401A27-9371-4D76-A6E3-ABD722E50A7A}" presName="arrowAndChildren" presStyleCnt="0"/>
      <dgm:spPr/>
    </dgm:pt>
    <dgm:pt modelId="{FE6B7DCE-D94A-44F3-857A-5C6632B6C6A5}" type="pres">
      <dgm:prSet presAssocID="{BA401A27-9371-4D76-A6E3-ABD722E50A7A}" presName="parentTextArrow" presStyleLbl="node1" presStyleIdx="1" presStyleCnt="3"/>
      <dgm:spPr/>
    </dgm:pt>
    <dgm:pt modelId="{77335373-10C1-4B9C-9FE8-13716F91E96D}" type="pres">
      <dgm:prSet presAssocID="{BA401A27-9371-4D76-A6E3-ABD722E50A7A}" presName="arrow" presStyleLbl="node1" presStyleIdx="2" presStyleCnt="3"/>
      <dgm:spPr/>
    </dgm:pt>
    <dgm:pt modelId="{589317B6-9A14-44F0-841F-5AFBD8D20EEB}" type="pres">
      <dgm:prSet presAssocID="{BA401A27-9371-4D76-A6E3-ABD722E50A7A}" presName="descendantArrow" presStyleCnt="0"/>
      <dgm:spPr/>
    </dgm:pt>
    <dgm:pt modelId="{FA5ADADE-56E5-4F83-8B5C-5A168B6E6FC1}" type="pres">
      <dgm:prSet presAssocID="{56147B42-7B51-465B-9100-B3F5D12AFF77}" presName="childTextArrow" presStyleLbl="fgAccFollowNode1" presStyleIdx="4" presStyleCnt="6" custLinFactY="-11330" custLinFactNeighborX="18" custLinFactNeighborY="-100000">
        <dgm:presLayoutVars>
          <dgm:bulletEnabled val="1"/>
        </dgm:presLayoutVars>
      </dgm:prSet>
      <dgm:spPr/>
    </dgm:pt>
    <dgm:pt modelId="{729F8DC1-BDB2-4074-BE55-E534DD55F968}" type="pres">
      <dgm:prSet presAssocID="{3B4E9FDC-859A-416D-B42E-86D3F8B2C05E}" presName="childTextArrow" presStyleLbl="fgAccFollowNode1" presStyleIdx="5" presStyleCnt="6" custScaleX="108454" custLinFactY="-12154" custLinFactNeighborX="-313" custLinFactNeighborY="-100000">
        <dgm:presLayoutVars>
          <dgm:bulletEnabled val="1"/>
        </dgm:presLayoutVars>
      </dgm:prSet>
      <dgm:spPr/>
    </dgm:pt>
  </dgm:ptLst>
  <dgm:cxnLst>
    <dgm:cxn modelId="{4BF96016-89AF-4CBB-9A14-25262299BC93}" type="presOf" srcId="{382AC601-94E0-4AF5-B209-051BE72580B4}" destId="{0B82AB3C-B2D7-4D5E-8C9E-265DF7F32FA2}" srcOrd="0" destOrd="0" presId="urn:microsoft.com/office/officeart/2005/8/layout/process4"/>
    <dgm:cxn modelId="{C4D1672F-F4C1-4647-B815-4D69BB764A03}" srcId="{4DB39EAC-C518-4C64-A99E-462A9C3BC1D1}" destId="{BA401A27-9371-4D76-A6E3-ABD722E50A7A}" srcOrd="0" destOrd="0" parTransId="{F60B2565-A130-4962-8213-C8460C90BDAB}" sibTransId="{7C8D4F89-ACE0-4CEA-9027-01A32C0583C1}"/>
    <dgm:cxn modelId="{03771F3A-AD7A-4A3B-A5A2-3369FD667034}" type="presOf" srcId="{F2F00285-C86D-4925-A56F-D39AA74A0DDA}" destId="{2DA69AC5-3C2B-4D07-86FE-41864F99B3E1}" srcOrd="0" destOrd="0" presId="urn:microsoft.com/office/officeart/2005/8/layout/process4"/>
    <dgm:cxn modelId="{6DEC5B40-DD4B-4314-B3AB-3A37ACFCBCA4}" type="presOf" srcId="{EB5CF9D2-BAB3-4F6F-A038-1174FD044FD0}" destId="{F4489915-1D17-4F51-AA19-D531461F8DE6}" srcOrd="1" destOrd="0" presId="urn:microsoft.com/office/officeart/2005/8/layout/process4"/>
    <dgm:cxn modelId="{92975160-4C82-4077-912C-2E44B90B69F1}" srcId="{9B216398-1F95-421A-B1F2-4C6624799059}" destId="{96FE3E8F-D788-4676-92DF-1E6B8448D7D6}" srcOrd="0" destOrd="0" parTransId="{ECD473C9-234A-4117-A2E9-FE6BBF69D24D}" sibTransId="{3C11EDEC-9BF3-44FF-BA40-22C54D1A8C84}"/>
    <dgm:cxn modelId="{7CE69664-42E3-4CA0-8385-17DD8AC48473}" srcId="{EB5CF9D2-BAB3-4F6F-A038-1174FD044FD0}" destId="{A0C4D35B-D818-4428-BBA9-0F0E21739606}" srcOrd="0" destOrd="0" parTransId="{8D61A143-B57F-4E47-B0EC-7BF3567784DB}" sibTransId="{00997B88-9EDC-484C-A82A-72DA7BFC7052}"/>
    <dgm:cxn modelId="{28EAD766-89FF-47A8-B1F1-889A3578AFB3}" type="presOf" srcId="{A0C4D35B-D818-4428-BBA9-0F0E21739606}" destId="{BEA05D51-B837-494F-A04F-6D42DBBCF7FD}" srcOrd="0" destOrd="0" presId="urn:microsoft.com/office/officeart/2005/8/layout/process4"/>
    <dgm:cxn modelId="{76D3B16E-BCDE-4322-8B61-EDBD3BABFDAD}" type="presOf" srcId="{3B4E9FDC-859A-416D-B42E-86D3F8B2C05E}" destId="{729F8DC1-BDB2-4074-BE55-E534DD55F968}" srcOrd="0" destOrd="0" presId="urn:microsoft.com/office/officeart/2005/8/layout/process4"/>
    <dgm:cxn modelId="{F1DE0876-DC6A-4D74-B945-488FD08A44D5}" srcId="{BA401A27-9371-4D76-A6E3-ABD722E50A7A}" destId="{3B4E9FDC-859A-416D-B42E-86D3F8B2C05E}" srcOrd="1" destOrd="0" parTransId="{252334C9-2F59-4C7E-B307-B6908E1D5317}" sibTransId="{68D69EF6-59FA-42BF-97D9-0745163E31B6}"/>
    <dgm:cxn modelId="{15C54476-477B-476C-9F04-857598B4CBFB}" srcId="{BA401A27-9371-4D76-A6E3-ABD722E50A7A}" destId="{56147B42-7B51-465B-9100-B3F5D12AFF77}" srcOrd="0" destOrd="0" parTransId="{5B228B6D-7A7A-44D1-9E58-6525C7D6F126}" sibTransId="{A2B24833-E053-448A-80FC-9A9331047125}"/>
    <dgm:cxn modelId="{4C700A7A-3E00-46CA-88A6-025BF4E4445E}" type="presOf" srcId="{EB5CF9D2-BAB3-4F6F-A038-1174FD044FD0}" destId="{5097A6F8-4FBD-4B23-952A-9C19F8FAC305}" srcOrd="0" destOrd="0" presId="urn:microsoft.com/office/officeart/2005/8/layout/process4"/>
    <dgm:cxn modelId="{14B78B8D-D7AB-4E0F-AC22-CAB95275ABED}" type="presOf" srcId="{56147B42-7B51-465B-9100-B3F5D12AFF77}" destId="{FA5ADADE-56E5-4F83-8B5C-5A168B6E6FC1}" srcOrd="0" destOrd="0" presId="urn:microsoft.com/office/officeart/2005/8/layout/process4"/>
    <dgm:cxn modelId="{BDE0C1A2-D524-4D89-B2F3-0EBADC2B96CD}" type="presOf" srcId="{BA401A27-9371-4D76-A6E3-ABD722E50A7A}" destId="{77335373-10C1-4B9C-9FE8-13716F91E96D}" srcOrd="1" destOrd="0" presId="urn:microsoft.com/office/officeart/2005/8/layout/process4"/>
    <dgm:cxn modelId="{8FF1ACB1-136B-4CBD-A68E-6280F40BC619}" srcId="{EB5CF9D2-BAB3-4F6F-A038-1174FD044FD0}" destId="{382AC601-94E0-4AF5-B209-051BE72580B4}" srcOrd="1" destOrd="0" parTransId="{B0C5391D-7E4D-446C-9EFF-E8DA33D3227D}" sibTransId="{365D1A05-921F-4A1C-9F09-5058B184A16B}"/>
    <dgm:cxn modelId="{B351E9B1-231B-4C4C-8096-FBE7712C4D5A}" srcId="{4DB39EAC-C518-4C64-A99E-462A9C3BC1D1}" destId="{9B216398-1F95-421A-B1F2-4C6624799059}" srcOrd="2" destOrd="0" parTransId="{93E43184-AD3D-43AB-BAFE-D6AF5B6D529A}" sibTransId="{6DE6EBAD-812A-43E5-B976-5A7A0A043AF8}"/>
    <dgm:cxn modelId="{FB6659BD-CA4F-47AA-A040-AFFDCAAE4E92}" type="presOf" srcId="{9B216398-1F95-421A-B1F2-4C6624799059}" destId="{AA8DFC07-46C1-467B-A4E5-329B9D1D34A7}" srcOrd="0" destOrd="0" presId="urn:microsoft.com/office/officeart/2005/8/layout/process4"/>
    <dgm:cxn modelId="{E9A108C2-80FB-4872-91DD-B360B4329F90}" type="presOf" srcId="{9B216398-1F95-421A-B1F2-4C6624799059}" destId="{FC1AD85F-AFFC-4E0E-B5FB-CD37DBEE7B34}" srcOrd="1" destOrd="0" presId="urn:microsoft.com/office/officeart/2005/8/layout/process4"/>
    <dgm:cxn modelId="{96E8E8C9-B574-4CDD-90F4-7FE00431F874}" type="presOf" srcId="{BA401A27-9371-4D76-A6E3-ABD722E50A7A}" destId="{FE6B7DCE-D94A-44F3-857A-5C6632B6C6A5}" srcOrd="0" destOrd="0" presId="urn:microsoft.com/office/officeart/2005/8/layout/process4"/>
    <dgm:cxn modelId="{650D45DA-EA74-42FF-9FCC-F5C5C916B29E}" type="presOf" srcId="{96FE3E8F-D788-4676-92DF-1E6B8448D7D6}" destId="{C3A8F34B-6B08-48F0-A67E-AE6A126174D1}" srcOrd="0" destOrd="0" presId="urn:microsoft.com/office/officeart/2005/8/layout/process4"/>
    <dgm:cxn modelId="{BFF983E1-078B-45E7-8121-41EBE8235955}" type="presOf" srcId="{4DB39EAC-C518-4C64-A99E-462A9C3BC1D1}" destId="{506A46F5-3719-40CA-AA94-D1E0AA673A51}" srcOrd="0" destOrd="0" presId="urn:microsoft.com/office/officeart/2005/8/layout/process4"/>
    <dgm:cxn modelId="{B7603BEB-F400-46EB-9F81-CA21C15C1B76}" srcId="{9B216398-1F95-421A-B1F2-4C6624799059}" destId="{F2F00285-C86D-4925-A56F-D39AA74A0DDA}" srcOrd="1" destOrd="0" parTransId="{9FDA9523-CBC8-4DF6-97ED-86972F339941}" sibTransId="{29181B48-7279-449E-9978-80FDF085B9F0}"/>
    <dgm:cxn modelId="{9AD603F0-7E45-4538-93F5-70165B98D0AD}" srcId="{4DB39EAC-C518-4C64-A99E-462A9C3BC1D1}" destId="{EB5CF9D2-BAB3-4F6F-A038-1174FD044FD0}" srcOrd="1" destOrd="0" parTransId="{68A0854C-6551-44E1-9EE1-415EB93477FB}" sibTransId="{1C57EA9C-59E6-4E2C-81CF-DD80D505E3C6}"/>
    <dgm:cxn modelId="{B9510BDA-A7D4-490C-B805-ECE2B3B69B26}" type="presParOf" srcId="{506A46F5-3719-40CA-AA94-D1E0AA673A51}" destId="{DD000FAD-D609-4C89-A04E-4FF0722526B1}" srcOrd="0" destOrd="0" presId="urn:microsoft.com/office/officeart/2005/8/layout/process4"/>
    <dgm:cxn modelId="{4E45F767-A348-43F7-90A3-D9FF4C88AF5A}" type="presParOf" srcId="{DD000FAD-D609-4C89-A04E-4FF0722526B1}" destId="{AA8DFC07-46C1-467B-A4E5-329B9D1D34A7}" srcOrd="0" destOrd="0" presId="urn:microsoft.com/office/officeart/2005/8/layout/process4"/>
    <dgm:cxn modelId="{7D2C9692-DD71-4D09-AD8E-AC256A41D3BD}" type="presParOf" srcId="{DD000FAD-D609-4C89-A04E-4FF0722526B1}" destId="{FC1AD85F-AFFC-4E0E-B5FB-CD37DBEE7B34}" srcOrd="1" destOrd="0" presId="urn:microsoft.com/office/officeart/2005/8/layout/process4"/>
    <dgm:cxn modelId="{B5977263-0E0D-4381-8ED6-97E47F14A71C}" type="presParOf" srcId="{DD000FAD-D609-4C89-A04E-4FF0722526B1}" destId="{245F91B6-9B59-429F-9B37-8F86804DD010}" srcOrd="2" destOrd="0" presId="urn:microsoft.com/office/officeart/2005/8/layout/process4"/>
    <dgm:cxn modelId="{8889B53D-CD14-4A30-B74E-F5C1664B0B4F}" type="presParOf" srcId="{245F91B6-9B59-429F-9B37-8F86804DD010}" destId="{C3A8F34B-6B08-48F0-A67E-AE6A126174D1}" srcOrd="0" destOrd="0" presId="urn:microsoft.com/office/officeart/2005/8/layout/process4"/>
    <dgm:cxn modelId="{A2114959-EB01-4490-8B47-0C3F931743A3}" type="presParOf" srcId="{245F91B6-9B59-429F-9B37-8F86804DD010}" destId="{2DA69AC5-3C2B-4D07-86FE-41864F99B3E1}" srcOrd="1" destOrd="0" presId="urn:microsoft.com/office/officeart/2005/8/layout/process4"/>
    <dgm:cxn modelId="{1056A424-0643-4D5B-9C8E-48AC434D5C66}" type="presParOf" srcId="{506A46F5-3719-40CA-AA94-D1E0AA673A51}" destId="{7FBCB362-CB32-49C6-98D6-930DD322DDA7}" srcOrd="1" destOrd="0" presId="urn:microsoft.com/office/officeart/2005/8/layout/process4"/>
    <dgm:cxn modelId="{81E14FDB-52DA-45A3-9615-C691179F7AB0}" type="presParOf" srcId="{506A46F5-3719-40CA-AA94-D1E0AA673A51}" destId="{BBEA6D76-8745-4D3E-8C3D-8A1438869563}" srcOrd="2" destOrd="0" presId="urn:microsoft.com/office/officeart/2005/8/layout/process4"/>
    <dgm:cxn modelId="{F76E3DD3-0BCF-4803-9876-F9A8C38E5AE8}" type="presParOf" srcId="{BBEA6D76-8745-4D3E-8C3D-8A1438869563}" destId="{5097A6F8-4FBD-4B23-952A-9C19F8FAC305}" srcOrd="0" destOrd="0" presId="urn:microsoft.com/office/officeart/2005/8/layout/process4"/>
    <dgm:cxn modelId="{115E6449-70E7-4638-8698-E4406B2DF676}" type="presParOf" srcId="{BBEA6D76-8745-4D3E-8C3D-8A1438869563}" destId="{F4489915-1D17-4F51-AA19-D531461F8DE6}" srcOrd="1" destOrd="0" presId="urn:microsoft.com/office/officeart/2005/8/layout/process4"/>
    <dgm:cxn modelId="{707E9243-7832-4A04-B8D9-84B80C9879BA}" type="presParOf" srcId="{BBEA6D76-8745-4D3E-8C3D-8A1438869563}" destId="{32EC8DFF-C63E-47F4-B7BA-D561AA593708}" srcOrd="2" destOrd="0" presId="urn:microsoft.com/office/officeart/2005/8/layout/process4"/>
    <dgm:cxn modelId="{44CE65C9-A77A-40C8-972F-46AF0B6AF84C}" type="presParOf" srcId="{32EC8DFF-C63E-47F4-B7BA-D561AA593708}" destId="{BEA05D51-B837-494F-A04F-6D42DBBCF7FD}" srcOrd="0" destOrd="0" presId="urn:microsoft.com/office/officeart/2005/8/layout/process4"/>
    <dgm:cxn modelId="{5BE6AFB4-B0A5-40AE-A38A-89CC0F816477}" type="presParOf" srcId="{32EC8DFF-C63E-47F4-B7BA-D561AA593708}" destId="{0B82AB3C-B2D7-4D5E-8C9E-265DF7F32FA2}" srcOrd="1" destOrd="0" presId="urn:microsoft.com/office/officeart/2005/8/layout/process4"/>
    <dgm:cxn modelId="{58B7F1A6-748E-4736-96B9-89DCD10BFD47}" type="presParOf" srcId="{506A46F5-3719-40CA-AA94-D1E0AA673A51}" destId="{2943BF1B-5C3D-4846-B1C9-BD8254E501A5}" srcOrd="3" destOrd="0" presId="urn:microsoft.com/office/officeart/2005/8/layout/process4"/>
    <dgm:cxn modelId="{0342E5D9-C441-4259-8828-FAB836334E34}" type="presParOf" srcId="{506A46F5-3719-40CA-AA94-D1E0AA673A51}" destId="{80634F4C-BE91-4870-BB12-18094060ECA5}" srcOrd="4" destOrd="0" presId="urn:microsoft.com/office/officeart/2005/8/layout/process4"/>
    <dgm:cxn modelId="{671C705B-C732-4818-B066-CC881BC18E9F}" type="presParOf" srcId="{80634F4C-BE91-4870-BB12-18094060ECA5}" destId="{FE6B7DCE-D94A-44F3-857A-5C6632B6C6A5}" srcOrd="0" destOrd="0" presId="urn:microsoft.com/office/officeart/2005/8/layout/process4"/>
    <dgm:cxn modelId="{882A310C-2E5D-415A-8ED1-221C2839010D}" type="presParOf" srcId="{80634F4C-BE91-4870-BB12-18094060ECA5}" destId="{77335373-10C1-4B9C-9FE8-13716F91E96D}" srcOrd="1" destOrd="0" presId="urn:microsoft.com/office/officeart/2005/8/layout/process4"/>
    <dgm:cxn modelId="{67CF48C5-97A5-4E1B-8AD0-280D50D20AED}" type="presParOf" srcId="{80634F4C-BE91-4870-BB12-18094060ECA5}" destId="{589317B6-9A14-44F0-841F-5AFBD8D20EEB}" srcOrd="2" destOrd="0" presId="urn:microsoft.com/office/officeart/2005/8/layout/process4"/>
    <dgm:cxn modelId="{5D53A927-EC7A-4988-8D18-0FA275A427E8}" type="presParOf" srcId="{589317B6-9A14-44F0-841F-5AFBD8D20EEB}" destId="{FA5ADADE-56E5-4F83-8B5C-5A168B6E6FC1}" srcOrd="0" destOrd="0" presId="urn:microsoft.com/office/officeart/2005/8/layout/process4"/>
    <dgm:cxn modelId="{68D6064E-3C21-453B-9CFB-66B87E6C4184}" type="presParOf" srcId="{589317B6-9A14-44F0-841F-5AFBD8D20EEB}" destId="{729F8DC1-BDB2-4074-BE55-E534DD55F9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C54E88-5509-40A9-B469-9D3AB7AF8A2B}" type="doc">
      <dgm:prSet loTypeId="urn:microsoft.com/office/officeart/2008/layout/VerticalCircle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E62A9B-D208-42FD-B6BB-8B79AB0B6A4F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1</a:t>
          </a:r>
        </a:p>
      </dgm:t>
    </dgm:pt>
    <dgm:pt modelId="{E5DF262D-3977-48B2-9E1E-E13D03C58DD0}" type="parTrans" cxnId="{6B14A3CD-C2F1-41C4-B419-F910593D1E63}">
      <dgm:prSet/>
      <dgm:spPr/>
      <dgm:t>
        <a:bodyPr/>
        <a:lstStyle/>
        <a:p>
          <a:endParaRPr lang="en-US"/>
        </a:p>
      </dgm:t>
    </dgm:pt>
    <dgm:pt modelId="{EA8E4960-C643-425A-8093-B3F2A2BAECC9}" type="sibTrans" cxnId="{6B14A3CD-C2F1-41C4-B419-F910593D1E63}">
      <dgm:prSet/>
      <dgm:spPr/>
      <dgm:t>
        <a:bodyPr/>
        <a:lstStyle/>
        <a:p>
          <a:endParaRPr lang="en-US"/>
        </a:p>
      </dgm:t>
    </dgm:pt>
    <dgm:pt modelId="{29A5B140-7ADC-49DF-B990-81A476D4ED20}">
      <dgm:prSet phldrT="[Text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2</a:t>
          </a:r>
        </a:p>
      </dgm:t>
    </dgm:pt>
    <dgm:pt modelId="{BB816461-BAFD-4A5A-9020-B9BDF3BB9284}" type="parTrans" cxnId="{48B43AFD-C167-4F30-8705-6AAF8967A02C}">
      <dgm:prSet/>
      <dgm:spPr/>
      <dgm:t>
        <a:bodyPr/>
        <a:lstStyle/>
        <a:p>
          <a:endParaRPr lang="en-US"/>
        </a:p>
      </dgm:t>
    </dgm:pt>
    <dgm:pt modelId="{6A7339E0-4432-455D-924B-581E2B9E1788}" type="sibTrans" cxnId="{48B43AFD-C167-4F30-8705-6AAF8967A02C}">
      <dgm:prSet/>
      <dgm:spPr/>
      <dgm:t>
        <a:bodyPr/>
        <a:lstStyle/>
        <a:p>
          <a:endParaRPr lang="en-US"/>
        </a:p>
      </dgm:t>
    </dgm:pt>
    <dgm:pt modelId="{15E9D296-EBA0-4C7E-9F05-64A5D24F9CE5}">
      <dgm:prSet phldrT="[Text]" custT="1"/>
      <dgm:spPr/>
      <dgm:t>
        <a:bodyPr/>
        <a:lstStyle/>
        <a:p>
          <a:endParaRPr lang="en-US" sz="1800" dirty="0">
            <a:latin typeface="Blackadder ITC" panose="04020505051007020D02" pitchFamily="82" charset="0"/>
          </a:endParaRPr>
        </a:p>
      </dgm:t>
    </dgm:pt>
    <dgm:pt modelId="{22AB65B3-34E0-49FA-8375-2369ECBEF096}" type="parTrans" cxnId="{86C8787C-F689-4C66-9DF8-1748EE1C76E9}">
      <dgm:prSet/>
      <dgm:spPr/>
      <dgm:t>
        <a:bodyPr/>
        <a:lstStyle/>
        <a:p>
          <a:endParaRPr lang="en-US"/>
        </a:p>
      </dgm:t>
    </dgm:pt>
    <dgm:pt modelId="{92B225E7-8C4A-4445-A0AF-E88ABFB66C95}" type="sibTrans" cxnId="{86C8787C-F689-4C66-9DF8-1748EE1C76E9}">
      <dgm:prSet/>
      <dgm:spPr/>
      <dgm:t>
        <a:bodyPr/>
        <a:lstStyle/>
        <a:p>
          <a:endParaRPr lang="en-US"/>
        </a:p>
      </dgm:t>
    </dgm:pt>
    <dgm:pt modelId="{2A25AF54-7712-4F11-98B9-41B6F2CF8DD7}">
      <dgm:prSet phldrT="[Text]" phldr="1"/>
      <dgm:spPr/>
      <dgm:t>
        <a:bodyPr/>
        <a:lstStyle/>
        <a:p>
          <a:endParaRPr lang="en-US" dirty="0"/>
        </a:p>
      </dgm:t>
    </dgm:pt>
    <dgm:pt modelId="{49394DB1-E71C-4FFA-83E6-B14C0BBD3982}" type="sibTrans" cxnId="{27BAC72F-8908-4BF2-A4F0-A9E579D0E8E4}">
      <dgm:prSet/>
      <dgm:spPr/>
      <dgm:t>
        <a:bodyPr/>
        <a:lstStyle/>
        <a:p>
          <a:endParaRPr lang="en-US"/>
        </a:p>
      </dgm:t>
    </dgm:pt>
    <dgm:pt modelId="{6D722AE3-3514-4623-8C50-8AA7CF3AE5C8}" type="parTrans" cxnId="{27BAC72F-8908-4BF2-A4F0-A9E579D0E8E4}">
      <dgm:prSet/>
      <dgm:spPr/>
      <dgm:t>
        <a:bodyPr/>
        <a:lstStyle/>
        <a:p>
          <a:endParaRPr lang="en-US"/>
        </a:p>
      </dgm:t>
    </dgm:pt>
    <dgm:pt modelId="{C16D4E3B-8185-4171-A37F-BCC6FA512F62}" type="pres">
      <dgm:prSet presAssocID="{9CC54E88-5509-40A9-B469-9D3AB7AF8A2B}" presName="Name0" presStyleCnt="0">
        <dgm:presLayoutVars>
          <dgm:dir/>
        </dgm:presLayoutVars>
      </dgm:prSet>
      <dgm:spPr/>
    </dgm:pt>
    <dgm:pt modelId="{61C02202-C21B-482D-A89C-905D525813D7}" type="pres">
      <dgm:prSet presAssocID="{28E62A9B-D208-42FD-B6BB-8B79AB0B6A4F}" presName="withChildren" presStyleCnt="0"/>
      <dgm:spPr/>
    </dgm:pt>
    <dgm:pt modelId="{4EBDD26C-DB6B-4FBD-BB90-92C55D7318E8}" type="pres">
      <dgm:prSet presAssocID="{28E62A9B-D208-42FD-B6BB-8B79AB0B6A4F}" presName="bigCircle" presStyleLbl="vennNode1" presStyleIdx="0" presStyleCnt="4" custLinFactNeighborX="-87390" custLinFactNeighborY="4134"/>
      <dgm:spPr/>
    </dgm:pt>
    <dgm:pt modelId="{6ECAD9D4-218B-402A-A0C3-3093DE28B5A9}" type="pres">
      <dgm:prSet presAssocID="{28E62A9B-D208-42FD-B6BB-8B79AB0B6A4F}" presName="medCircle" presStyleLbl="vennNode1" presStyleIdx="1" presStyleCnt="4" custLinFactX="-217025" custLinFactNeighborX="-300000" custLinFactNeighborY="21306"/>
      <dgm:spPr/>
    </dgm:pt>
    <dgm:pt modelId="{83EB3145-A3D0-423E-A12C-938C597CACFA}" type="pres">
      <dgm:prSet presAssocID="{28E62A9B-D208-42FD-B6BB-8B79AB0B6A4F}" presName="txLvl1" presStyleLbl="revTx" presStyleIdx="0" presStyleCnt="4" custLinFactX="-234" custLinFactNeighborX="-100000" custLinFactNeighborY="15472"/>
      <dgm:spPr/>
    </dgm:pt>
    <dgm:pt modelId="{DB3A53EA-5EB3-434B-8B4A-E853C37FCEA2}" type="pres">
      <dgm:prSet presAssocID="{28E62A9B-D208-42FD-B6BB-8B79AB0B6A4F}" presName="lin" presStyleCnt="0"/>
      <dgm:spPr/>
    </dgm:pt>
    <dgm:pt modelId="{3938246E-DD95-4C3E-9E07-2109EB48F70A}" type="pres">
      <dgm:prSet presAssocID="{2A25AF54-7712-4F11-98B9-41B6F2CF8DD7}" presName="txLvl2" presStyleLbl="revTx" presStyleIdx="1" presStyleCnt="4"/>
      <dgm:spPr/>
    </dgm:pt>
    <dgm:pt modelId="{E53C249C-637F-42B4-A6C0-FC19042E015D}" type="pres">
      <dgm:prSet presAssocID="{28E62A9B-D208-42FD-B6BB-8B79AB0B6A4F}" presName="overlap" presStyleCnt="0"/>
      <dgm:spPr/>
    </dgm:pt>
    <dgm:pt modelId="{12E21C91-43C0-4D1A-9D83-181145D99B28}" type="pres">
      <dgm:prSet presAssocID="{29A5B140-7ADC-49DF-B990-81A476D4ED20}" presName="withChildren" presStyleCnt="0"/>
      <dgm:spPr/>
    </dgm:pt>
    <dgm:pt modelId="{21A17FB5-24FE-4A6D-999A-D8280725620C}" type="pres">
      <dgm:prSet presAssocID="{29A5B140-7ADC-49DF-B990-81A476D4ED20}" presName="bigCircle" presStyleLbl="vennNode1" presStyleIdx="2" presStyleCnt="4" custLinFactNeighborX="64090" custLinFactNeighborY="-89069"/>
      <dgm:spPr/>
    </dgm:pt>
    <dgm:pt modelId="{ADD08724-0019-47B8-9A79-E647F3DC8D49}" type="pres">
      <dgm:prSet presAssocID="{29A5B140-7ADC-49DF-B990-81A476D4ED20}" presName="medCircle" presStyleLbl="vennNode1" presStyleIdx="3" presStyleCnt="4" custLinFactX="129776" custLinFactY="-200000" custLinFactNeighborX="200000" custLinFactNeighborY="-273548"/>
      <dgm:spPr/>
    </dgm:pt>
    <dgm:pt modelId="{836F4CD7-8951-4302-BEF8-77F6D0936972}" type="pres">
      <dgm:prSet presAssocID="{29A5B140-7ADC-49DF-B990-81A476D4ED20}" presName="txLvl1" presStyleLbl="revTx" presStyleIdx="2" presStyleCnt="4" custLinFactY="-200000" custLinFactNeighborX="59577" custLinFactNeighborY="-277407"/>
      <dgm:spPr/>
    </dgm:pt>
    <dgm:pt modelId="{45F0C899-CB35-4068-A5DC-0D5827EB1E60}" type="pres">
      <dgm:prSet presAssocID="{29A5B140-7ADC-49DF-B990-81A476D4ED20}" presName="lin" presStyleCnt="0"/>
      <dgm:spPr/>
    </dgm:pt>
    <dgm:pt modelId="{F9125FDA-C281-4E15-87D3-42E1ED8B8714}" type="pres">
      <dgm:prSet presAssocID="{15E9D296-EBA0-4C7E-9F05-64A5D24F9CE5}" presName="txLvl2" presStyleLbl="revTx" presStyleIdx="3" presStyleCnt="4" custScaleY="436142" custLinFactY="100000" custLinFactNeighborX="57346" custLinFactNeighborY="143903"/>
      <dgm:spPr/>
    </dgm:pt>
  </dgm:ptLst>
  <dgm:cxnLst>
    <dgm:cxn modelId="{64478A0A-B374-4153-B00C-ACE74CA06BAA}" type="presOf" srcId="{9CC54E88-5509-40A9-B469-9D3AB7AF8A2B}" destId="{C16D4E3B-8185-4171-A37F-BCC6FA512F62}" srcOrd="0" destOrd="0" presId="urn:microsoft.com/office/officeart/2008/layout/VerticalCircleList"/>
    <dgm:cxn modelId="{27BAC72F-8908-4BF2-A4F0-A9E579D0E8E4}" srcId="{28E62A9B-D208-42FD-B6BB-8B79AB0B6A4F}" destId="{2A25AF54-7712-4F11-98B9-41B6F2CF8DD7}" srcOrd="0" destOrd="0" parTransId="{6D722AE3-3514-4623-8C50-8AA7CF3AE5C8}" sibTransId="{49394DB1-E71C-4FFA-83E6-B14C0BBD3982}"/>
    <dgm:cxn modelId="{86C8787C-F689-4C66-9DF8-1748EE1C76E9}" srcId="{29A5B140-7ADC-49DF-B990-81A476D4ED20}" destId="{15E9D296-EBA0-4C7E-9F05-64A5D24F9CE5}" srcOrd="0" destOrd="0" parTransId="{22AB65B3-34E0-49FA-8375-2369ECBEF096}" sibTransId="{92B225E7-8C4A-4445-A0AF-E88ABFB66C95}"/>
    <dgm:cxn modelId="{09C87EB9-9074-4CD9-B7E2-00F50C392690}" type="presOf" srcId="{2A25AF54-7712-4F11-98B9-41B6F2CF8DD7}" destId="{3938246E-DD95-4C3E-9E07-2109EB48F70A}" srcOrd="0" destOrd="0" presId="urn:microsoft.com/office/officeart/2008/layout/VerticalCircleList"/>
    <dgm:cxn modelId="{638460BB-22C3-4644-BA9F-2D98BF20D2EA}" type="presOf" srcId="{28E62A9B-D208-42FD-B6BB-8B79AB0B6A4F}" destId="{83EB3145-A3D0-423E-A12C-938C597CACFA}" srcOrd="0" destOrd="0" presId="urn:microsoft.com/office/officeart/2008/layout/VerticalCircleList"/>
    <dgm:cxn modelId="{A867CEBD-4EFA-4754-A16B-81A8878E299B}" type="presOf" srcId="{15E9D296-EBA0-4C7E-9F05-64A5D24F9CE5}" destId="{F9125FDA-C281-4E15-87D3-42E1ED8B8714}" srcOrd="0" destOrd="0" presId="urn:microsoft.com/office/officeart/2008/layout/VerticalCircleList"/>
    <dgm:cxn modelId="{30C372C5-8346-4BC6-AEFF-698D54B21426}" type="presOf" srcId="{29A5B140-7ADC-49DF-B990-81A476D4ED20}" destId="{836F4CD7-8951-4302-BEF8-77F6D0936972}" srcOrd="0" destOrd="0" presId="urn:microsoft.com/office/officeart/2008/layout/VerticalCircleList"/>
    <dgm:cxn modelId="{6B14A3CD-C2F1-41C4-B419-F910593D1E63}" srcId="{9CC54E88-5509-40A9-B469-9D3AB7AF8A2B}" destId="{28E62A9B-D208-42FD-B6BB-8B79AB0B6A4F}" srcOrd="0" destOrd="0" parTransId="{E5DF262D-3977-48B2-9E1E-E13D03C58DD0}" sibTransId="{EA8E4960-C643-425A-8093-B3F2A2BAECC9}"/>
    <dgm:cxn modelId="{48B43AFD-C167-4F30-8705-6AAF8967A02C}" srcId="{9CC54E88-5509-40A9-B469-9D3AB7AF8A2B}" destId="{29A5B140-7ADC-49DF-B990-81A476D4ED20}" srcOrd="1" destOrd="0" parTransId="{BB816461-BAFD-4A5A-9020-B9BDF3BB9284}" sibTransId="{6A7339E0-4432-455D-924B-581E2B9E1788}"/>
    <dgm:cxn modelId="{8BE98C65-CBB7-413B-B91B-8C14C41661A1}" type="presParOf" srcId="{C16D4E3B-8185-4171-A37F-BCC6FA512F62}" destId="{61C02202-C21B-482D-A89C-905D525813D7}" srcOrd="0" destOrd="0" presId="urn:microsoft.com/office/officeart/2008/layout/VerticalCircleList"/>
    <dgm:cxn modelId="{D37C94D2-37F2-4183-9B46-9C1D81A8528B}" type="presParOf" srcId="{61C02202-C21B-482D-A89C-905D525813D7}" destId="{4EBDD26C-DB6B-4FBD-BB90-92C55D7318E8}" srcOrd="0" destOrd="0" presId="urn:microsoft.com/office/officeart/2008/layout/VerticalCircleList"/>
    <dgm:cxn modelId="{8617E7B1-851A-4776-B384-C4CE7BD8D004}" type="presParOf" srcId="{61C02202-C21B-482D-A89C-905D525813D7}" destId="{6ECAD9D4-218B-402A-A0C3-3093DE28B5A9}" srcOrd="1" destOrd="0" presId="urn:microsoft.com/office/officeart/2008/layout/VerticalCircleList"/>
    <dgm:cxn modelId="{221CB7C2-37DC-43C7-8ACD-9CC968CD077E}" type="presParOf" srcId="{61C02202-C21B-482D-A89C-905D525813D7}" destId="{83EB3145-A3D0-423E-A12C-938C597CACFA}" srcOrd="2" destOrd="0" presId="urn:microsoft.com/office/officeart/2008/layout/VerticalCircleList"/>
    <dgm:cxn modelId="{BB4F8470-C4C0-4958-A621-CDF424A4F2DD}" type="presParOf" srcId="{61C02202-C21B-482D-A89C-905D525813D7}" destId="{DB3A53EA-5EB3-434B-8B4A-E853C37FCEA2}" srcOrd="3" destOrd="0" presId="urn:microsoft.com/office/officeart/2008/layout/VerticalCircleList"/>
    <dgm:cxn modelId="{638B6EC8-A6C5-4ECC-98C2-876F8C247544}" type="presParOf" srcId="{DB3A53EA-5EB3-434B-8B4A-E853C37FCEA2}" destId="{3938246E-DD95-4C3E-9E07-2109EB48F70A}" srcOrd="0" destOrd="0" presId="urn:microsoft.com/office/officeart/2008/layout/VerticalCircleList"/>
    <dgm:cxn modelId="{AB79CD00-B625-4F3D-9C51-FF66F31F474E}" type="presParOf" srcId="{C16D4E3B-8185-4171-A37F-BCC6FA512F62}" destId="{E53C249C-637F-42B4-A6C0-FC19042E015D}" srcOrd="1" destOrd="0" presId="urn:microsoft.com/office/officeart/2008/layout/VerticalCircleList"/>
    <dgm:cxn modelId="{9D1B871F-8097-4574-AB44-B1342CA0DD8E}" type="presParOf" srcId="{C16D4E3B-8185-4171-A37F-BCC6FA512F62}" destId="{12E21C91-43C0-4D1A-9D83-181145D99B28}" srcOrd="2" destOrd="0" presId="urn:microsoft.com/office/officeart/2008/layout/VerticalCircleList"/>
    <dgm:cxn modelId="{089F97D5-7D60-4607-ABAE-0B2EBBE2E30E}" type="presParOf" srcId="{12E21C91-43C0-4D1A-9D83-181145D99B28}" destId="{21A17FB5-24FE-4A6D-999A-D8280725620C}" srcOrd="0" destOrd="0" presId="urn:microsoft.com/office/officeart/2008/layout/VerticalCircleList"/>
    <dgm:cxn modelId="{7CDC491C-C124-4FAE-B950-90573B17299A}" type="presParOf" srcId="{12E21C91-43C0-4D1A-9D83-181145D99B28}" destId="{ADD08724-0019-47B8-9A79-E647F3DC8D49}" srcOrd="1" destOrd="0" presId="urn:microsoft.com/office/officeart/2008/layout/VerticalCircleList"/>
    <dgm:cxn modelId="{30390603-87D6-4499-8AAB-09F1B5CE6AAE}" type="presParOf" srcId="{12E21C91-43C0-4D1A-9D83-181145D99B28}" destId="{836F4CD7-8951-4302-BEF8-77F6D0936972}" srcOrd="2" destOrd="0" presId="urn:microsoft.com/office/officeart/2008/layout/VerticalCircleList"/>
    <dgm:cxn modelId="{DBA6A6BF-5593-4855-A0D2-BD0DF8162FA4}" type="presParOf" srcId="{12E21C91-43C0-4D1A-9D83-181145D99B28}" destId="{45F0C899-CB35-4068-A5DC-0D5827EB1E60}" srcOrd="3" destOrd="0" presId="urn:microsoft.com/office/officeart/2008/layout/VerticalCircleList"/>
    <dgm:cxn modelId="{E88465BF-6155-4B27-812A-B7B1DDC2AB00}" type="presParOf" srcId="{45F0C899-CB35-4068-A5DC-0D5827EB1E60}" destId="{F9125FDA-C281-4E15-87D3-42E1ED8B8714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431A6-1D10-4F20-9370-B52A15A66FB2}" type="doc">
      <dgm:prSet loTypeId="urn:microsoft.com/office/officeart/2005/8/layout/chevron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0D726F-3DB9-4DBC-A57D-BD509E0241ED}">
      <dgm:prSet phldrT="[Text]" custT="1"/>
      <dgm:spPr/>
      <dgm:t>
        <a:bodyPr/>
        <a:lstStyle/>
        <a:p>
          <a:r>
            <a:rPr lang="en-US" sz="2000" dirty="0">
              <a:latin typeface="Bernard MT Condensed" panose="02050806060905020404" pitchFamily="18" charset="0"/>
            </a:rPr>
            <a:t>TRAGEDI</a:t>
          </a:r>
        </a:p>
      </dgm:t>
    </dgm:pt>
    <dgm:pt modelId="{E524B0E1-9899-4ED1-9464-F2E8216F0749}" type="parTrans" cxnId="{5A79AD1C-D230-43E6-A774-C3DCFB81ACC7}">
      <dgm:prSet/>
      <dgm:spPr/>
      <dgm:t>
        <a:bodyPr/>
        <a:lstStyle/>
        <a:p>
          <a:endParaRPr lang="en-US"/>
        </a:p>
      </dgm:t>
    </dgm:pt>
    <dgm:pt modelId="{A2380F06-07FE-4FBE-B8DC-E5F3E31F8BEA}" type="sibTrans" cxnId="{5A79AD1C-D230-43E6-A774-C3DCFB81ACC7}">
      <dgm:prSet/>
      <dgm:spPr/>
      <dgm:t>
        <a:bodyPr/>
        <a:lstStyle/>
        <a:p>
          <a:endParaRPr lang="en-US"/>
        </a:p>
      </dgm:t>
    </dgm:pt>
    <dgm:pt modelId="{31A49C86-2C97-4155-8550-36A117C4D2E5}">
      <dgm:prSet phldrT="[Text]" custT="1"/>
      <dgm:spPr/>
      <dgm:t>
        <a:bodyPr/>
        <a:lstStyle/>
        <a:p>
          <a:r>
            <a:rPr lang="en-US" sz="2000" dirty="0">
              <a:latin typeface="Bernard MT Condensed" panose="02050806060905020404" pitchFamily="18" charset="0"/>
            </a:rPr>
            <a:t>MINDFUL/ IKHLAS</a:t>
          </a:r>
        </a:p>
      </dgm:t>
    </dgm:pt>
    <dgm:pt modelId="{906949CF-932E-41CE-B401-41F79676852D}" type="parTrans" cxnId="{22A96F13-1EC9-4D94-9DF5-D815CAC36F99}">
      <dgm:prSet/>
      <dgm:spPr/>
      <dgm:t>
        <a:bodyPr/>
        <a:lstStyle/>
        <a:p>
          <a:endParaRPr lang="en-US"/>
        </a:p>
      </dgm:t>
    </dgm:pt>
    <dgm:pt modelId="{2A5A902E-8A0D-4C71-AF79-6DD1C043FAD3}" type="sibTrans" cxnId="{22A96F13-1EC9-4D94-9DF5-D815CAC36F99}">
      <dgm:prSet/>
      <dgm:spPr/>
      <dgm:t>
        <a:bodyPr/>
        <a:lstStyle/>
        <a:p>
          <a:endParaRPr lang="en-US"/>
        </a:p>
      </dgm:t>
    </dgm:pt>
    <dgm:pt modelId="{367E9FD6-0C4B-4A60-B38F-2DEE79EACB07}">
      <dgm:prSet phldrT="[Text]"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MERELAKAN</a:t>
          </a:r>
        </a:p>
      </dgm:t>
    </dgm:pt>
    <dgm:pt modelId="{DA626AE2-7FEF-4532-BDD7-C67A2E2BF1A9}" type="parTrans" cxnId="{E7CC495A-BA10-49EE-BCC3-9CBE100E6EA8}">
      <dgm:prSet/>
      <dgm:spPr/>
      <dgm:t>
        <a:bodyPr/>
        <a:lstStyle/>
        <a:p>
          <a:endParaRPr lang="en-US"/>
        </a:p>
      </dgm:t>
    </dgm:pt>
    <dgm:pt modelId="{AE7B23E2-1A4E-49AE-96AB-D19D1D0CA849}" type="sibTrans" cxnId="{E7CC495A-BA10-49EE-BCC3-9CBE100E6EA8}">
      <dgm:prSet/>
      <dgm:spPr/>
      <dgm:t>
        <a:bodyPr/>
        <a:lstStyle/>
        <a:p>
          <a:endParaRPr lang="en-US"/>
        </a:p>
      </dgm:t>
    </dgm:pt>
    <dgm:pt modelId="{8D8F3B41-6169-4282-B44B-07E450345380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BERDAMAI/</a:t>
          </a:r>
        </a:p>
        <a:p>
          <a:r>
            <a:rPr lang="en-US" dirty="0">
              <a:latin typeface="Bernard MT Condensed" panose="02050806060905020404" pitchFamily="18" charset="0"/>
            </a:rPr>
            <a:t>MENERIMA</a:t>
          </a:r>
        </a:p>
      </dgm:t>
    </dgm:pt>
    <dgm:pt modelId="{2916E5FA-2D51-4150-A55F-4DC63292624A}" type="parTrans" cxnId="{1A2BD71A-2921-47B9-B7FC-FC18EDA33E88}">
      <dgm:prSet/>
      <dgm:spPr/>
      <dgm:t>
        <a:bodyPr/>
        <a:lstStyle/>
        <a:p>
          <a:endParaRPr lang="en-US"/>
        </a:p>
      </dgm:t>
    </dgm:pt>
    <dgm:pt modelId="{F4D18971-176E-4FCC-9E6F-B2CB1A8DBFEE}" type="sibTrans" cxnId="{1A2BD71A-2921-47B9-B7FC-FC18EDA33E88}">
      <dgm:prSet/>
      <dgm:spPr/>
      <dgm:t>
        <a:bodyPr/>
        <a:lstStyle/>
        <a:p>
          <a:endParaRPr lang="en-US"/>
        </a:p>
      </dgm:t>
    </dgm:pt>
    <dgm:pt modelId="{0416AF07-F8F0-47F4-BC81-E812ABF7DD7F}" type="pres">
      <dgm:prSet presAssocID="{2C8431A6-1D10-4F20-9370-B52A15A66FB2}" presName="Name0" presStyleCnt="0">
        <dgm:presLayoutVars>
          <dgm:dir/>
          <dgm:animLvl val="lvl"/>
          <dgm:resizeHandles val="exact"/>
        </dgm:presLayoutVars>
      </dgm:prSet>
      <dgm:spPr/>
    </dgm:pt>
    <dgm:pt modelId="{2B24738E-16F0-40BC-A104-BC2144D96426}" type="pres">
      <dgm:prSet presAssocID="{8B0D726F-3DB9-4DBC-A57D-BD509E0241E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E1A614-A930-4413-A1BE-39A1D47144FE}" type="pres">
      <dgm:prSet presAssocID="{A2380F06-07FE-4FBE-B8DC-E5F3E31F8BEA}" presName="parTxOnlySpace" presStyleCnt="0"/>
      <dgm:spPr/>
    </dgm:pt>
    <dgm:pt modelId="{4408B578-7C60-4856-AF7F-947B7C53C665}" type="pres">
      <dgm:prSet presAssocID="{31A49C86-2C97-4155-8550-36A117C4D2E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FCC52D-84D7-49EB-B111-E899956650B0}" type="pres">
      <dgm:prSet presAssocID="{2A5A902E-8A0D-4C71-AF79-6DD1C043FAD3}" presName="parTxOnlySpace" presStyleCnt="0"/>
      <dgm:spPr/>
    </dgm:pt>
    <dgm:pt modelId="{755AC9C2-BDFD-416B-B9AA-CAA93776EBC4}" type="pres">
      <dgm:prSet presAssocID="{367E9FD6-0C4B-4A60-B38F-2DEE79EACB0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A80041C-4EC5-487D-9C45-FC33E712BD74}" type="pres">
      <dgm:prSet presAssocID="{AE7B23E2-1A4E-49AE-96AB-D19D1D0CA849}" presName="parTxOnlySpace" presStyleCnt="0"/>
      <dgm:spPr/>
    </dgm:pt>
    <dgm:pt modelId="{E9F46814-6E76-42F8-A753-D9EB896D1678}" type="pres">
      <dgm:prSet presAssocID="{8D8F3B41-6169-4282-B44B-07E45034538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7879F06-4A9C-41AC-AF78-9255B160AE6A}" type="presOf" srcId="{8B0D726F-3DB9-4DBC-A57D-BD509E0241ED}" destId="{2B24738E-16F0-40BC-A104-BC2144D96426}" srcOrd="0" destOrd="0" presId="urn:microsoft.com/office/officeart/2005/8/layout/chevron1"/>
    <dgm:cxn modelId="{22A96F13-1EC9-4D94-9DF5-D815CAC36F99}" srcId="{2C8431A6-1D10-4F20-9370-B52A15A66FB2}" destId="{31A49C86-2C97-4155-8550-36A117C4D2E5}" srcOrd="1" destOrd="0" parTransId="{906949CF-932E-41CE-B401-41F79676852D}" sibTransId="{2A5A902E-8A0D-4C71-AF79-6DD1C043FAD3}"/>
    <dgm:cxn modelId="{3FF18515-46BA-406F-A969-1CD088CBB829}" type="presOf" srcId="{367E9FD6-0C4B-4A60-B38F-2DEE79EACB07}" destId="{755AC9C2-BDFD-416B-B9AA-CAA93776EBC4}" srcOrd="0" destOrd="0" presId="urn:microsoft.com/office/officeart/2005/8/layout/chevron1"/>
    <dgm:cxn modelId="{1A2BD71A-2921-47B9-B7FC-FC18EDA33E88}" srcId="{2C8431A6-1D10-4F20-9370-B52A15A66FB2}" destId="{8D8F3B41-6169-4282-B44B-07E450345380}" srcOrd="3" destOrd="0" parTransId="{2916E5FA-2D51-4150-A55F-4DC63292624A}" sibTransId="{F4D18971-176E-4FCC-9E6F-B2CB1A8DBFEE}"/>
    <dgm:cxn modelId="{5A79AD1C-D230-43E6-A774-C3DCFB81ACC7}" srcId="{2C8431A6-1D10-4F20-9370-B52A15A66FB2}" destId="{8B0D726F-3DB9-4DBC-A57D-BD509E0241ED}" srcOrd="0" destOrd="0" parTransId="{E524B0E1-9899-4ED1-9464-F2E8216F0749}" sibTransId="{A2380F06-07FE-4FBE-B8DC-E5F3E31F8BEA}"/>
    <dgm:cxn modelId="{733F2F1D-3ED3-4BED-B749-EC37D4689B65}" type="presOf" srcId="{31A49C86-2C97-4155-8550-36A117C4D2E5}" destId="{4408B578-7C60-4856-AF7F-947B7C53C665}" srcOrd="0" destOrd="0" presId="urn:microsoft.com/office/officeart/2005/8/layout/chevron1"/>
    <dgm:cxn modelId="{E7CC495A-BA10-49EE-BCC3-9CBE100E6EA8}" srcId="{2C8431A6-1D10-4F20-9370-B52A15A66FB2}" destId="{367E9FD6-0C4B-4A60-B38F-2DEE79EACB07}" srcOrd="2" destOrd="0" parTransId="{DA626AE2-7FEF-4532-BDD7-C67A2E2BF1A9}" sibTransId="{AE7B23E2-1A4E-49AE-96AB-D19D1D0CA849}"/>
    <dgm:cxn modelId="{3BA375A7-2727-4069-A2AC-E0E733174D04}" type="presOf" srcId="{2C8431A6-1D10-4F20-9370-B52A15A66FB2}" destId="{0416AF07-F8F0-47F4-BC81-E812ABF7DD7F}" srcOrd="0" destOrd="0" presId="urn:microsoft.com/office/officeart/2005/8/layout/chevron1"/>
    <dgm:cxn modelId="{86DD94D6-45CA-4591-908C-32D7310DDA79}" type="presOf" srcId="{8D8F3B41-6169-4282-B44B-07E450345380}" destId="{E9F46814-6E76-42F8-A753-D9EB896D1678}" srcOrd="0" destOrd="0" presId="urn:microsoft.com/office/officeart/2005/8/layout/chevron1"/>
    <dgm:cxn modelId="{8C5B29FF-8315-4EEF-89C9-3A17639C5613}" type="presParOf" srcId="{0416AF07-F8F0-47F4-BC81-E812ABF7DD7F}" destId="{2B24738E-16F0-40BC-A104-BC2144D96426}" srcOrd="0" destOrd="0" presId="urn:microsoft.com/office/officeart/2005/8/layout/chevron1"/>
    <dgm:cxn modelId="{2678B85A-B2C8-4A45-A643-B31D5FECF3A7}" type="presParOf" srcId="{0416AF07-F8F0-47F4-BC81-E812ABF7DD7F}" destId="{4BE1A614-A930-4413-A1BE-39A1D47144FE}" srcOrd="1" destOrd="0" presId="urn:microsoft.com/office/officeart/2005/8/layout/chevron1"/>
    <dgm:cxn modelId="{61BA2369-9222-4419-B76A-74E27A3BE094}" type="presParOf" srcId="{0416AF07-F8F0-47F4-BC81-E812ABF7DD7F}" destId="{4408B578-7C60-4856-AF7F-947B7C53C665}" srcOrd="2" destOrd="0" presId="urn:microsoft.com/office/officeart/2005/8/layout/chevron1"/>
    <dgm:cxn modelId="{DEDED48D-63B1-45C4-81CD-0434E6D2A1A3}" type="presParOf" srcId="{0416AF07-F8F0-47F4-BC81-E812ABF7DD7F}" destId="{A5FCC52D-84D7-49EB-B111-E899956650B0}" srcOrd="3" destOrd="0" presId="urn:microsoft.com/office/officeart/2005/8/layout/chevron1"/>
    <dgm:cxn modelId="{6C48E4ED-6353-4E17-9AEE-04B9B620B2E2}" type="presParOf" srcId="{0416AF07-F8F0-47F4-BC81-E812ABF7DD7F}" destId="{755AC9C2-BDFD-416B-B9AA-CAA93776EBC4}" srcOrd="4" destOrd="0" presId="urn:microsoft.com/office/officeart/2005/8/layout/chevron1"/>
    <dgm:cxn modelId="{D365D656-528B-4CEB-A332-5F2CC8D5AEAC}" type="presParOf" srcId="{0416AF07-F8F0-47F4-BC81-E812ABF7DD7F}" destId="{DA80041C-4EC5-487D-9C45-FC33E712BD74}" srcOrd="5" destOrd="0" presId="urn:microsoft.com/office/officeart/2005/8/layout/chevron1"/>
    <dgm:cxn modelId="{4EDB8083-08F1-473F-BA4A-B4993374D808}" type="presParOf" srcId="{0416AF07-F8F0-47F4-BC81-E812ABF7DD7F}" destId="{E9F46814-6E76-42F8-A753-D9EB896D167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1152B7-3591-4ED9-A405-99491EC2D4EE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A7C7D-E440-4196-B524-D6E1D2981D03}">
      <dgm:prSet phldrT="[Text]"/>
      <dgm:spPr/>
      <dgm:t>
        <a:bodyPr/>
        <a:lstStyle/>
        <a:p>
          <a:r>
            <a:rPr lang="en-US" dirty="0" err="1"/>
            <a:t>Bila</a:t>
          </a:r>
          <a:r>
            <a:rPr lang="en-US" dirty="0"/>
            <a:t> </a:t>
          </a:r>
          <a:r>
            <a:rPr lang="en-US" dirty="0" err="1"/>
            <a:t>menurut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konteks</a:t>
          </a:r>
          <a:r>
            <a:rPr lang="en-US" dirty="0"/>
            <a:t> </a:t>
          </a:r>
          <a:r>
            <a:rPr lang="en-US" dirty="0" err="1"/>
            <a:t>memaafkan</a:t>
          </a:r>
          <a:endParaRPr lang="en-US" dirty="0"/>
        </a:p>
      </dgm:t>
    </dgm:pt>
    <dgm:pt modelId="{B030DA40-FA45-42FD-A4A7-4670FEFFA2F4}" type="parTrans" cxnId="{05971470-5821-40A6-B4BB-4EA06A512EE9}">
      <dgm:prSet/>
      <dgm:spPr/>
      <dgm:t>
        <a:bodyPr/>
        <a:lstStyle/>
        <a:p>
          <a:endParaRPr lang="en-US"/>
        </a:p>
      </dgm:t>
    </dgm:pt>
    <dgm:pt modelId="{AD678E31-D879-4CDC-B637-5E19997B07EB}" type="sibTrans" cxnId="{05971470-5821-40A6-B4BB-4EA06A512EE9}">
      <dgm:prSet/>
      <dgm:spPr/>
      <dgm:t>
        <a:bodyPr/>
        <a:lstStyle/>
        <a:p>
          <a:endParaRPr lang="en-US"/>
        </a:p>
      </dgm:t>
    </dgm:pt>
    <dgm:pt modelId="{4CBDB2A0-AD04-4FE0-AEFA-97928C9A9E65}">
      <dgm:prSet phldrT="[Text]"/>
      <dgm:spPr/>
      <dgm:t>
        <a:bodyPr/>
        <a:lstStyle/>
        <a:p>
          <a:r>
            <a:rPr lang="en-US" dirty="0" err="1"/>
            <a:t>Bila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mau</a:t>
          </a:r>
          <a:r>
            <a:rPr lang="en-US" dirty="0"/>
            <a:t> </a:t>
          </a:r>
          <a:r>
            <a:rPr lang="en-US" dirty="0" err="1"/>
            <a:t>memaafkan</a:t>
          </a:r>
          <a:endParaRPr lang="en-US" dirty="0"/>
        </a:p>
      </dgm:t>
    </dgm:pt>
    <dgm:pt modelId="{32D0E65A-6197-4100-A1F9-60983758E1A7}" type="parTrans" cxnId="{A96EB5C1-9645-4DA5-914E-7D3C705F731A}">
      <dgm:prSet/>
      <dgm:spPr/>
      <dgm:t>
        <a:bodyPr/>
        <a:lstStyle/>
        <a:p>
          <a:endParaRPr lang="en-US"/>
        </a:p>
      </dgm:t>
    </dgm:pt>
    <dgm:pt modelId="{83DE0446-BB98-4C72-AE4A-D6CB968E57D8}" type="sibTrans" cxnId="{A96EB5C1-9645-4DA5-914E-7D3C705F731A}">
      <dgm:prSet/>
      <dgm:spPr/>
      <dgm:t>
        <a:bodyPr/>
        <a:lstStyle/>
        <a:p>
          <a:endParaRPr lang="en-US"/>
        </a:p>
      </dgm:t>
    </dgm:pt>
    <dgm:pt modelId="{B5629BAD-64AA-4122-87CA-B06FE6A9FFD6}">
      <dgm:prSet phldrT="[Text]"/>
      <dgm:spPr/>
      <dgm:t>
        <a:bodyPr/>
        <a:lstStyle/>
        <a:p>
          <a:r>
            <a:rPr lang="en-US" dirty="0" err="1"/>
            <a:t>Bila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bimbang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memaafkan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memaafkan</a:t>
          </a:r>
          <a:endParaRPr lang="en-US" dirty="0"/>
        </a:p>
      </dgm:t>
    </dgm:pt>
    <dgm:pt modelId="{FE9C0474-8A9F-42BF-83DA-BA1BB54BAB4B}" type="parTrans" cxnId="{93A63121-0386-488D-B35D-754AB934AF41}">
      <dgm:prSet/>
      <dgm:spPr/>
      <dgm:t>
        <a:bodyPr/>
        <a:lstStyle/>
        <a:p>
          <a:endParaRPr lang="en-US"/>
        </a:p>
      </dgm:t>
    </dgm:pt>
    <dgm:pt modelId="{CCE24EF8-F54A-497A-A055-F6672C00AF03}" type="sibTrans" cxnId="{93A63121-0386-488D-B35D-754AB934AF41}">
      <dgm:prSet/>
      <dgm:spPr/>
      <dgm:t>
        <a:bodyPr/>
        <a:lstStyle/>
        <a:p>
          <a:endParaRPr lang="en-US"/>
        </a:p>
      </dgm:t>
    </dgm:pt>
    <dgm:pt modelId="{C2A30537-96FE-4555-965D-62288AA2D296}">
      <dgm:prSet/>
      <dgm:spPr/>
      <dgm:t>
        <a:bodyPr/>
        <a:lstStyle/>
        <a:p>
          <a:endParaRPr lang="en-US"/>
        </a:p>
      </dgm:t>
    </dgm:pt>
    <dgm:pt modelId="{9B68EE1A-8459-45DC-AEEC-E7E2D1CF1A2A}" type="parTrans" cxnId="{499B2CCE-4CBF-47BB-AE81-1296ED836BC3}">
      <dgm:prSet/>
      <dgm:spPr/>
      <dgm:t>
        <a:bodyPr/>
        <a:lstStyle/>
        <a:p>
          <a:endParaRPr lang="en-US"/>
        </a:p>
      </dgm:t>
    </dgm:pt>
    <dgm:pt modelId="{58CA47E1-5649-4DF6-8D37-9B8368889572}" type="sibTrans" cxnId="{499B2CCE-4CBF-47BB-AE81-1296ED836BC3}">
      <dgm:prSet/>
      <dgm:spPr/>
      <dgm:t>
        <a:bodyPr/>
        <a:lstStyle/>
        <a:p>
          <a:endParaRPr lang="en-US"/>
        </a:p>
      </dgm:t>
    </dgm:pt>
    <dgm:pt modelId="{283C758C-0DD1-47F1-9FD5-A49EEE0071F5}">
      <dgm:prSet/>
      <dgm:spPr/>
      <dgm:t>
        <a:bodyPr/>
        <a:lstStyle/>
        <a:p>
          <a:endParaRPr lang="en-US"/>
        </a:p>
      </dgm:t>
    </dgm:pt>
    <dgm:pt modelId="{9E4F8CCD-38F7-4AFF-9E55-993FDFA305A9}" type="parTrans" cxnId="{E31E371D-B748-4A14-9CF9-640DF8BE92CD}">
      <dgm:prSet/>
      <dgm:spPr/>
      <dgm:t>
        <a:bodyPr/>
        <a:lstStyle/>
        <a:p>
          <a:endParaRPr lang="en-US"/>
        </a:p>
      </dgm:t>
    </dgm:pt>
    <dgm:pt modelId="{D593D1E1-AE0A-49FD-A4DD-A788571FCD88}" type="sibTrans" cxnId="{E31E371D-B748-4A14-9CF9-640DF8BE92CD}">
      <dgm:prSet/>
      <dgm:spPr/>
      <dgm:t>
        <a:bodyPr/>
        <a:lstStyle/>
        <a:p>
          <a:endParaRPr lang="en-US"/>
        </a:p>
      </dgm:t>
    </dgm:pt>
    <dgm:pt modelId="{7A18B72F-0461-4FC0-B3AD-2A008BBAF295}" type="pres">
      <dgm:prSet presAssocID="{301152B7-3591-4ED9-A405-99491EC2D4EE}" presName="Name0" presStyleCnt="0">
        <dgm:presLayoutVars>
          <dgm:dir/>
          <dgm:resizeHandles val="exact"/>
        </dgm:presLayoutVars>
      </dgm:prSet>
      <dgm:spPr/>
    </dgm:pt>
    <dgm:pt modelId="{E150DFB4-AB05-4C0D-9095-0BA10F020D76}" type="pres">
      <dgm:prSet presAssocID="{301152B7-3591-4ED9-A405-99491EC2D4EE}" presName="arrow" presStyleLbl="bgShp" presStyleIdx="0" presStyleCnt="1"/>
      <dgm:spPr/>
    </dgm:pt>
    <dgm:pt modelId="{0E57C797-820A-4BFD-8FCB-E409CE7694A6}" type="pres">
      <dgm:prSet presAssocID="{301152B7-3591-4ED9-A405-99491EC2D4EE}" presName="points" presStyleCnt="0"/>
      <dgm:spPr/>
    </dgm:pt>
    <dgm:pt modelId="{C8E5A61A-DB94-4B18-8E36-449AFBD00D7C}" type="pres">
      <dgm:prSet presAssocID="{418A7C7D-E440-4196-B524-D6E1D2981D03}" presName="compositeA" presStyleCnt="0"/>
      <dgm:spPr/>
    </dgm:pt>
    <dgm:pt modelId="{AC7501D6-EE7F-462C-ADFC-91E3219EEEA5}" type="pres">
      <dgm:prSet presAssocID="{418A7C7D-E440-4196-B524-D6E1D2981D03}" presName="textA" presStyleLbl="revTx" presStyleIdx="0" presStyleCnt="5">
        <dgm:presLayoutVars>
          <dgm:bulletEnabled val="1"/>
        </dgm:presLayoutVars>
      </dgm:prSet>
      <dgm:spPr/>
    </dgm:pt>
    <dgm:pt modelId="{0C971D2B-00F8-4778-BDAD-289CF26DEBD3}" type="pres">
      <dgm:prSet presAssocID="{418A7C7D-E440-4196-B524-D6E1D2981D03}" presName="circleA" presStyleLbl="node1" presStyleIdx="0" presStyleCnt="5"/>
      <dgm:spPr/>
    </dgm:pt>
    <dgm:pt modelId="{132BBF9C-2E05-41B1-88E2-FDA5157D4297}" type="pres">
      <dgm:prSet presAssocID="{418A7C7D-E440-4196-B524-D6E1D2981D03}" presName="spaceA" presStyleCnt="0"/>
      <dgm:spPr/>
    </dgm:pt>
    <dgm:pt modelId="{399F03FE-BA62-47FC-842B-6C77D296DCC6}" type="pres">
      <dgm:prSet presAssocID="{AD678E31-D879-4CDC-B637-5E19997B07EB}" presName="space" presStyleCnt="0"/>
      <dgm:spPr/>
    </dgm:pt>
    <dgm:pt modelId="{172530F6-8278-464B-ADAC-7979C1C09A10}" type="pres">
      <dgm:prSet presAssocID="{4CBDB2A0-AD04-4FE0-AEFA-97928C9A9E65}" presName="compositeB" presStyleCnt="0"/>
      <dgm:spPr/>
    </dgm:pt>
    <dgm:pt modelId="{F7D92658-EC10-4C40-8591-580A8287EFE0}" type="pres">
      <dgm:prSet presAssocID="{4CBDB2A0-AD04-4FE0-AEFA-97928C9A9E65}" presName="textB" presStyleLbl="revTx" presStyleIdx="1" presStyleCnt="5">
        <dgm:presLayoutVars>
          <dgm:bulletEnabled val="1"/>
        </dgm:presLayoutVars>
      </dgm:prSet>
      <dgm:spPr/>
    </dgm:pt>
    <dgm:pt modelId="{11FEE197-42E3-4C7C-9E38-5FC3BE294488}" type="pres">
      <dgm:prSet presAssocID="{4CBDB2A0-AD04-4FE0-AEFA-97928C9A9E65}" presName="circleB" presStyleLbl="node1" presStyleIdx="1" presStyleCnt="5"/>
      <dgm:spPr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</dgm:pt>
    <dgm:pt modelId="{C3C5272E-D3BC-44EF-94A3-C8E97B6390B6}" type="pres">
      <dgm:prSet presAssocID="{4CBDB2A0-AD04-4FE0-AEFA-97928C9A9E65}" presName="spaceB" presStyleCnt="0"/>
      <dgm:spPr/>
    </dgm:pt>
    <dgm:pt modelId="{B8EDE8F7-546E-47DA-8014-16507C36B922}" type="pres">
      <dgm:prSet presAssocID="{83DE0446-BB98-4C72-AE4A-D6CB968E57D8}" presName="space" presStyleCnt="0"/>
      <dgm:spPr/>
    </dgm:pt>
    <dgm:pt modelId="{33E4007D-8F41-4A59-AA29-F3D753718299}" type="pres">
      <dgm:prSet presAssocID="{B5629BAD-64AA-4122-87CA-B06FE6A9FFD6}" presName="compositeA" presStyleCnt="0"/>
      <dgm:spPr/>
    </dgm:pt>
    <dgm:pt modelId="{9DE5DCB4-A8C8-4F20-83B7-8B0C25ABAA8E}" type="pres">
      <dgm:prSet presAssocID="{B5629BAD-64AA-4122-87CA-B06FE6A9FFD6}" presName="textA" presStyleLbl="revTx" presStyleIdx="2" presStyleCnt="5">
        <dgm:presLayoutVars>
          <dgm:bulletEnabled val="1"/>
        </dgm:presLayoutVars>
      </dgm:prSet>
      <dgm:spPr/>
    </dgm:pt>
    <dgm:pt modelId="{7EE36852-76C9-41CD-8F4E-817CAE980E25}" type="pres">
      <dgm:prSet presAssocID="{B5629BAD-64AA-4122-87CA-B06FE6A9FFD6}" presName="circleA" presStyleLbl="node1" presStyleIdx="2" presStyleCnt="5"/>
      <dgm:spPr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</dgm:pt>
    <dgm:pt modelId="{A982D931-EAAA-4774-A76F-96E7E854CE07}" type="pres">
      <dgm:prSet presAssocID="{B5629BAD-64AA-4122-87CA-B06FE6A9FFD6}" presName="spaceA" presStyleCnt="0"/>
      <dgm:spPr/>
    </dgm:pt>
    <dgm:pt modelId="{7C03857F-38FA-40E7-A9E1-CF3BA6109FE3}" type="pres">
      <dgm:prSet presAssocID="{CCE24EF8-F54A-497A-A055-F6672C00AF03}" presName="space" presStyleCnt="0"/>
      <dgm:spPr/>
    </dgm:pt>
    <dgm:pt modelId="{A59FCE55-4690-4B22-B3BB-A0B6F9252FC1}" type="pres">
      <dgm:prSet presAssocID="{C2A30537-96FE-4555-965D-62288AA2D296}" presName="compositeB" presStyleCnt="0"/>
      <dgm:spPr/>
    </dgm:pt>
    <dgm:pt modelId="{EE0D0663-3D29-400A-B5A2-FA7BC0659D7D}" type="pres">
      <dgm:prSet presAssocID="{C2A30537-96FE-4555-965D-62288AA2D296}" presName="textB" presStyleLbl="revTx" presStyleIdx="3" presStyleCnt="5">
        <dgm:presLayoutVars>
          <dgm:bulletEnabled val="1"/>
        </dgm:presLayoutVars>
      </dgm:prSet>
      <dgm:spPr/>
    </dgm:pt>
    <dgm:pt modelId="{DFBFE75D-F963-424E-AD19-8149261EF6FD}" type="pres">
      <dgm:prSet presAssocID="{C2A30537-96FE-4555-965D-62288AA2D296}" presName="circleB" presStyleLbl="node1" presStyleIdx="3" presStyleCnt="5"/>
      <dgm:spPr>
        <a:blipFill rotWithShape="0"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</dgm:pt>
    <dgm:pt modelId="{5B80FE95-0C76-49C8-8466-DE2D1C7C401D}" type="pres">
      <dgm:prSet presAssocID="{C2A30537-96FE-4555-965D-62288AA2D296}" presName="spaceB" presStyleCnt="0"/>
      <dgm:spPr/>
    </dgm:pt>
    <dgm:pt modelId="{8413B46F-3EFE-4BBA-B0B3-DEF0DD3D9E40}" type="pres">
      <dgm:prSet presAssocID="{58CA47E1-5649-4DF6-8D37-9B8368889572}" presName="space" presStyleCnt="0"/>
      <dgm:spPr/>
    </dgm:pt>
    <dgm:pt modelId="{3703C950-2DE0-4A34-A968-A302702FA42C}" type="pres">
      <dgm:prSet presAssocID="{283C758C-0DD1-47F1-9FD5-A49EEE0071F5}" presName="compositeA" presStyleCnt="0"/>
      <dgm:spPr/>
    </dgm:pt>
    <dgm:pt modelId="{798DECF1-4D08-4E90-AA56-55C1A6458869}" type="pres">
      <dgm:prSet presAssocID="{283C758C-0DD1-47F1-9FD5-A49EEE0071F5}" presName="textA" presStyleLbl="revTx" presStyleIdx="4" presStyleCnt="5">
        <dgm:presLayoutVars>
          <dgm:bulletEnabled val="1"/>
        </dgm:presLayoutVars>
      </dgm:prSet>
      <dgm:spPr/>
    </dgm:pt>
    <dgm:pt modelId="{DCBFCE51-2999-46A4-9B59-17A35AC6648E}" type="pres">
      <dgm:prSet presAssocID="{283C758C-0DD1-47F1-9FD5-A49EEE0071F5}" presName="circleA" presStyleLbl="node1" presStyleIdx="4" presStyleCnt="5"/>
      <dgm:spPr>
        <a:blipFill rotWithShape="0"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</dgm:pt>
    <dgm:pt modelId="{026EA103-7204-4BD3-BFE5-A0F49C65055C}" type="pres">
      <dgm:prSet presAssocID="{283C758C-0DD1-47F1-9FD5-A49EEE0071F5}" presName="spaceA" presStyleCnt="0"/>
      <dgm:spPr/>
    </dgm:pt>
  </dgm:ptLst>
  <dgm:cxnLst>
    <dgm:cxn modelId="{FD7F8A00-AE08-4A03-BCB7-B1C1957D71B2}" type="presOf" srcId="{301152B7-3591-4ED9-A405-99491EC2D4EE}" destId="{7A18B72F-0461-4FC0-B3AD-2A008BBAF295}" srcOrd="0" destOrd="0" presId="urn:microsoft.com/office/officeart/2005/8/layout/hProcess11"/>
    <dgm:cxn modelId="{E31E371D-B748-4A14-9CF9-640DF8BE92CD}" srcId="{301152B7-3591-4ED9-A405-99491EC2D4EE}" destId="{283C758C-0DD1-47F1-9FD5-A49EEE0071F5}" srcOrd="4" destOrd="0" parTransId="{9E4F8CCD-38F7-4AFF-9E55-993FDFA305A9}" sibTransId="{D593D1E1-AE0A-49FD-A4DD-A788571FCD88}"/>
    <dgm:cxn modelId="{93A63121-0386-488D-B35D-754AB934AF41}" srcId="{301152B7-3591-4ED9-A405-99491EC2D4EE}" destId="{B5629BAD-64AA-4122-87CA-B06FE6A9FFD6}" srcOrd="2" destOrd="0" parTransId="{FE9C0474-8A9F-42BF-83DA-BA1BB54BAB4B}" sibTransId="{CCE24EF8-F54A-497A-A055-F6672C00AF03}"/>
    <dgm:cxn modelId="{05971470-5821-40A6-B4BB-4EA06A512EE9}" srcId="{301152B7-3591-4ED9-A405-99491EC2D4EE}" destId="{418A7C7D-E440-4196-B524-D6E1D2981D03}" srcOrd="0" destOrd="0" parTransId="{B030DA40-FA45-42FD-A4A7-4670FEFFA2F4}" sibTransId="{AD678E31-D879-4CDC-B637-5E19997B07EB}"/>
    <dgm:cxn modelId="{14E1CBA5-50E9-4474-B62C-CA7F936FB22B}" type="presOf" srcId="{4CBDB2A0-AD04-4FE0-AEFA-97928C9A9E65}" destId="{F7D92658-EC10-4C40-8591-580A8287EFE0}" srcOrd="0" destOrd="0" presId="urn:microsoft.com/office/officeart/2005/8/layout/hProcess11"/>
    <dgm:cxn modelId="{A96EB5C1-9645-4DA5-914E-7D3C705F731A}" srcId="{301152B7-3591-4ED9-A405-99491EC2D4EE}" destId="{4CBDB2A0-AD04-4FE0-AEFA-97928C9A9E65}" srcOrd="1" destOrd="0" parTransId="{32D0E65A-6197-4100-A1F9-60983758E1A7}" sibTransId="{83DE0446-BB98-4C72-AE4A-D6CB968E57D8}"/>
    <dgm:cxn modelId="{499B2CCE-4CBF-47BB-AE81-1296ED836BC3}" srcId="{301152B7-3591-4ED9-A405-99491EC2D4EE}" destId="{C2A30537-96FE-4555-965D-62288AA2D296}" srcOrd="3" destOrd="0" parTransId="{9B68EE1A-8459-45DC-AEEC-E7E2D1CF1A2A}" sibTransId="{58CA47E1-5649-4DF6-8D37-9B8368889572}"/>
    <dgm:cxn modelId="{3F479CCF-A607-4426-BE7F-EB9EB302284E}" type="presOf" srcId="{B5629BAD-64AA-4122-87CA-B06FE6A9FFD6}" destId="{9DE5DCB4-A8C8-4F20-83B7-8B0C25ABAA8E}" srcOrd="0" destOrd="0" presId="urn:microsoft.com/office/officeart/2005/8/layout/hProcess11"/>
    <dgm:cxn modelId="{4BA27BDB-6D5B-4BB0-BB31-BC29F258934D}" type="presOf" srcId="{418A7C7D-E440-4196-B524-D6E1D2981D03}" destId="{AC7501D6-EE7F-462C-ADFC-91E3219EEEA5}" srcOrd="0" destOrd="0" presId="urn:microsoft.com/office/officeart/2005/8/layout/hProcess11"/>
    <dgm:cxn modelId="{5BE78CEC-4F40-467F-AE10-7B6A7A494152}" type="presOf" srcId="{C2A30537-96FE-4555-965D-62288AA2D296}" destId="{EE0D0663-3D29-400A-B5A2-FA7BC0659D7D}" srcOrd="0" destOrd="0" presId="urn:microsoft.com/office/officeart/2005/8/layout/hProcess11"/>
    <dgm:cxn modelId="{B0B871F9-A0B9-45A0-8797-407820D056E7}" type="presOf" srcId="{283C758C-0DD1-47F1-9FD5-A49EEE0071F5}" destId="{798DECF1-4D08-4E90-AA56-55C1A6458869}" srcOrd="0" destOrd="0" presId="urn:microsoft.com/office/officeart/2005/8/layout/hProcess11"/>
    <dgm:cxn modelId="{8D5E56EC-C0EA-452A-BB8D-06E0297705AB}" type="presParOf" srcId="{7A18B72F-0461-4FC0-B3AD-2A008BBAF295}" destId="{E150DFB4-AB05-4C0D-9095-0BA10F020D76}" srcOrd="0" destOrd="0" presId="urn:microsoft.com/office/officeart/2005/8/layout/hProcess11"/>
    <dgm:cxn modelId="{E79375F9-24BD-4210-9027-C24A684187C3}" type="presParOf" srcId="{7A18B72F-0461-4FC0-B3AD-2A008BBAF295}" destId="{0E57C797-820A-4BFD-8FCB-E409CE7694A6}" srcOrd="1" destOrd="0" presId="urn:microsoft.com/office/officeart/2005/8/layout/hProcess11"/>
    <dgm:cxn modelId="{FE37A9A0-AD47-4ABA-938E-0A35925B39FF}" type="presParOf" srcId="{0E57C797-820A-4BFD-8FCB-E409CE7694A6}" destId="{C8E5A61A-DB94-4B18-8E36-449AFBD00D7C}" srcOrd="0" destOrd="0" presId="urn:microsoft.com/office/officeart/2005/8/layout/hProcess11"/>
    <dgm:cxn modelId="{57D38124-12A6-4284-BB5D-559B102EDA3B}" type="presParOf" srcId="{C8E5A61A-DB94-4B18-8E36-449AFBD00D7C}" destId="{AC7501D6-EE7F-462C-ADFC-91E3219EEEA5}" srcOrd="0" destOrd="0" presId="urn:microsoft.com/office/officeart/2005/8/layout/hProcess11"/>
    <dgm:cxn modelId="{AB141D52-77D9-4292-91AE-5EDA7E3DDCAB}" type="presParOf" srcId="{C8E5A61A-DB94-4B18-8E36-449AFBD00D7C}" destId="{0C971D2B-00F8-4778-BDAD-289CF26DEBD3}" srcOrd="1" destOrd="0" presId="urn:microsoft.com/office/officeart/2005/8/layout/hProcess11"/>
    <dgm:cxn modelId="{7E350C1F-1EF4-4A74-8C73-3F6F5C0F8EE0}" type="presParOf" srcId="{C8E5A61A-DB94-4B18-8E36-449AFBD00D7C}" destId="{132BBF9C-2E05-41B1-88E2-FDA5157D4297}" srcOrd="2" destOrd="0" presId="urn:microsoft.com/office/officeart/2005/8/layout/hProcess11"/>
    <dgm:cxn modelId="{B3EE2622-E67E-4487-9B07-E2AB828FACDC}" type="presParOf" srcId="{0E57C797-820A-4BFD-8FCB-E409CE7694A6}" destId="{399F03FE-BA62-47FC-842B-6C77D296DCC6}" srcOrd="1" destOrd="0" presId="urn:microsoft.com/office/officeart/2005/8/layout/hProcess11"/>
    <dgm:cxn modelId="{E7B0DB1A-0B4D-4D4D-B759-0535670F4032}" type="presParOf" srcId="{0E57C797-820A-4BFD-8FCB-E409CE7694A6}" destId="{172530F6-8278-464B-ADAC-7979C1C09A10}" srcOrd="2" destOrd="0" presId="urn:microsoft.com/office/officeart/2005/8/layout/hProcess11"/>
    <dgm:cxn modelId="{FB15EAA4-BED2-467C-A959-C5D3DF769E29}" type="presParOf" srcId="{172530F6-8278-464B-ADAC-7979C1C09A10}" destId="{F7D92658-EC10-4C40-8591-580A8287EFE0}" srcOrd="0" destOrd="0" presId="urn:microsoft.com/office/officeart/2005/8/layout/hProcess11"/>
    <dgm:cxn modelId="{2A38FDAB-8120-4520-852B-9DF62BC981E8}" type="presParOf" srcId="{172530F6-8278-464B-ADAC-7979C1C09A10}" destId="{11FEE197-42E3-4C7C-9E38-5FC3BE294488}" srcOrd="1" destOrd="0" presId="urn:microsoft.com/office/officeart/2005/8/layout/hProcess11"/>
    <dgm:cxn modelId="{E7F833E8-BC1B-4B67-8983-36ACBF363202}" type="presParOf" srcId="{172530F6-8278-464B-ADAC-7979C1C09A10}" destId="{C3C5272E-D3BC-44EF-94A3-C8E97B6390B6}" srcOrd="2" destOrd="0" presId="urn:microsoft.com/office/officeart/2005/8/layout/hProcess11"/>
    <dgm:cxn modelId="{7C9DC301-300A-4780-ABD7-689D2A73DC20}" type="presParOf" srcId="{0E57C797-820A-4BFD-8FCB-E409CE7694A6}" destId="{B8EDE8F7-546E-47DA-8014-16507C36B922}" srcOrd="3" destOrd="0" presId="urn:microsoft.com/office/officeart/2005/8/layout/hProcess11"/>
    <dgm:cxn modelId="{214CE0BB-0077-4E75-88C0-F5399C783A09}" type="presParOf" srcId="{0E57C797-820A-4BFD-8FCB-E409CE7694A6}" destId="{33E4007D-8F41-4A59-AA29-F3D753718299}" srcOrd="4" destOrd="0" presId="urn:microsoft.com/office/officeart/2005/8/layout/hProcess11"/>
    <dgm:cxn modelId="{CEB69C6F-748A-4295-8B02-3F6629B473D0}" type="presParOf" srcId="{33E4007D-8F41-4A59-AA29-F3D753718299}" destId="{9DE5DCB4-A8C8-4F20-83B7-8B0C25ABAA8E}" srcOrd="0" destOrd="0" presId="urn:microsoft.com/office/officeart/2005/8/layout/hProcess11"/>
    <dgm:cxn modelId="{EAB12242-ADD2-4EAB-8350-994CAF36F380}" type="presParOf" srcId="{33E4007D-8F41-4A59-AA29-F3D753718299}" destId="{7EE36852-76C9-41CD-8F4E-817CAE980E25}" srcOrd="1" destOrd="0" presId="urn:microsoft.com/office/officeart/2005/8/layout/hProcess11"/>
    <dgm:cxn modelId="{820862F0-90DC-406E-B7F8-E672CE8EBC81}" type="presParOf" srcId="{33E4007D-8F41-4A59-AA29-F3D753718299}" destId="{A982D931-EAAA-4774-A76F-96E7E854CE07}" srcOrd="2" destOrd="0" presId="urn:microsoft.com/office/officeart/2005/8/layout/hProcess11"/>
    <dgm:cxn modelId="{7F03624B-11DC-4CFB-9986-FF0C3F145FCB}" type="presParOf" srcId="{0E57C797-820A-4BFD-8FCB-E409CE7694A6}" destId="{7C03857F-38FA-40E7-A9E1-CF3BA6109FE3}" srcOrd="5" destOrd="0" presId="urn:microsoft.com/office/officeart/2005/8/layout/hProcess11"/>
    <dgm:cxn modelId="{A7C168BD-05B9-4483-936D-D280628160C0}" type="presParOf" srcId="{0E57C797-820A-4BFD-8FCB-E409CE7694A6}" destId="{A59FCE55-4690-4B22-B3BB-A0B6F9252FC1}" srcOrd="6" destOrd="0" presId="urn:microsoft.com/office/officeart/2005/8/layout/hProcess11"/>
    <dgm:cxn modelId="{2C840343-4791-499F-B74C-569F577BAED9}" type="presParOf" srcId="{A59FCE55-4690-4B22-B3BB-A0B6F9252FC1}" destId="{EE0D0663-3D29-400A-B5A2-FA7BC0659D7D}" srcOrd="0" destOrd="0" presId="urn:microsoft.com/office/officeart/2005/8/layout/hProcess11"/>
    <dgm:cxn modelId="{F3027562-9C2D-4CD4-A162-8EBB9DD2EF9B}" type="presParOf" srcId="{A59FCE55-4690-4B22-B3BB-A0B6F9252FC1}" destId="{DFBFE75D-F963-424E-AD19-8149261EF6FD}" srcOrd="1" destOrd="0" presId="urn:microsoft.com/office/officeart/2005/8/layout/hProcess11"/>
    <dgm:cxn modelId="{3EE18389-200F-45B9-B4D4-0CB510EC7512}" type="presParOf" srcId="{A59FCE55-4690-4B22-B3BB-A0B6F9252FC1}" destId="{5B80FE95-0C76-49C8-8466-DE2D1C7C401D}" srcOrd="2" destOrd="0" presId="urn:microsoft.com/office/officeart/2005/8/layout/hProcess11"/>
    <dgm:cxn modelId="{869DF124-529B-4F4B-8C2F-757EBB38ADF2}" type="presParOf" srcId="{0E57C797-820A-4BFD-8FCB-E409CE7694A6}" destId="{8413B46F-3EFE-4BBA-B0B3-DEF0DD3D9E40}" srcOrd="7" destOrd="0" presId="urn:microsoft.com/office/officeart/2005/8/layout/hProcess11"/>
    <dgm:cxn modelId="{0D3031F1-AACF-4A3C-9520-ED5BEC5B385C}" type="presParOf" srcId="{0E57C797-820A-4BFD-8FCB-E409CE7694A6}" destId="{3703C950-2DE0-4A34-A968-A302702FA42C}" srcOrd="8" destOrd="0" presId="urn:microsoft.com/office/officeart/2005/8/layout/hProcess11"/>
    <dgm:cxn modelId="{332079BB-F16E-487D-B3B7-6BA734E4B7E1}" type="presParOf" srcId="{3703C950-2DE0-4A34-A968-A302702FA42C}" destId="{798DECF1-4D08-4E90-AA56-55C1A6458869}" srcOrd="0" destOrd="0" presId="urn:microsoft.com/office/officeart/2005/8/layout/hProcess11"/>
    <dgm:cxn modelId="{1D6D1AC0-3F21-48A9-933A-F772F8AF36EA}" type="presParOf" srcId="{3703C950-2DE0-4A34-A968-A302702FA42C}" destId="{DCBFCE51-2999-46A4-9B59-17A35AC6648E}" srcOrd="1" destOrd="0" presId="urn:microsoft.com/office/officeart/2005/8/layout/hProcess11"/>
    <dgm:cxn modelId="{3F4EFBC5-F014-4385-AEDB-15E708A06940}" type="presParOf" srcId="{3703C950-2DE0-4A34-A968-A302702FA42C}" destId="{026EA103-7204-4BD3-BFE5-A0F49C65055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2D38A8-559A-44AB-9563-2A44469BD48C}" type="doc">
      <dgm:prSet loTypeId="urn:microsoft.com/office/officeart/2009/3/layout/BlockDescending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6C943E-B302-41B0-A80D-DB49CEDA32E5}">
      <dgm:prSet phldrT="[Text]"/>
      <dgm:spPr/>
      <dgm:t>
        <a:bodyPr/>
        <a:lstStyle/>
        <a:p>
          <a:r>
            <a:rPr lang="en-US" dirty="0" err="1">
              <a:latin typeface="Bernard MT Condensed" panose="02050806060905020404" pitchFamily="18" charset="0"/>
            </a:rPr>
            <a:t>Afirmasi</a:t>
          </a:r>
          <a:r>
            <a:rPr lang="en-US" dirty="0">
              <a:latin typeface="Bernard MT Condensed" panose="02050806060905020404" pitchFamily="18" charset="0"/>
            </a:rPr>
            <a:t> </a:t>
          </a:r>
          <a:r>
            <a:rPr lang="en-US" dirty="0" err="1">
              <a:latin typeface="Bernard MT Condensed" panose="02050806060905020404" pitchFamily="18" charset="0"/>
            </a:rPr>
            <a:t>Tulisan</a:t>
          </a:r>
          <a:endParaRPr lang="en-US" dirty="0">
            <a:latin typeface="Bernard MT Condensed" panose="02050806060905020404" pitchFamily="18" charset="0"/>
          </a:endParaRPr>
        </a:p>
      </dgm:t>
    </dgm:pt>
    <dgm:pt modelId="{93DBC111-131E-415F-8E7D-7866A4711872}" type="parTrans" cxnId="{DC9B9699-E7D6-4DDE-8467-FE8D93C24F03}">
      <dgm:prSet/>
      <dgm:spPr/>
      <dgm:t>
        <a:bodyPr/>
        <a:lstStyle/>
        <a:p>
          <a:endParaRPr lang="en-US"/>
        </a:p>
      </dgm:t>
    </dgm:pt>
    <dgm:pt modelId="{293A9516-A162-43C5-8948-ADED2A42FB42}" type="sibTrans" cxnId="{DC9B9699-E7D6-4DDE-8467-FE8D93C24F03}">
      <dgm:prSet/>
      <dgm:spPr/>
      <dgm:t>
        <a:bodyPr/>
        <a:lstStyle/>
        <a:p>
          <a:endParaRPr lang="en-US"/>
        </a:p>
      </dgm:t>
    </dgm:pt>
    <dgm:pt modelId="{03404F84-155B-46CA-857E-F50F1D0F34ED}">
      <dgm:prSet phldrT="[Text]" custT="1"/>
      <dgm:spPr/>
      <dgm:t>
        <a:bodyPr/>
        <a:lstStyle/>
        <a:p>
          <a:pPr algn="ctr"/>
          <a:r>
            <a:rPr lang="en-US" sz="2200" dirty="0"/>
            <a:t>1. </a:t>
          </a:r>
          <a:r>
            <a:rPr lang="en-US" sz="2200" b="1" dirty="0" err="1">
              <a:latin typeface="Bahnschrift Condensed" panose="020B0502040204020203" pitchFamily="34" charset="0"/>
            </a:rPr>
            <a:t>Ketika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anda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menuliskan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afirmasi</a:t>
          </a:r>
          <a:r>
            <a:rPr lang="en-US" sz="2200" b="1" dirty="0">
              <a:latin typeface="Bahnschrift Condensed" panose="020B0502040204020203" pitchFamily="34" charset="0"/>
            </a:rPr>
            <a:t>, </a:t>
          </a:r>
          <a:r>
            <a:rPr lang="en-US" sz="2200" b="1" dirty="0" err="1">
              <a:latin typeface="Bahnschrift Condensed" panose="020B0502040204020203" pitchFamily="34" charset="0"/>
            </a:rPr>
            <a:t>berarti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anda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berbicara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kepada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diri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anda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sendiri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atau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berfikir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pada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kertas</a:t>
          </a:r>
          <a:r>
            <a:rPr lang="en-US" sz="2200" b="1" dirty="0">
              <a:latin typeface="Bahnschrift Condensed" panose="020B0502040204020203" pitchFamily="34" charset="0"/>
            </a:rPr>
            <a:t>.</a:t>
          </a:r>
        </a:p>
      </dgm:t>
    </dgm:pt>
    <dgm:pt modelId="{F9FED214-EFDF-49CD-99DA-CC43CE873DC9}" type="parTrans" cxnId="{33DAF50B-5066-42CA-A22C-0577DC6D1D1F}">
      <dgm:prSet/>
      <dgm:spPr/>
      <dgm:t>
        <a:bodyPr/>
        <a:lstStyle/>
        <a:p>
          <a:endParaRPr lang="en-US"/>
        </a:p>
      </dgm:t>
    </dgm:pt>
    <dgm:pt modelId="{D6904398-7F10-4901-A4EB-10103DE9A7F7}" type="sibTrans" cxnId="{33DAF50B-5066-42CA-A22C-0577DC6D1D1F}">
      <dgm:prSet/>
      <dgm:spPr/>
      <dgm:t>
        <a:bodyPr/>
        <a:lstStyle/>
        <a:p>
          <a:endParaRPr lang="en-US"/>
        </a:p>
      </dgm:t>
    </dgm:pt>
    <dgm:pt modelId="{0B706928-6538-4FF1-9399-9A6036449524}">
      <dgm:prSet phldrT="[Text]"/>
      <dgm:spPr/>
      <dgm:t>
        <a:bodyPr/>
        <a:lstStyle/>
        <a:p>
          <a:r>
            <a:rPr lang="en-US" dirty="0" err="1">
              <a:latin typeface="Bernard MT Condensed" panose="02050806060905020404" pitchFamily="18" charset="0"/>
            </a:rPr>
            <a:t>Afirmasi</a:t>
          </a:r>
          <a:r>
            <a:rPr lang="en-US" dirty="0">
              <a:latin typeface="Bernard MT Condensed" panose="02050806060905020404" pitchFamily="18" charset="0"/>
            </a:rPr>
            <a:t> </a:t>
          </a:r>
          <a:r>
            <a:rPr lang="en-US" dirty="0" err="1">
              <a:latin typeface="Bernard MT Condensed" panose="02050806060905020404" pitchFamily="18" charset="0"/>
            </a:rPr>
            <a:t>Lisan</a:t>
          </a:r>
          <a:r>
            <a:rPr lang="en-US" dirty="0">
              <a:latin typeface="Bernard MT Condensed" panose="02050806060905020404" pitchFamily="18" charset="0"/>
            </a:rPr>
            <a:t>/</a:t>
          </a:r>
          <a:r>
            <a:rPr lang="en-US" dirty="0" err="1">
              <a:latin typeface="Bernard MT Condensed" panose="02050806060905020404" pitchFamily="18" charset="0"/>
            </a:rPr>
            <a:t>perkataan</a:t>
          </a:r>
          <a:endParaRPr lang="en-US" dirty="0">
            <a:latin typeface="Bernard MT Condensed" panose="02050806060905020404" pitchFamily="18" charset="0"/>
          </a:endParaRPr>
        </a:p>
      </dgm:t>
    </dgm:pt>
    <dgm:pt modelId="{8D2E57E2-5F44-4E46-AD7F-300F183888D0}" type="parTrans" cxnId="{DEAD8D20-9947-409E-8764-43FA99BD9771}">
      <dgm:prSet/>
      <dgm:spPr/>
      <dgm:t>
        <a:bodyPr/>
        <a:lstStyle/>
        <a:p>
          <a:endParaRPr lang="en-US"/>
        </a:p>
      </dgm:t>
    </dgm:pt>
    <dgm:pt modelId="{219C4B00-835B-40B2-BFFC-950A4788CFEC}" type="sibTrans" cxnId="{DEAD8D20-9947-409E-8764-43FA99BD9771}">
      <dgm:prSet/>
      <dgm:spPr/>
      <dgm:t>
        <a:bodyPr/>
        <a:lstStyle/>
        <a:p>
          <a:endParaRPr lang="en-US"/>
        </a:p>
      </dgm:t>
    </dgm:pt>
    <dgm:pt modelId="{9D077A81-B772-4F1D-97C1-0448DFE0A159}">
      <dgm:prSet phldrT="[Text]"/>
      <dgm:spPr/>
      <dgm:t>
        <a:bodyPr/>
        <a:lstStyle/>
        <a:p>
          <a:r>
            <a:rPr lang="en-US">
              <a:latin typeface="Bernard MT Condensed" panose="02050806060905020404" pitchFamily="18" charset="0"/>
            </a:rPr>
            <a:t>Afirmasi Hati</a:t>
          </a:r>
          <a:endParaRPr lang="en-US" dirty="0">
            <a:latin typeface="Bernard MT Condensed" panose="02050806060905020404" pitchFamily="18" charset="0"/>
          </a:endParaRPr>
        </a:p>
      </dgm:t>
    </dgm:pt>
    <dgm:pt modelId="{886EBD2B-4366-4F44-B7F2-EE972EA8D0E5}" type="parTrans" cxnId="{4038230D-3BC0-46D0-91FA-8930EB1C5F8A}">
      <dgm:prSet/>
      <dgm:spPr/>
      <dgm:t>
        <a:bodyPr/>
        <a:lstStyle/>
        <a:p>
          <a:endParaRPr lang="en-US"/>
        </a:p>
      </dgm:t>
    </dgm:pt>
    <dgm:pt modelId="{65C6E364-E3C8-45D3-9600-3893F267591E}" type="sibTrans" cxnId="{4038230D-3BC0-46D0-91FA-8930EB1C5F8A}">
      <dgm:prSet/>
      <dgm:spPr/>
      <dgm:t>
        <a:bodyPr/>
        <a:lstStyle/>
        <a:p>
          <a:endParaRPr lang="en-US"/>
        </a:p>
      </dgm:t>
    </dgm:pt>
    <dgm:pt modelId="{65DA00DD-9CBB-49F1-A277-828D30A94CFC}">
      <dgm:prSet phldrT="[Text]" custT="1"/>
      <dgm:spPr/>
      <dgm:t>
        <a:bodyPr/>
        <a:lstStyle/>
        <a:p>
          <a:pPr algn="ctr"/>
          <a:r>
            <a:rPr lang="en-US" sz="2400" dirty="0" err="1">
              <a:latin typeface="Bahnschrift Condensed" panose="020B0502040204020203" pitchFamily="34" charset="0"/>
            </a:rPr>
            <a:t>Anda</a:t>
          </a:r>
          <a:r>
            <a:rPr lang="en-US" sz="2400" dirty="0">
              <a:latin typeface="Bahnschrift Condensed" panose="020B0502040204020203" pitchFamily="34" charset="0"/>
            </a:rPr>
            <a:t> </a:t>
          </a:r>
          <a:r>
            <a:rPr lang="en-US" sz="2400" dirty="0" err="1">
              <a:latin typeface="Bahnschrift Condensed" panose="020B0502040204020203" pitchFamily="34" charset="0"/>
            </a:rPr>
            <a:t>dpt</a:t>
          </a:r>
          <a:r>
            <a:rPr lang="en-US" sz="2400" dirty="0">
              <a:latin typeface="Bahnschrift Condensed" panose="020B0502040204020203" pitchFamily="34" charset="0"/>
            </a:rPr>
            <a:t> </a:t>
          </a:r>
          <a:r>
            <a:rPr lang="en-US" sz="2400" dirty="0" err="1">
              <a:latin typeface="Bahnschrift Condensed" panose="020B0502040204020203" pitchFamily="34" charset="0"/>
            </a:rPr>
            <a:t>memanfaatkan</a:t>
          </a:r>
          <a:r>
            <a:rPr lang="en-US" sz="2400" dirty="0">
              <a:latin typeface="Bahnschrift Condensed" panose="020B0502040204020203" pitchFamily="34" charset="0"/>
            </a:rPr>
            <a:t> proses </a:t>
          </a:r>
          <a:r>
            <a:rPr lang="en-US" sz="2400" dirty="0" err="1">
              <a:latin typeface="Bahnschrift Condensed" panose="020B0502040204020203" pitchFamily="34" charset="0"/>
            </a:rPr>
            <a:t>pemikiran</a:t>
          </a:r>
          <a:r>
            <a:rPr lang="en-US" sz="2400" dirty="0">
              <a:latin typeface="Bahnschrift Condensed" panose="020B0502040204020203" pitchFamily="34" charset="0"/>
            </a:rPr>
            <a:t> </a:t>
          </a:r>
          <a:r>
            <a:rPr lang="en-US" sz="2400" dirty="0" err="1">
              <a:latin typeface="Bahnschrift Condensed" panose="020B0502040204020203" pitchFamily="34" charset="0"/>
            </a:rPr>
            <a:t>dengan</a:t>
          </a:r>
          <a:r>
            <a:rPr lang="en-US" sz="2400" dirty="0">
              <a:latin typeface="Bahnschrift Condensed" panose="020B0502040204020203" pitchFamily="34" charset="0"/>
            </a:rPr>
            <a:t> AFIRMASI  </a:t>
          </a:r>
          <a:r>
            <a:rPr lang="en-US" sz="2400" dirty="0" err="1">
              <a:latin typeface="Bahnschrift Condensed" panose="020B0502040204020203" pitchFamily="34" charset="0"/>
            </a:rPr>
            <a:t>dlm</a:t>
          </a:r>
          <a:r>
            <a:rPr lang="en-US" sz="2400" dirty="0">
              <a:latin typeface="Bahnschrift Condensed" panose="020B0502040204020203" pitchFamily="34" charset="0"/>
            </a:rPr>
            <a:t> </a:t>
          </a:r>
          <a:r>
            <a:rPr lang="en-US" sz="2400" dirty="0" err="1">
              <a:latin typeface="Bahnschrift Condensed" panose="020B0502040204020203" pitchFamily="34" charset="0"/>
            </a:rPr>
            <a:t>hati</a:t>
          </a:r>
          <a:r>
            <a:rPr lang="en-US" sz="2400" dirty="0">
              <a:latin typeface="Bahnschrift Condensed" panose="020B0502040204020203" pitchFamily="34" charset="0"/>
            </a:rPr>
            <a:t> </a:t>
          </a:r>
          <a:r>
            <a:rPr lang="en-US" sz="2400" dirty="0" err="1">
              <a:latin typeface="Bahnschrift Condensed" panose="020B0502040204020203" pitchFamily="34" charset="0"/>
            </a:rPr>
            <a:t>sampai</a:t>
          </a:r>
          <a:r>
            <a:rPr lang="en-US" sz="2400" dirty="0">
              <a:latin typeface="Bahnschrift Condensed" panose="020B0502040204020203" pitchFamily="34" charset="0"/>
            </a:rPr>
            <a:t> </a:t>
          </a:r>
          <a:r>
            <a:rPr lang="en-US" sz="2400" dirty="0" err="1">
              <a:latin typeface="Bahnschrift Condensed" panose="020B0502040204020203" pitchFamily="34" charset="0"/>
            </a:rPr>
            <a:t>menjadi</a:t>
          </a:r>
          <a:r>
            <a:rPr lang="en-US" sz="2400" dirty="0">
              <a:latin typeface="Bahnschrift Condensed" panose="020B0502040204020203" pitchFamily="34" charset="0"/>
            </a:rPr>
            <a:t> </a:t>
          </a:r>
          <a:r>
            <a:rPr lang="en-US" sz="2400" dirty="0" err="1">
              <a:latin typeface="Bahnschrift Condensed" panose="020B0502040204020203" pitchFamily="34" charset="0"/>
            </a:rPr>
            <a:t>kenyataan</a:t>
          </a:r>
          <a:endParaRPr lang="en-US" sz="2400" dirty="0">
            <a:latin typeface="Bahnschrift Condensed" panose="020B0502040204020203" pitchFamily="34" charset="0"/>
          </a:endParaRPr>
        </a:p>
      </dgm:t>
    </dgm:pt>
    <dgm:pt modelId="{825EE7AD-5965-4E34-B2E4-36202B296951}" type="parTrans" cxnId="{841856FD-7EA2-4679-BEDE-97135D488CBA}">
      <dgm:prSet/>
      <dgm:spPr/>
      <dgm:t>
        <a:bodyPr/>
        <a:lstStyle/>
        <a:p>
          <a:endParaRPr lang="en-US"/>
        </a:p>
      </dgm:t>
    </dgm:pt>
    <dgm:pt modelId="{090769E3-47F6-4FBC-B625-053768ECC1EE}" type="sibTrans" cxnId="{841856FD-7EA2-4679-BEDE-97135D488CBA}">
      <dgm:prSet/>
      <dgm:spPr/>
      <dgm:t>
        <a:bodyPr/>
        <a:lstStyle/>
        <a:p>
          <a:endParaRPr lang="en-US"/>
        </a:p>
      </dgm:t>
    </dgm:pt>
    <dgm:pt modelId="{C811377B-A565-4447-B8D4-D48A13CA445D}">
      <dgm:prSet custT="1"/>
      <dgm:spPr/>
      <dgm:t>
        <a:bodyPr/>
        <a:lstStyle/>
        <a:p>
          <a:pPr algn="ctr"/>
          <a:r>
            <a:rPr lang="en-US" sz="2200" b="1" dirty="0">
              <a:latin typeface="Bahnschrift Condensed" panose="020B0502040204020203" pitchFamily="34" charset="0"/>
            </a:rPr>
            <a:t>2. </a:t>
          </a:r>
          <a:r>
            <a:rPr lang="en-US" sz="2200" b="1" dirty="0" err="1">
              <a:latin typeface="Bahnschrift Condensed" panose="020B0502040204020203" pitchFamily="34" charset="0"/>
            </a:rPr>
            <a:t>Bertindaklah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dan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tuliskan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afirmasi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anda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pd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selembar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kertas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menggunakan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indera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jasmaniah</a:t>
          </a:r>
          <a:r>
            <a:rPr lang="en-US" sz="2200" b="1" dirty="0">
              <a:latin typeface="Bahnschrift Condensed" panose="020B0502040204020203" pitchFamily="34" charset="0"/>
            </a:rPr>
            <a:t>, </a:t>
          </a:r>
          <a:r>
            <a:rPr lang="en-US" sz="2200" b="1" dirty="0" err="1">
              <a:latin typeface="Bahnschrift Condensed" panose="020B0502040204020203" pitchFamily="34" charset="0"/>
            </a:rPr>
            <a:t>ini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akan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membawa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anda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alam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kesempatan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dan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letakkanlah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dialam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kenyataan</a:t>
          </a:r>
          <a:r>
            <a:rPr lang="en-US" sz="2200" b="1" dirty="0">
              <a:latin typeface="Bahnschrift Condensed" panose="020B0502040204020203" pitchFamily="34" charset="0"/>
            </a:rPr>
            <a:t>, </a:t>
          </a:r>
          <a:r>
            <a:rPr lang="en-US" sz="2200" b="1" dirty="0" err="1">
              <a:latin typeface="Bahnschrift Condensed" panose="020B0502040204020203" pitchFamily="34" charset="0"/>
            </a:rPr>
            <a:t>berikan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wujud</a:t>
          </a:r>
          <a:r>
            <a:rPr lang="en-US" sz="2200" b="1" dirty="0">
              <a:latin typeface="Bahnschrift Condensed" panose="020B0502040204020203" pitchFamily="34" charset="0"/>
            </a:rPr>
            <a:t> &amp;</a:t>
          </a:r>
          <a:r>
            <a:rPr lang="en-US" sz="2200" b="1" dirty="0" err="1">
              <a:latin typeface="Bahnschrift Condensed" panose="020B0502040204020203" pitchFamily="34" charset="0"/>
            </a:rPr>
            <a:t>bentuk</a:t>
          </a:r>
          <a:r>
            <a:rPr lang="en-US" sz="2200" b="1" dirty="0">
              <a:latin typeface="Bahnschrift Condensed" panose="020B0502040204020203" pitchFamily="34" charset="0"/>
            </a:rPr>
            <a:t>.</a:t>
          </a:r>
        </a:p>
      </dgm:t>
    </dgm:pt>
    <dgm:pt modelId="{DE2BC2D5-5F23-432E-A67A-49BB681DDB34}" type="parTrans" cxnId="{C894E20D-035A-431C-8156-97C25A0C9837}">
      <dgm:prSet/>
      <dgm:spPr/>
      <dgm:t>
        <a:bodyPr/>
        <a:lstStyle/>
        <a:p>
          <a:endParaRPr lang="en-US"/>
        </a:p>
      </dgm:t>
    </dgm:pt>
    <dgm:pt modelId="{1D679832-2ACA-4FA0-B67D-9A4059AE3DE2}" type="sibTrans" cxnId="{C894E20D-035A-431C-8156-97C25A0C9837}">
      <dgm:prSet/>
      <dgm:spPr/>
      <dgm:t>
        <a:bodyPr/>
        <a:lstStyle/>
        <a:p>
          <a:endParaRPr lang="en-US"/>
        </a:p>
      </dgm:t>
    </dgm:pt>
    <dgm:pt modelId="{F165337C-4A19-4C21-8F73-9E81AE77C83C}">
      <dgm:prSet phldrT="[Text]" custT="1"/>
      <dgm:spPr/>
      <dgm:t>
        <a:bodyPr/>
        <a:lstStyle/>
        <a:p>
          <a:pPr algn="l"/>
          <a:r>
            <a:rPr lang="en-US" sz="2400" dirty="0"/>
            <a:t>1. </a:t>
          </a:r>
          <a:r>
            <a:rPr lang="en-US" sz="2200" b="1" dirty="0" err="1">
              <a:latin typeface="Bahnschrift Condensed" panose="020B0502040204020203" pitchFamily="34" charset="0"/>
            </a:rPr>
            <a:t>Perkataan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adlah</a:t>
          </a:r>
          <a:r>
            <a:rPr lang="en-US" sz="2200" b="1" dirty="0">
              <a:latin typeface="Bahnschrift Condensed" panose="020B0502040204020203" pitchFamily="34" charset="0"/>
            </a:rPr>
            <a:t>  </a:t>
          </a:r>
          <a:r>
            <a:rPr lang="en-US" sz="2200" b="1" dirty="0" err="1">
              <a:latin typeface="Bahnschrift Condensed" panose="020B0502040204020203" pitchFamily="34" charset="0"/>
            </a:rPr>
            <a:t>pikiran</a:t>
          </a:r>
          <a:r>
            <a:rPr lang="en-US" sz="2200" b="1" dirty="0">
              <a:latin typeface="Bahnschrift Condensed" panose="020B0502040204020203" pitchFamily="34" charset="0"/>
            </a:rPr>
            <a:t>   </a:t>
          </a:r>
          <a:r>
            <a:rPr lang="en-US" sz="2200" b="1" dirty="0" err="1">
              <a:latin typeface="Bahnschrift Condensed" panose="020B0502040204020203" pitchFamily="34" charset="0"/>
            </a:rPr>
            <a:t>yg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diekspresikan</a:t>
          </a:r>
          <a:r>
            <a:rPr lang="en-US" sz="2200" b="1" dirty="0">
              <a:latin typeface="Bahnschrift Condensed" panose="020B0502040204020203" pitchFamily="34" charset="0"/>
            </a:rPr>
            <a:t> , </a:t>
          </a:r>
          <a:r>
            <a:rPr lang="en-US" sz="2200" b="1" dirty="0" err="1">
              <a:latin typeface="Bahnschrift Condensed" panose="020B0502040204020203" pitchFamily="34" charset="0"/>
            </a:rPr>
            <a:t>mereka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membawa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pesan</a:t>
          </a:r>
          <a:r>
            <a:rPr lang="en-US" sz="2200" b="1" dirty="0">
              <a:latin typeface="Bahnschrift Condensed" panose="020B0502040204020203" pitchFamily="34" charset="0"/>
            </a:rPr>
            <a:t> &amp; </a:t>
          </a:r>
          <a:r>
            <a:rPr lang="en-US" sz="2200" b="1" dirty="0" err="1">
              <a:latin typeface="Bahnschrift Condensed" panose="020B0502040204020203" pitchFamily="34" charset="0"/>
            </a:rPr>
            <a:t>energi</a:t>
          </a:r>
          <a:r>
            <a:rPr lang="en-US" sz="2200" b="1" dirty="0">
              <a:latin typeface="Bahnschrift Condensed" panose="020B0502040204020203" pitchFamily="34" charset="0"/>
            </a:rPr>
            <a:t>  </a:t>
          </a:r>
          <a:r>
            <a:rPr lang="en-US" sz="2200" b="1" dirty="0" err="1">
              <a:latin typeface="Bahnschrift Condensed" panose="020B0502040204020203" pitchFamily="34" charset="0"/>
            </a:rPr>
            <a:t>afirmasi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anda</a:t>
          </a:r>
          <a:r>
            <a:rPr lang="en-US" sz="2200" b="1" dirty="0">
              <a:latin typeface="Bahnschrift Condensed" panose="020B0502040204020203" pitchFamily="34" charset="0"/>
            </a:rPr>
            <a:t>.</a:t>
          </a:r>
        </a:p>
        <a:p>
          <a:pPr algn="l"/>
          <a:r>
            <a:rPr lang="en-US" sz="2200" b="1" dirty="0">
              <a:latin typeface="Bahnschrift Condensed" panose="020B0502040204020203" pitchFamily="34" charset="0"/>
            </a:rPr>
            <a:t>2. </a:t>
          </a:r>
          <a:r>
            <a:rPr lang="en-US" sz="2200" b="1" dirty="0" err="1">
              <a:latin typeface="Bahnschrift Condensed" panose="020B0502040204020203" pitchFamily="34" charset="0"/>
            </a:rPr>
            <a:t>Setiap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perkataan</a:t>
          </a:r>
          <a:r>
            <a:rPr lang="en-US" sz="2200" b="1" dirty="0">
              <a:latin typeface="Bahnschrift Condensed" panose="020B0502040204020203" pitchFamily="34" charset="0"/>
            </a:rPr>
            <a:t>  </a:t>
          </a:r>
          <a:r>
            <a:rPr lang="en-US" sz="2200" b="1" dirty="0" err="1">
              <a:latin typeface="Bahnschrift Condensed" panose="020B0502040204020203" pitchFamily="34" charset="0"/>
            </a:rPr>
            <a:t>dipenuhi</a:t>
          </a:r>
          <a:r>
            <a:rPr lang="en-US" sz="2200" b="1" dirty="0">
              <a:latin typeface="Bahnschrift Condensed" panose="020B0502040204020203" pitchFamily="34" charset="0"/>
            </a:rPr>
            <a:t> dg </a:t>
          </a:r>
          <a:r>
            <a:rPr lang="en-US" sz="2200" b="1" dirty="0" err="1">
              <a:latin typeface="Bahnschrift Condensed" panose="020B0502040204020203" pitchFamily="34" charset="0"/>
            </a:rPr>
            <a:t>emosi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keyakinan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positif</a:t>
          </a:r>
          <a:r>
            <a:rPr lang="en-US" sz="2200" b="1" dirty="0">
              <a:latin typeface="Bahnschrift Condensed" panose="020B0502040204020203" pitchFamily="34" charset="0"/>
            </a:rPr>
            <a:t> &amp; </a:t>
          </a:r>
          <a:r>
            <a:rPr lang="en-US" sz="2200" b="1" dirty="0" err="1">
              <a:latin typeface="Bahnschrift Condensed" panose="020B0502040204020203" pitchFamily="34" charset="0"/>
            </a:rPr>
            <a:t>harapan</a:t>
          </a:r>
          <a:r>
            <a:rPr lang="en-US" sz="2200" b="1" dirty="0">
              <a:latin typeface="Bahnschrift Condensed" panose="020B0502040204020203" pitchFamily="34" charset="0"/>
            </a:rPr>
            <a:t>. </a:t>
          </a:r>
          <a:r>
            <a:rPr lang="en-US" sz="2200" b="1" dirty="0" err="1">
              <a:latin typeface="Bahnschrift Condensed" panose="020B0502040204020203" pitchFamily="34" charset="0"/>
            </a:rPr>
            <a:t>Memberikan</a:t>
          </a:r>
          <a:r>
            <a:rPr lang="en-US" sz="2200" b="1" dirty="0">
              <a:latin typeface="Bahnschrift Condensed" panose="020B0502040204020203" pitchFamily="34" charset="0"/>
            </a:rPr>
            <a:t> </a:t>
          </a:r>
          <a:r>
            <a:rPr lang="en-US" sz="2200" b="1" dirty="0" err="1">
              <a:latin typeface="Bahnschrift Condensed" panose="020B0502040204020203" pitchFamily="34" charset="0"/>
            </a:rPr>
            <a:t>kekuatan</a:t>
          </a:r>
          <a:endParaRPr lang="en-US" sz="2200" b="1" dirty="0">
            <a:latin typeface="Bahnschrift Condensed" panose="020B0502040204020203" pitchFamily="34" charset="0"/>
          </a:endParaRPr>
        </a:p>
      </dgm:t>
    </dgm:pt>
    <dgm:pt modelId="{6678CE5A-41D9-47CE-A02B-E4815CA9E37A}" type="sibTrans" cxnId="{3262488D-AB2D-4FCD-AB53-B47CE93DB465}">
      <dgm:prSet/>
      <dgm:spPr/>
      <dgm:t>
        <a:bodyPr/>
        <a:lstStyle/>
        <a:p>
          <a:endParaRPr lang="en-US"/>
        </a:p>
      </dgm:t>
    </dgm:pt>
    <dgm:pt modelId="{CCB39C53-0661-4617-B083-4E9376F2CC08}" type="parTrans" cxnId="{3262488D-AB2D-4FCD-AB53-B47CE93DB465}">
      <dgm:prSet/>
      <dgm:spPr/>
      <dgm:t>
        <a:bodyPr/>
        <a:lstStyle/>
        <a:p>
          <a:endParaRPr lang="en-US"/>
        </a:p>
      </dgm:t>
    </dgm:pt>
    <dgm:pt modelId="{FB2F9569-C506-463A-B8C6-8A93D111A77F}" type="pres">
      <dgm:prSet presAssocID="{032D38A8-559A-44AB-9563-2A44469BD48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969F7E7-095D-48E6-87F6-787154129130}" type="pres">
      <dgm:prSet presAssocID="{F16C943E-B302-41B0-A80D-DB49CEDA32E5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5EF26E3-5C2E-409F-AFAD-49CFC8B713CD}" type="pres">
      <dgm:prSet presAssocID="{F16C943E-B302-41B0-A80D-DB49CEDA32E5}" presName="childText_1" presStyleLbl="node1" presStyleIdx="0" presStyleCnt="3" custScaleX="144400" custScaleY="97368" custLinFactNeighborX="-28211" custLinFactNeighborY="-1556">
        <dgm:presLayoutVars>
          <dgm:chMax val="0"/>
          <dgm:chPref val="0"/>
          <dgm:bulletEnabled val="1"/>
        </dgm:presLayoutVars>
      </dgm:prSet>
      <dgm:spPr/>
    </dgm:pt>
    <dgm:pt modelId="{548246E9-33A8-4A40-B2A9-065187992DFC}" type="pres">
      <dgm:prSet presAssocID="{F16C943E-B302-41B0-A80D-DB49CEDA32E5}" presName="accentShape_1" presStyleCnt="0"/>
      <dgm:spPr/>
    </dgm:pt>
    <dgm:pt modelId="{8C5A3204-C471-4E64-B621-9AD7B81204EC}" type="pres">
      <dgm:prSet presAssocID="{F16C943E-B302-41B0-A80D-DB49CEDA32E5}" presName="imageRepeatNode" presStyleLbl="node1" presStyleIdx="0" presStyleCnt="3" custScaleX="149006" custLinFactNeighborX="-22266" custLinFactNeighborY="1322"/>
      <dgm:spPr/>
    </dgm:pt>
    <dgm:pt modelId="{98CF9EF4-A360-4794-BFF9-CB1E8E92619A}" type="pres">
      <dgm:prSet presAssocID="{0B706928-6538-4FF1-9399-9A6036449524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D841FBD-F2D9-43A0-AA13-54CC84E84B31}" type="pres">
      <dgm:prSet presAssocID="{0B706928-6538-4FF1-9399-9A6036449524}" presName="childText_2" presStyleLbl="node2" presStyleIdx="0" presStyleCnt="0" custScaleX="118804" custLinFactNeighborX="18767" custLinFactNeighborY="-7742">
        <dgm:presLayoutVars>
          <dgm:chMax val="0"/>
          <dgm:chPref val="0"/>
          <dgm:bulletEnabled val="1"/>
        </dgm:presLayoutVars>
      </dgm:prSet>
      <dgm:spPr/>
    </dgm:pt>
    <dgm:pt modelId="{3430E123-BA19-47DD-A562-A000DC8173C3}" type="pres">
      <dgm:prSet presAssocID="{0B706928-6538-4FF1-9399-9A6036449524}" presName="accentShape_2" presStyleCnt="0"/>
      <dgm:spPr/>
    </dgm:pt>
    <dgm:pt modelId="{AE346603-8F07-4962-A09B-BF4514032C16}" type="pres">
      <dgm:prSet presAssocID="{0B706928-6538-4FF1-9399-9A6036449524}" presName="imageRepeatNode" presStyleLbl="node1" presStyleIdx="1" presStyleCnt="3" custScaleX="106676" custScaleY="106008" custLinFactNeighborX="10881" custLinFactNeighborY="-4869"/>
      <dgm:spPr/>
    </dgm:pt>
    <dgm:pt modelId="{40957386-6AB4-4F8E-9D29-47778E69D2CA}" type="pres">
      <dgm:prSet presAssocID="{9D077A81-B772-4F1D-97C1-0448DFE0A159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0B2277A-8471-4C99-9350-284AA44DF267}" type="pres">
      <dgm:prSet presAssocID="{9D077A81-B772-4F1D-97C1-0448DFE0A159}" presName="childText_3" presStyleLbl="node2" presStyleIdx="0" presStyleCnt="0" custScaleX="88073" custScaleY="89534" custLinFactNeighborX="31152" custLinFactNeighborY="-1174">
        <dgm:presLayoutVars>
          <dgm:chMax val="0"/>
          <dgm:chPref val="0"/>
          <dgm:bulletEnabled val="1"/>
        </dgm:presLayoutVars>
      </dgm:prSet>
      <dgm:spPr/>
    </dgm:pt>
    <dgm:pt modelId="{2115C638-FE95-4872-BE0B-7CA5F06024C4}" type="pres">
      <dgm:prSet presAssocID="{9D077A81-B772-4F1D-97C1-0448DFE0A159}" presName="accentShape_3" presStyleCnt="0"/>
      <dgm:spPr/>
    </dgm:pt>
    <dgm:pt modelId="{BBACBED3-F16C-4054-988C-7850CF0DF0B1}" type="pres">
      <dgm:prSet presAssocID="{9D077A81-B772-4F1D-97C1-0448DFE0A159}" presName="imageRepeatNode" presStyleLbl="node1" presStyleIdx="2" presStyleCnt="3" custScaleX="86647" custLinFactNeighborX="18780" custLinFactNeighborY="-1181"/>
      <dgm:spPr/>
    </dgm:pt>
  </dgm:ptLst>
  <dgm:cxnLst>
    <dgm:cxn modelId="{2D3E820A-311E-4FAB-BCD0-E3F0D9A3F563}" type="presOf" srcId="{032D38A8-559A-44AB-9563-2A44469BD48C}" destId="{FB2F9569-C506-463A-B8C6-8A93D111A77F}" srcOrd="0" destOrd="0" presId="urn:microsoft.com/office/officeart/2009/3/layout/BlockDescendingList"/>
    <dgm:cxn modelId="{33DAF50B-5066-42CA-A22C-0577DC6D1D1F}" srcId="{F16C943E-B302-41B0-A80D-DB49CEDA32E5}" destId="{03404F84-155B-46CA-857E-F50F1D0F34ED}" srcOrd="0" destOrd="0" parTransId="{F9FED214-EFDF-49CD-99DA-CC43CE873DC9}" sibTransId="{D6904398-7F10-4901-A4EB-10103DE9A7F7}"/>
    <dgm:cxn modelId="{4038230D-3BC0-46D0-91FA-8930EB1C5F8A}" srcId="{032D38A8-559A-44AB-9563-2A44469BD48C}" destId="{9D077A81-B772-4F1D-97C1-0448DFE0A159}" srcOrd="2" destOrd="0" parTransId="{886EBD2B-4366-4F44-B7F2-EE972EA8D0E5}" sibTransId="{65C6E364-E3C8-45D3-9600-3893F267591E}"/>
    <dgm:cxn modelId="{C894E20D-035A-431C-8156-97C25A0C9837}" srcId="{F16C943E-B302-41B0-A80D-DB49CEDA32E5}" destId="{C811377B-A565-4447-B8D4-D48A13CA445D}" srcOrd="1" destOrd="0" parTransId="{DE2BC2D5-5F23-432E-A67A-49BB681DDB34}" sibTransId="{1D679832-2ACA-4FA0-B67D-9A4059AE3DE2}"/>
    <dgm:cxn modelId="{69D7771A-90F7-4D9D-9818-27A214E6399A}" type="presOf" srcId="{9D077A81-B772-4F1D-97C1-0448DFE0A159}" destId="{BBACBED3-F16C-4054-988C-7850CF0DF0B1}" srcOrd="1" destOrd="0" presId="urn:microsoft.com/office/officeart/2009/3/layout/BlockDescendingList"/>
    <dgm:cxn modelId="{DEAD8D20-9947-409E-8764-43FA99BD9771}" srcId="{032D38A8-559A-44AB-9563-2A44469BD48C}" destId="{0B706928-6538-4FF1-9399-9A6036449524}" srcOrd="1" destOrd="0" parTransId="{8D2E57E2-5F44-4E46-AD7F-300F183888D0}" sibTransId="{219C4B00-835B-40B2-BFFC-950A4788CFEC}"/>
    <dgm:cxn modelId="{2358D05B-FD83-4456-B5E7-FD274924ED19}" type="presOf" srcId="{0B706928-6538-4FF1-9399-9A6036449524}" destId="{AE346603-8F07-4962-A09B-BF4514032C16}" srcOrd="1" destOrd="0" presId="urn:microsoft.com/office/officeart/2009/3/layout/BlockDescendingList"/>
    <dgm:cxn modelId="{A45BD45B-29FE-4161-A177-6EFCE0980A4F}" type="presOf" srcId="{03404F84-155B-46CA-857E-F50F1D0F34ED}" destId="{C5EF26E3-5C2E-409F-AFAD-49CFC8B713CD}" srcOrd="0" destOrd="0" presId="urn:microsoft.com/office/officeart/2009/3/layout/BlockDescendingList"/>
    <dgm:cxn modelId="{C2D0E972-C4D6-4D40-8154-960FD2402DC6}" type="presOf" srcId="{C811377B-A565-4447-B8D4-D48A13CA445D}" destId="{C5EF26E3-5C2E-409F-AFAD-49CFC8B713CD}" srcOrd="0" destOrd="1" presId="urn:microsoft.com/office/officeart/2009/3/layout/BlockDescendingList"/>
    <dgm:cxn modelId="{3DEFB87A-085A-40F4-9E54-81C94F0CC75E}" type="presOf" srcId="{65DA00DD-9CBB-49F1-A277-828D30A94CFC}" destId="{70B2277A-8471-4C99-9350-284AA44DF267}" srcOrd="0" destOrd="0" presId="urn:microsoft.com/office/officeart/2009/3/layout/BlockDescendingList"/>
    <dgm:cxn modelId="{3262488D-AB2D-4FCD-AB53-B47CE93DB465}" srcId="{0B706928-6538-4FF1-9399-9A6036449524}" destId="{F165337C-4A19-4C21-8F73-9E81AE77C83C}" srcOrd="0" destOrd="0" parTransId="{CCB39C53-0661-4617-B083-4E9376F2CC08}" sibTransId="{6678CE5A-41D9-47CE-A02B-E4815CA9E37A}"/>
    <dgm:cxn modelId="{FEE3B090-3F7C-4801-A61F-1054DDD9C443}" type="presOf" srcId="{F16C943E-B302-41B0-A80D-DB49CEDA32E5}" destId="{0969F7E7-095D-48E6-87F6-787154129130}" srcOrd="0" destOrd="0" presId="urn:microsoft.com/office/officeart/2009/3/layout/BlockDescendingList"/>
    <dgm:cxn modelId="{E73DDF91-5482-4B5B-A50B-34A96131FA19}" type="presOf" srcId="{F16C943E-B302-41B0-A80D-DB49CEDA32E5}" destId="{8C5A3204-C471-4E64-B621-9AD7B81204EC}" srcOrd="1" destOrd="0" presId="urn:microsoft.com/office/officeart/2009/3/layout/BlockDescendingList"/>
    <dgm:cxn modelId="{DC9B9699-E7D6-4DDE-8467-FE8D93C24F03}" srcId="{032D38A8-559A-44AB-9563-2A44469BD48C}" destId="{F16C943E-B302-41B0-A80D-DB49CEDA32E5}" srcOrd="0" destOrd="0" parTransId="{93DBC111-131E-415F-8E7D-7866A4711872}" sibTransId="{293A9516-A162-43C5-8948-ADED2A42FB42}"/>
    <dgm:cxn modelId="{BEC5D8B2-1B78-4001-AAE5-2DEADA166AC7}" type="presOf" srcId="{F165337C-4A19-4C21-8F73-9E81AE77C83C}" destId="{ED841FBD-F2D9-43A0-AA13-54CC84E84B31}" srcOrd="0" destOrd="0" presId="urn:microsoft.com/office/officeart/2009/3/layout/BlockDescendingList"/>
    <dgm:cxn modelId="{7C2C38B6-6B10-4E9F-BC18-B34287D4A796}" type="presOf" srcId="{0B706928-6538-4FF1-9399-9A6036449524}" destId="{98CF9EF4-A360-4794-BFF9-CB1E8E92619A}" srcOrd="0" destOrd="0" presId="urn:microsoft.com/office/officeart/2009/3/layout/BlockDescendingList"/>
    <dgm:cxn modelId="{C96B36D8-4416-4FC5-802A-63DB4F149340}" type="presOf" srcId="{9D077A81-B772-4F1D-97C1-0448DFE0A159}" destId="{40957386-6AB4-4F8E-9D29-47778E69D2CA}" srcOrd="0" destOrd="0" presId="urn:microsoft.com/office/officeart/2009/3/layout/BlockDescendingList"/>
    <dgm:cxn modelId="{841856FD-7EA2-4679-BEDE-97135D488CBA}" srcId="{9D077A81-B772-4F1D-97C1-0448DFE0A159}" destId="{65DA00DD-9CBB-49F1-A277-828D30A94CFC}" srcOrd="0" destOrd="0" parTransId="{825EE7AD-5965-4E34-B2E4-36202B296951}" sibTransId="{090769E3-47F6-4FBC-B625-053768ECC1EE}"/>
    <dgm:cxn modelId="{7F79DB51-AE11-4CED-A586-BB164C23B5DF}" type="presParOf" srcId="{FB2F9569-C506-463A-B8C6-8A93D111A77F}" destId="{0969F7E7-095D-48E6-87F6-787154129130}" srcOrd="0" destOrd="0" presId="urn:microsoft.com/office/officeart/2009/3/layout/BlockDescendingList"/>
    <dgm:cxn modelId="{5917805C-6C8F-4508-9852-A370E289B032}" type="presParOf" srcId="{FB2F9569-C506-463A-B8C6-8A93D111A77F}" destId="{C5EF26E3-5C2E-409F-AFAD-49CFC8B713CD}" srcOrd="1" destOrd="0" presId="urn:microsoft.com/office/officeart/2009/3/layout/BlockDescendingList"/>
    <dgm:cxn modelId="{4FDD377D-24C0-4B98-AE5D-1F44D9E0DC65}" type="presParOf" srcId="{FB2F9569-C506-463A-B8C6-8A93D111A77F}" destId="{548246E9-33A8-4A40-B2A9-065187992DFC}" srcOrd="2" destOrd="0" presId="urn:microsoft.com/office/officeart/2009/3/layout/BlockDescendingList"/>
    <dgm:cxn modelId="{FFEF089D-D5C6-41E8-B0F1-7562215812F2}" type="presParOf" srcId="{548246E9-33A8-4A40-B2A9-065187992DFC}" destId="{8C5A3204-C471-4E64-B621-9AD7B81204EC}" srcOrd="0" destOrd="0" presId="urn:microsoft.com/office/officeart/2009/3/layout/BlockDescendingList"/>
    <dgm:cxn modelId="{88412306-8890-49B9-95B9-0CC776C87B02}" type="presParOf" srcId="{FB2F9569-C506-463A-B8C6-8A93D111A77F}" destId="{98CF9EF4-A360-4794-BFF9-CB1E8E92619A}" srcOrd="3" destOrd="0" presId="urn:microsoft.com/office/officeart/2009/3/layout/BlockDescendingList"/>
    <dgm:cxn modelId="{39172D76-8594-484D-ADF7-75B742F88F89}" type="presParOf" srcId="{FB2F9569-C506-463A-B8C6-8A93D111A77F}" destId="{ED841FBD-F2D9-43A0-AA13-54CC84E84B31}" srcOrd="4" destOrd="0" presId="urn:microsoft.com/office/officeart/2009/3/layout/BlockDescendingList"/>
    <dgm:cxn modelId="{B4476E03-3473-4105-A8B3-BFA0D597F876}" type="presParOf" srcId="{FB2F9569-C506-463A-B8C6-8A93D111A77F}" destId="{3430E123-BA19-47DD-A562-A000DC8173C3}" srcOrd="5" destOrd="0" presId="urn:microsoft.com/office/officeart/2009/3/layout/BlockDescendingList"/>
    <dgm:cxn modelId="{516EB5D0-68CD-48A5-9AC1-A3EC52A4E38B}" type="presParOf" srcId="{3430E123-BA19-47DD-A562-A000DC8173C3}" destId="{AE346603-8F07-4962-A09B-BF4514032C16}" srcOrd="0" destOrd="0" presId="urn:microsoft.com/office/officeart/2009/3/layout/BlockDescendingList"/>
    <dgm:cxn modelId="{732D69DA-DC0D-45F7-B62D-9105EE4BE7E4}" type="presParOf" srcId="{FB2F9569-C506-463A-B8C6-8A93D111A77F}" destId="{40957386-6AB4-4F8E-9D29-47778E69D2CA}" srcOrd="6" destOrd="0" presId="urn:microsoft.com/office/officeart/2009/3/layout/BlockDescendingList"/>
    <dgm:cxn modelId="{EAB66429-13EE-4B10-B6E3-125D562ABDCB}" type="presParOf" srcId="{FB2F9569-C506-463A-B8C6-8A93D111A77F}" destId="{70B2277A-8471-4C99-9350-284AA44DF267}" srcOrd="7" destOrd="0" presId="urn:microsoft.com/office/officeart/2009/3/layout/BlockDescendingList"/>
    <dgm:cxn modelId="{EBB07789-2F2F-46C3-AC6B-8830ECD18BD0}" type="presParOf" srcId="{FB2F9569-C506-463A-B8C6-8A93D111A77F}" destId="{2115C638-FE95-4872-BE0B-7CA5F06024C4}" srcOrd="8" destOrd="0" presId="urn:microsoft.com/office/officeart/2009/3/layout/BlockDescendingList"/>
    <dgm:cxn modelId="{8F0338C8-B91B-4247-8D09-84DE47F3046B}" type="presParOf" srcId="{2115C638-FE95-4872-BE0B-7CA5F06024C4}" destId="{BBACBED3-F16C-4054-988C-7850CF0DF0B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A9D71-09AC-4D88-8395-9ED6690F9F2C}">
      <dsp:nvSpPr>
        <dsp:cNvPr id="0" name=""/>
        <dsp:cNvSpPr/>
      </dsp:nvSpPr>
      <dsp:spPr>
        <a:xfrm>
          <a:off x="569657" y="152386"/>
          <a:ext cx="961497" cy="717737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27414-B896-46E2-B56D-1FB598DEC98C}">
      <dsp:nvSpPr>
        <dsp:cNvPr id="0" name=""/>
        <dsp:cNvSpPr/>
      </dsp:nvSpPr>
      <dsp:spPr>
        <a:xfrm rot="5400000">
          <a:off x="-152754" y="357512"/>
          <a:ext cx="961497" cy="308627"/>
        </a:xfrm>
        <a:prstGeom prst="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RBD</a:t>
          </a:r>
          <a:endParaRPr lang="en-US" sz="1600" kern="1200" dirty="0"/>
        </a:p>
      </dsp:txBody>
      <dsp:txXfrm>
        <a:off x="-10561" y="215319"/>
        <a:ext cx="677111" cy="308627"/>
      </dsp:txXfrm>
    </dsp:sp>
    <dsp:sp modelId="{1539CE2B-F1CE-47C6-8AB8-D1A65C84F7CB}">
      <dsp:nvSpPr>
        <dsp:cNvPr id="0" name=""/>
        <dsp:cNvSpPr/>
      </dsp:nvSpPr>
      <dsp:spPr>
        <a:xfrm>
          <a:off x="3434267" y="769608"/>
          <a:ext cx="187157" cy="336524"/>
        </a:xfrm>
        <a:prstGeom prst="ellipse">
          <a:avLst/>
        </a:prstGeom>
        <a:solidFill>
          <a:schemeClr val="accent4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A2020-E43F-454C-A80E-ED90547C9AB5}">
      <dsp:nvSpPr>
        <dsp:cNvPr id="0" name=""/>
        <dsp:cNvSpPr/>
      </dsp:nvSpPr>
      <dsp:spPr>
        <a:xfrm rot="5400000">
          <a:off x="-219025" y="220961"/>
          <a:ext cx="1460170" cy="10221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512996"/>
        <a:ext cx="1022119" cy="438051"/>
      </dsp:txXfrm>
    </dsp:sp>
    <dsp:sp modelId="{D6D4C7D4-637F-4476-9B70-4407525F84F0}">
      <dsp:nvSpPr>
        <dsp:cNvPr id="0" name=""/>
        <dsp:cNvSpPr/>
      </dsp:nvSpPr>
      <dsp:spPr>
        <a:xfrm rot="5400000">
          <a:off x="3770304" y="-2746249"/>
          <a:ext cx="949110" cy="6445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rnard MT Condensed" panose="02050806060905020404" pitchFamily="18" charset="0"/>
            </a:rPr>
            <a:t>Kekuatan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impian</a:t>
          </a:r>
          <a:endParaRPr lang="en-US" sz="2400" kern="1200" dirty="0">
            <a:latin typeface="Bernard MT Condensed" panose="020508060609050204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rnard MT Condensed" panose="02050806060905020404" pitchFamily="18" charset="0"/>
            </a:rPr>
            <a:t>Kekuatan</a:t>
          </a:r>
          <a:r>
            <a:rPr lang="en-US" sz="2400" kern="1200" dirty="0">
              <a:latin typeface="Bernard MT Condensed" panose="02050806060905020404" pitchFamily="18" charset="0"/>
            </a:rPr>
            <a:t> rasa </a:t>
          </a:r>
          <a:r>
            <a:rPr lang="en-US" sz="2400" kern="1200" dirty="0" err="1">
              <a:latin typeface="Bernard MT Condensed" panose="02050806060905020404" pitchFamily="18" charset="0"/>
            </a:rPr>
            <a:t>syukur</a:t>
          </a:r>
          <a:endParaRPr lang="en-US" sz="2400" kern="1200" dirty="0">
            <a:latin typeface="Bernard MT Condensed" panose="02050806060905020404" pitchFamily="18" charset="0"/>
          </a:endParaRPr>
        </a:p>
      </dsp:txBody>
      <dsp:txXfrm rot="-5400000">
        <a:off x="1022119" y="48268"/>
        <a:ext cx="6399148" cy="856446"/>
      </dsp:txXfrm>
    </dsp:sp>
    <dsp:sp modelId="{BB93D8D3-2516-419C-9057-DE125A9940CC}">
      <dsp:nvSpPr>
        <dsp:cNvPr id="0" name=""/>
        <dsp:cNvSpPr/>
      </dsp:nvSpPr>
      <dsp:spPr>
        <a:xfrm rot="5400000">
          <a:off x="-219025" y="1485221"/>
          <a:ext cx="1460170" cy="1022119"/>
        </a:xfrm>
        <a:prstGeom prst="chevron">
          <a:avLst/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 w="55000" cap="flat" cmpd="thickThin" algn="ctr">
          <a:solidFill>
            <a:schemeClr val="accent2">
              <a:hueOff val="-10081593"/>
              <a:satOff val="4384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" y="1777256"/>
        <a:ext cx="1022119" cy="438051"/>
      </dsp:txXfrm>
    </dsp:sp>
    <dsp:sp modelId="{4C5EBF9D-C316-4854-AEF8-E652740349AC}">
      <dsp:nvSpPr>
        <dsp:cNvPr id="0" name=""/>
        <dsp:cNvSpPr/>
      </dsp:nvSpPr>
      <dsp:spPr>
        <a:xfrm rot="5400000">
          <a:off x="3770304" y="-1481988"/>
          <a:ext cx="949110" cy="6445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-10081593"/>
              <a:satOff val="4384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rnard MT Condensed" panose="02050806060905020404" pitchFamily="18" charset="0"/>
            </a:rPr>
            <a:t>Kekuatan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mencintai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diri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sendiri</a:t>
          </a:r>
          <a:endParaRPr lang="en-US" sz="2400" kern="1200" dirty="0">
            <a:latin typeface="Bernard MT Condensed" panose="020508060609050204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rnard MT Condensed" panose="02050806060905020404" pitchFamily="18" charset="0"/>
            </a:rPr>
            <a:t>Kekuatan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memberi</a:t>
          </a:r>
          <a:endParaRPr lang="en-US" sz="2400" kern="1200" dirty="0">
            <a:latin typeface="Bernard MT Condensed" panose="02050806060905020404" pitchFamily="18" charset="0"/>
          </a:endParaRPr>
        </a:p>
      </dsp:txBody>
      <dsp:txXfrm rot="-5400000">
        <a:off x="1022119" y="1312529"/>
        <a:ext cx="6399148" cy="856446"/>
      </dsp:txXfrm>
    </dsp:sp>
    <dsp:sp modelId="{066F3F38-5FD9-45C5-8FC3-CAC99D036D1F}">
      <dsp:nvSpPr>
        <dsp:cNvPr id="0" name=""/>
        <dsp:cNvSpPr/>
      </dsp:nvSpPr>
      <dsp:spPr>
        <a:xfrm rot="5400000">
          <a:off x="-219025" y="2749482"/>
          <a:ext cx="1460170" cy="1022119"/>
        </a:xfrm>
        <a:prstGeom prst="chevron">
          <a:avLst/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 w="55000" cap="flat" cmpd="thickThin" algn="ctr">
          <a:solidFill>
            <a:schemeClr val="accent2">
              <a:hueOff val="-20163186"/>
              <a:satOff val="8769"/>
              <a:lumOff val="2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1" y="3041517"/>
        <a:ext cx="1022119" cy="438051"/>
      </dsp:txXfrm>
    </dsp:sp>
    <dsp:sp modelId="{30DFA584-ECC0-44A0-B637-1F4EF4132094}">
      <dsp:nvSpPr>
        <dsp:cNvPr id="0" name=""/>
        <dsp:cNvSpPr/>
      </dsp:nvSpPr>
      <dsp:spPr>
        <a:xfrm rot="5400000">
          <a:off x="3770304" y="-217728"/>
          <a:ext cx="949110" cy="64454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2">
              <a:hueOff val="-20163186"/>
              <a:satOff val="8769"/>
              <a:lumOff val="2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rnard MT Condensed" panose="02050806060905020404" pitchFamily="18" charset="0"/>
            </a:rPr>
            <a:t>Kekuatan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bersikap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tegar</a:t>
          </a:r>
          <a:endParaRPr lang="en-US" sz="2400" kern="1200" dirty="0">
            <a:latin typeface="Bernard MT Condensed" panose="020508060609050204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>
              <a:latin typeface="Bernard MT Condensed" panose="02050806060905020404" pitchFamily="18" charset="0"/>
            </a:rPr>
            <a:t>Kekuatan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percaya</a:t>
          </a:r>
          <a:r>
            <a:rPr lang="en-US" sz="2400" kern="1200" dirty="0">
              <a:latin typeface="Bernard MT Condensed" panose="02050806060905020404" pitchFamily="18" charset="0"/>
            </a:rPr>
            <a:t> </a:t>
          </a:r>
          <a:r>
            <a:rPr lang="en-US" sz="2400" kern="1200" dirty="0" err="1">
              <a:latin typeface="Bernard MT Condensed" panose="02050806060905020404" pitchFamily="18" charset="0"/>
            </a:rPr>
            <a:t>diri</a:t>
          </a:r>
          <a:endParaRPr lang="en-US" sz="2400" kern="1200" dirty="0">
            <a:latin typeface="Bernard MT Condensed" panose="02050806060905020404" pitchFamily="18" charset="0"/>
          </a:endParaRPr>
        </a:p>
      </dsp:txBody>
      <dsp:txXfrm rot="-5400000">
        <a:off x="1022119" y="2576789"/>
        <a:ext cx="6399148" cy="856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266A1-0706-4FCD-9DE7-501D58153798}">
      <dsp:nvSpPr>
        <dsp:cNvPr id="0" name=""/>
        <dsp:cNvSpPr/>
      </dsp:nvSpPr>
      <dsp:spPr>
        <a:xfrm>
          <a:off x="5456393" y="3351999"/>
          <a:ext cx="2435129" cy="1577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</dsp:txBody>
      <dsp:txXfrm>
        <a:off x="6221582" y="3781003"/>
        <a:ext cx="1635288" cy="1113756"/>
      </dsp:txXfrm>
    </dsp:sp>
    <dsp:sp modelId="{967A1659-7120-4F63-8047-554D9BB7B213}">
      <dsp:nvSpPr>
        <dsp:cNvPr id="0" name=""/>
        <dsp:cNvSpPr/>
      </dsp:nvSpPr>
      <dsp:spPr>
        <a:xfrm>
          <a:off x="0" y="3351999"/>
          <a:ext cx="3240353" cy="1577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700" kern="1200"/>
        </a:p>
      </dsp:txBody>
      <dsp:txXfrm>
        <a:off x="34651" y="3781003"/>
        <a:ext cx="2198945" cy="1113756"/>
      </dsp:txXfrm>
    </dsp:sp>
    <dsp:sp modelId="{C4D01BBD-1263-46A8-B06E-6E1B62A3F2E6}">
      <dsp:nvSpPr>
        <dsp:cNvPr id="0" name=""/>
        <dsp:cNvSpPr/>
      </dsp:nvSpPr>
      <dsp:spPr>
        <a:xfrm>
          <a:off x="5784126" y="22399"/>
          <a:ext cx="2435129" cy="1577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6549316" y="57050"/>
        <a:ext cx="1635288" cy="1113756"/>
      </dsp:txXfrm>
    </dsp:sp>
    <dsp:sp modelId="{A6755795-96DC-4934-BC3D-5B83A6AFD2E0}">
      <dsp:nvSpPr>
        <dsp:cNvPr id="0" name=""/>
        <dsp:cNvSpPr/>
      </dsp:nvSpPr>
      <dsp:spPr>
        <a:xfrm>
          <a:off x="0" y="108257"/>
          <a:ext cx="2705891" cy="1577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900" kern="1200" dirty="0"/>
        </a:p>
      </dsp:txBody>
      <dsp:txXfrm>
        <a:off x="34651" y="142908"/>
        <a:ext cx="1824821" cy="1113756"/>
      </dsp:txXfrm>
    </dsp:sp>
    <dsp:sp modelId="{6A6F531D-43E7-40A2-BA1F-0F4C0F37F4EF}">
      <dsp:nvSpPr>
        <dsp:cNvPr id="0" name=""/>
        <dsp:cNvSpPr/>
      </dsp:nvSpPr>
      <dsp:spPr>
        <a:xfrm>
          <a:off x="1778068" y="504056"/>
          <a:ext cx="2731649" cy="183230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Bernard MT Condensed" panose="02050806060905020404" pitchFamily="18" charset="0"/>
            </a:rPr>
            <a:t>Pengalaman</a:t>
          </a:r>
          <a:r>
            <a:rPr lang="en-US" sz="2400" kern="1200" dirty="0">
              <a:latin typeface="Bernard MT Condensed" panose="02050806060905020404" pitchFamily="18" charset="0"/>
            </a:rPr>
            <a:t> Spiritual</a:t>
          </a:r>
        </a:p>
      </dsp:txBody>
      <dsp:txXfrm>
        <a:off x="2578149" y="1040726"/>
        <a:ext cx="1931568" cy="1295635"/>
      </dsp:txXfrm>
    </dsp:sp>
    <dsp:sp modelId="{6B01112F-EBE0-420A-87D4-9520C6B11BCC}">
      <dsp:nvSpPr>
        <dsp:cNvPr id="0" name=""/>
        <dsp:cNvSpPr/>
      </dsp:nvSpPr>
      <dsp:spPr>
        <a:xfrm rot="5400000">
          <a:off x="4807257" y="151928"/>
          <a:ext cx="1832284" cy="2536562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Bernard MT Condensed" panose="02050806060905020404" pitchFamily="18" charset="0"/>
            </a:rPr>
            <a:t>Kecende</a:t>
          </a:r>
          <a:r>
            <a:rPr lang="en-US" sz="2800" kern="1200" dirty="0">
              <a:latin typeface="Bernard MT Condensed" panose="02050806060905020404" pitchFamily="18" charset="0"/>
            </a:rPr>
            <a:t> </a:t>
          </a:r>
          <a:r>
            <a:rPr lang="en-US" sz="2800" kern="1200" dirty="0" err="1">
              <a:latin typeface="Bernard MT Condensed" panose="02050806060905020404" pitchFamily="18" charset="0"/>
            </a:rPr>
            <a:t>rungan</a:t>
          </a:r>
          <a:r>
            <a:rPr lang="en-US" sz="2800" kern="1200" dirty="0">
              <a:latin typeface="Bernard MT Condensed" panose="02050806060905020404" pitchFamily="18" charset="0"/>
            </a:rPr>
            <a:t>  Ritual</a:t>
          </a:r>
        </a:p>
      </dsp:txBody>
      <dsp:txXfrm rot="-5400000">
        <a:off x="4455118" y="1040731"/>
        <a:ext cx="1793620" cy="1295620"/>
      </dsp:txXfrm>
    </dsp:sp>
    <dsp:sp modelId="{208AD118-6285-4F92-815F-1DF3EA68D769}">
      <dsp:nvSpPr>
        <dsp:cNvPr id="0" name=""/>
        <dsp:cNvSpPr/>
      </dsp:nvSpPr>
      <dsp:spPr>
        <a:xfrm rot="10800000">
          <a:off x="4466355" y="2357107"/>
          <a:ext cx="2498847" cy="1869786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Bernard MT Condensed" panose="02050806060905020404" pitchFamily="18" charset="0"/>
            </a:rPr>
            <a:t>Emosi</a:t>
          </a:r>
          <a:r>
            <a:rPr lang="en-US" sz="3000" kern="1200" dirty="0">
              <a:latin typeface="Bernard MT Condensed" panose="02050806060905020404" pitchFamily="18" charset="0"/>
            </a:rPr>
            <a:t> </a:t>
          </a:r>
          <a:r>
            <a:rPr lang="en-US" sz="3000" kern="1200" dirty="0" err="1">
              <a:latin typeface="Bernard MT Condensed" panose="02050806060905020404" pitchFamily="18" charset="0"/>
            </a:rPr>
            <a:t>Positif</a:t>
          </a:r>
          <a:endParaRPr lang="en-US" sz="3000" kern="1200" dirty="0">
            <a:latin typeface="Bernard MT Condensed" panose="02050806060905020404" pitchFamily="18" charset="0"/>
          </a:endParaRPr>
        </a:p>
      </dsp:txBody>
      <dsp:txXfrm rot="10800000">
        <a:off x="4466355" y="2357107"/>
        <a:ext cx="1766952" cy="1322138"/>
      </dsp:txXfrm>
    </dsp:sp>
    <dsp:sp modelId="{005E0824-A687-45F2-A9AA-CE2402076B92}">
      <dsp:nvSpPr>
        <dsp:cNvPr id="0" name=""/>
        <dsp:cNvSpPr/>
      </dsp:nvSpPr>
      <dsp:spPr>
        <a:xfrm rot="16200000">
          <a:off x="2246352" y="1964830"/>
          <a:ext cx="1766565" cy="265886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Bernard MT Condensed" panose="02050806060905020404" pitchFamily="18" charset="0"/>
            </a:rPr>
            <a:t>Makna</a:t>
          </a:r>
          <a:r>
            <a:rPr lang="en-US" sz="3000" kern="1200" dirty="0">
              <a:latin typeface="Bernard MT Condensed" panose="02050806060905020404" pitchFamily="18" charset="0"/>
            </a:rPr>
            <a:t> </a:t>
          </a:r>
          <a:r>
            <a:rPr lang="en-US" sz="3000" kern="1200" dirty="0" err="1">
              <a:latin typeface="Bernard MT Condensed" panose="02050806060905020404" pitchFamily="18" charset="0"/>
            </a:rPr>
            <a:t>Hidup</a:t>
          </a:r>
          <a:endParaRPr lang="en-US" sz="3000" kern="1200" dirty="0">
            <a:latin typeface="Bernard MT Condensed" panose="02050806060905020404" pitchFamily="18" charset="0"/>
          </a:endParaRPr>
        </a:p>
      </dsp:txBody>
      <dsp:txXfrm rot="5400000">
        <a:off x="2578967" y="2410980"/>
        <a:ext cx="1880101" cy="1249150"/>
      </dsp:txXfrm>
    </dsp:sp>
    <dsp:sp modelId="{3D538F98-F2C6-4B30-842E-F84323C220C8}">
      <dsp:nvSpPr>
        <dsp:cNvPr id="0" name=""/>
        <dsp:cNvSpPr/>
      </dsp:nvSpPr>
      <dsp:spPr>
        <a:xfrm>
          <a:off x="4104454" y="2016226"/>
          <a:ext cx="736946" cy="6408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32D59-0E21-47E0-9264-CD3C985940C7}">
      <dsp:nvSpPr>
        <dsp:cNvPr id="0" name=""/>
        <dsp:cNvSpPr/>
      </dsp:nvSpPr>
      <dsp:spPr>
        <a:xfrm rot="10800000">
          <a:off x="4104454" y="2088233"/>
          <a:ext cx="736946" cy="64082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AD85F-AFFC-4E0E-B5FB-CD37DBEE7B34}">
      <dsp:nvSpPr>
        <dsp:cNvPr id="0" name=""/>
        <dsp:cNvSpPr/>
      </dsp:nvSpPr>
      <dsp:spPr>
        <a:xfrm>
          <a:off x="0" y="3110124"/>
          <a:ext cx="6920433" cy="10208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Apa</a:t>
          </a:r>
          <a:r>
            <a:rPr lang="en-US" sz="1900" kern="1200" dirty="0"/>
            <a:t> yang </a:t>
          </a:r>
          <a:r>
            <a:rPr lang="en-US" sz="1900" kern="1200" dirty="0" err="1"/>
            <a:t>sebenarnya</a:t>
          </a:r>
          <a:r>
            <a:rPr lang="en-US" sz="1900" kern="1200" dirty="0"/>
            <a:t> </a:t>
          </a:r>
          <a:r>
            <a:rPr lang="en-US" sz="1900" kern="1200" dirty="0" err="1"/>
            <a:t>ingin</a:t>
          </a:r>
          <a:r>
            <a:rPr lang="en-US" sz="1900" kern="1200" dirty="0"/>
            <a:t> </a:t>
          </a:r>
          <a:r>
            <a:rPr lang="en-US" sz="1900" kern="1200" dirty="0" err="1"/>
            <a:t>aku</a:t>
          </a:r>
          <a:r>
            <a:rPr lang="en-US" sz="1900" kern="1200" dirty="0"/>
            <a:t> </a:t>
          </a:r>
          <a:r>
            <a:rPr lang="en-US" sz="1900" kern="1200" dirty="0" err="1"/>
            <a:t>lakukan</a:t>
          </a:r>
          <a:r>
            <a:rPr lang="en-US" sz="1900" kern="1200" dirty="0"/>
            <a:t> </a:t>
          </a:r>
          <a:r>
            <a:rPr lang="en-US" sz="1900" kern="1200" dirty="0" err="1"/>
            <a:t>dalam</a:t>
          </a:r>
          <a:r>
            <a:rPr lang="en-US" sz="1900" kern="1200" dirty="0"/>
            <a:t> </a:t>
          </a:r>
          <a:r>
            <a:rPr lang="en-US" sz="1900" kern="1200" dirty="0" err="1"/>
            <a:t>kehidupan</a:t>
          </a:r>
          <a:r>
            <a:rPr lang="en-US" sz="1900" kern="1200" dirty="0"/>
            <a:t>?</a:t>
          </a:r>
        </a:p>
      </dsp:txBody>
      <dsp:txXfrm>
        <a:off x="0" y="3110124"/>
        <a:ext cx="6920433" cy="551238"/>
      </dsp:txXfrm>
    </dsp:sp>
    <dsp:sp modelId="{C3A8F34B-6B08-48F0-A67E-AE6A126174D1}">
      <dsp:nvSpPr>
        <dsp:cNvPr id="0" name=""/>
        <dsp:cNvSpPr/>
      </dsp:nvSpPr>
      <dsp:spPr>
        <a:xfrm>
          <a:off x="0" y="3640946"/>
          <a:ext cx="3460216" cy="4695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3640946"/>
        <a:ext cx="3460216" cy="469573"/>
      </dsp:txXfrm>
    </dsp:sp>
    <dsp:sp modelId="{2DA69AC5-3C2B-4D07-86FE-41864F99B3E1}">
      <dsp:nvSpPr>
        <dsp:cNvPr id="0" name=""/>
        <dsp:cNvSpPr/>
      </dsp:nvSpPr>
      <dsp:spPr>
        <a:xfrm>
          <a:off x="3460216" y="3640946"/>
          <a:ext cx="3460216" cy="469573"/>
        </a:xfrm>
        <a:prstGeom prst="rect">
          <a:avLst/>
        </a:prstGeom>
        <a:solidFill>
          <a:schemeClr val="accent3">
            <a:tint val="40000"/>
            <a:alpha val="90000"/>
            <a:hueOff val="2143371"/>
            <a:satOff val="-2759"/>
            <a:lumOff val="-21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143371"/>
              <a:satOff val="-2759"/>
              <a:lumOff val="-21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460216" y="3640946"/>
        <a:ext cx="3460216" cy="469573"/>
      </dsp:txXfrm>
    </dsp:sp>
    <dsp:sp modelId="{F4489915-1D17-4F51-AA19-D531461F8DE6}">
      <dsp:nvSpPr>
        <dsp:cNvPr id="0" name=""/>
        <dsp:cNvSpPr/>
      </dsp:nvSpPr>
      <dsp:spPr>
        <a:xfrm rot="10800000">
          <a:off x="0" y="1555427"/>
          <a:ext cx="6920433" cy="1570009"/>
        </a:xfrm>
        <a:prstGeom prst="upArrowCallou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Apa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 err="1">
              <a:latin typeface="+mn-lt"/>
            </a:rPr>
            <a:t>yg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 err="1">
              <a:latin typeface="+mn-lt"/>
            </a:rPr>
            <a:t>penting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 err="1">
              <a:latin typeface="+mn-lt"/>
            </a:rPr>
            <a:t>dlm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 err="1">
              <a:latin typeface="+mn-lt"/>
            </a:rPr>
            <a:t>hidupku</a:t>
          </a:r>
          <a:r>
            <a:rPr lang="en-US" sz="2000" kern="1200" dirty="0">
              <a:latin typeface="+mn-lt"/>
            </a:rPr>
            <a:t>?</a:t>
          </a:r>
        </a:p>
      </dsp:txBody>
      <dsp:txXfrm rot="-10800000">
        <a:off x="0" y="1555427"/>
        <a:ext cx="6920433" cy="551073"/>
      </dsp:txXfrm>
    </dsp:sp>
    <dsp:sp modelId="{BEA05D51-B837-494F-A04F-6D42DBBCF7FD}">
      <dsp:nvSpPr>
        <dsp:cNvPr id="0" name=""/>
        <dsp:cNvSpPr/>
      </dsp:nvSpPr>
      <dsp:spPr>
        <a:xfrm>
          <a:off x="0" y="2106500"/>
          <a:ext cx="3460216" cy="469432"/>
        </a:xfrm>
        <a:prstGeom prst="rect">
          <a:avLst/>
        </a:prstGeom>
        <a:solidFill>
          <a:schemeClr val="accent3">
            <a:tint val="40000"/>
            <a:alpha val="90000"/>
            <a:hueOff val="4286742"/>
            <a:satOff val="-5517"/>
            <a:lumOff val="-43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286742"/>
              <a:satOff val="-5517"/>
              <a:lumOff val="-43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106500"/>
        <a:ext cx="3460216" cy="469432"/>
      </dsp:txXfrm>
    </dsp:sp>
    <dsp:sp modelId="{0B82AB3C-B2D7-4D5E-8C9E-265DF7F32FA2}">
      <dsp:nvSpPr>
        <dsp:cNvPr id="0" name=""/>
        <dsp:cNvSpPr/>
      </dsp:nvSpPr>
      <dsp:spPr>
        <a:xfrm>
          <a:off x="3460216" y="2106500"/>
          <a:ext cx="3460216" cy="469432"/>
        </a:xfrm>
        <a:prstGeom prst="rect">
          <a:avLst/>
        </a:prstGeom>
        <a:solidFill>
          <a:schemeClr val="accent3">
            <a:tint val="40000"/>
            <a:alpha val="90000"/>
            <a:hueOff val="6430112"/>
            <a:satOff val="-8276"/>
            <a:lumOff val="-64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6430112"/>
              <a:satOff val="-8276"/>
              <a:lumOff val="-64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460216" y="2106500"/>
        <a:ext cx="3460216" cy="469432"/>
      </dsp:txXfrm>
    </dsp:sp>
    <dsp:sp modelId="{77335373-10C1-4B9C-9FE8-13716F91E96D}">
      <dsp:nvSpPr>
        <dsp:cNvPr id="0" name=""/>
        <dsp:cNvSpPr/>
      </dsp:nvSpPr>
      <dsp:spPr>
        <a:xfrm rot="10800000">
          <a:off x="0" y="730"/>
          <a:ext cx="6920433" cy="1570009"/>
        </a:xfrm>
        <a:prstGeom prst="upArrowCallou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10800000">
        <a:off x="0" y="730"/>
        <a:ext cx="6920433" cy="551073"/>
      </dsp:txXfrm>
    </dsp:sp>
    <dsp:sp modelId="{FA5ADADE-56E5-4F83-8B5C-5A168B6E6FC1}">
      <dsp:nvSpPr>
        <dsp:cNvPr id="0" name=""/>
        <dsp:cNvSpPr/>
      </dsp:nvSpPr>
      <dsp:spPr>
        <a:xfrm>
          <a:off x="2255" y="29184"/>
          <a:ext cx="3318293" cy="469432"/>
        </a:xfrm>
        <a:prstGeom prst="rect">
          <a:avLst/>
        </a:prstGeom>
        <a:solidFill>
          <a:schemeClr val="accent3">
            <a:tint val="40000"/>
            <a:alpha val="90000"/>
            <a:hueOff val="8573483"/>
            <a:satOff val="-11034"/>
            <a:lumOff val="-86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573483"/>
              <a:satOff val="-11034"/>
              <a:lumOff val="-86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Siapa</a:t>
          </a:r>
          <a:r>
            <a:rPr lang="en-US" sz="2800" kern="1200" dirty="0"/>
            <a:t> </a:t>
          </a:r>
          <a:r>
            <a:rPr lang="en-US" sz="2800" kern="1200" dirty="0" err="1"/>
            <a:t>aku</a:t>
          </a:r>
          <a:r>
            <a:rPr lang="en-US" sz="2800" kern="1200" dirty="0"/>
            <a:t>?</a:t>
          </a:r>
        </a:p>
      </dsp:txBody>
      <dsp:txXfrm>
        <a:off x="2255" y="29184"/>
        <a:ext cx="3318293" cy="469432"/>
      </dsp:txXfrm>
    </dsp:sp>
    <dsp:sp modelId="{729F8DC1-BDB2-4074-BE55-E534DD55F968}">
      <dsp:nvSpPr>
        <dsp:cNvPr id="0" name=""/>
        <dsp:cNvSpPr/>
      </dsp:nvSpPr>
      <dsp:spPr>
        <a:xfrm>
          <a:off x="3309565" y="25315"/>
          <a:ext cx="3598822" cy="469432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+mn-lt"/>
            </a:rPr>
            <a:t>Mengapa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 err="1">
              <a:latin typeface="+mn-lt"/>
            </a:rPr>
            <a:t>aku</a:t>
          </a:r>
          <a:r>
            <a:rPr lang="en-US" sz="2000" kern="1200" dirty="0">
              <a:latin typeface="+mn-lt"/>
            </a:rPr>
            <a:t> </a:t>
          </a:r>
          <a:r>
            <a:rPr lang="en-US" sz="2000" kern="1200" dirty="0" err="1">
              <a:latin typeface="+mn-lt"/>
            </a:rPr>
            <a:t>disini</a:t>
          </a:r>
          <a:r>
            <a:rPr lang="en-US" sz="2000" kern="1200" dirty="0">
              <a:latin typeface="+mn-lt"/>
            </a:rPr>
            <a:t>?</a:t>
          </a:r>
        </a:p>
      </dsp:txBody>
      <dsp:txXfrm>
        <a:off x="3309565" y="25315"/>
        <a:ext cx="3598822" cy="469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DD26C-DB6B-4FBD-BB90-92C55D7318E8}">
      <dsp:nvSpPr>
        <dsp:cNvPr id="0" name=""/>
        <dsp:cNvSpPr/>
      </dsp:nvSpPr>
      <dsp:spPr>
        <a:xfrm>
          <a:off x="456505" y="107877"/>
          <a:ext cx="2590760" cy="259076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6ECAD9D4-218B-402A-A0C3-3093DE28B5A9}">
      <dsp:nvSpPr>
        <dsp:cNvPr id="0" name=""/>
        <dsp:cNvSpPr/>
      </dsp:nvSpPr>
      <dsp:spPr>
        <a:xfrm>
          <a:off x="432047" y="208944"/>
          <a:ext cx="466336" cy="466336"/>
        </a:xfrm>
        <a:prstGeom prst="ellipse">
          <a:avLst/>
        </a:prstGeom>
        <a:solidFill>
          <a:schemeClr val="accent5">
            <a:alpha val="50000"/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83EB3145-A3D0-423E-A12C-938C597CACFA}">
      <dsp:nvSpPr>
        <dsp:cNvPr id="0" name=""/>
        <dsp:cNvSpPr/>
      </dsp:nvSpPr>
      <dsp:spPr>
        <a:xfrm>
          <a:off x="576059" y="181738"/>
          <a:ext cx="2494398" cy="46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lgerian" panose="04020705040A02060702" pitchFamily="82" charset="0"/>
            </a:rPr>
            <a:t>1</a:t>
          </a:r>
        </a:p>
      </dsp:txBody>
      <dsp:txXfrm>
        <a:off x="576059" y="181738"/>
        <a:ext cx="2494398" cy="466336"/>
      </dsp:txXfrm>
    </dsp:sp>
    <dsp:sp modelId="{3938246E-DD95-4C3E-9E07-2109EB48F70A}">
      <dsp:nvSpPr>
        <dsp:cNvPr id="0" name=""/>
        <dsp:cNvSpPr/>
      </dsp:nvSpPr>
      <dsp:spPr>
        <a:xfrm>
          <a:off x="3076294" y="575923"/>
          <a:ext cx="2494398" cy="241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076294" y="575923"/>
        <a:ext cx="2494398" cy="241312"/>
      </dsp:txXfrm>
    </dsp:sp>
    <dsp:sp modelId="{21A17FB5-24FE-4A6D-999A-D8280725620C}">
      <dsp:nvSpPr>
        <dsp:cNvPr id="0" name=""/>
        <dsp:cNvSpPr/>
      </dsp:nvSpPr>
      <dsp:spPr>
        <a:xfrm>
          <a:off x="4380989" y="30310"/>
          <a:ext cx="2590760" cy="2590760"/>
        </a:xfrm>
        <a:prstGeom prst="ellipse">
          <a:avLst/>
        </a:prstGeom>
        <a:solidFill>
          <a:schemeClr val="accent5">
            <a:alpha val="50000"/>
            <a:hueOff val="-6622584"/>
            <a:satOff val="26541"/>
            <a:lumOff val="575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ADD08724-0019-47B8-9A79-E647F3DC8D49}">
      <dsp:nvSpPr>
        <dsp:cNvPr id="0" name=""/>
        <dsp:cNvSpPr/>
      </dsp:nvSpPr>
      <dsp:spPr>
        <a:xfrm>
          <a:off x="4380993" y="238357"/>
          <a:ext cx="466336" cy="466336"/>
        </a:xfrm>
        <a:prstGeom prst="ellipse">
          <a:avLst/>
        </a:prstGeom>
        <a:solidFill>
          <a:schemeClr val="accent5">
            <a:alpha val="50000"/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836F4CD7-8951-4302-BEF8-77F6D0936972}">
      <dsp:nvSpPr>
        <dsp:cNvPr id="0" name=""/>
        <dsp:cNvSpPr/>
      </dsp:nvSpPr>
      <dsp:spPr>
        <a:xfrm>
          <a:off x="4562382" y="220361"/>
          <a:ext cx="2494398" cy="466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lgerian" panose="04020705040A02060702" pitchFamily="82" charset="0"/>
            </a:rPr>
            <a:t>2</a:t>
          </a:r>
        </a:p>
      </dsp:txBody>
      <dsp:txXfrm>
        <a:off x="4562382" y="220361"/>
        <a:ext cx="2494398" cy="466336"/>
      </dsp:txXfrm>
    </dsp:sp>
    <dsp:sp modelId="{F9125FDA-C281-4E15-87D3-42E1ED8B8714}">
      <dsp:nvSpPr>
        <dsp:cNvPr id="0" name=""/>
        <dsp:cNvSpPr/>
      </dsp:nvSpPr>
      <dsp:spPr>
        <a:xfrm>
          <a:off x="4506732" y="3392439"/>
          <a:ext cx="2494398" cy="8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Blackadder ITC" panose="04020505051007020D02" pitchFamily="82" charset="0"/>
          </a:endParaRPr>
        </a:p>
      </dsp:txBody>
      <dsp:txXfrm>
        <a:off x="4506732" y="3392439"/>
        <a:ext cx="2494398" cy="857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4738E-16F0-40BC-A104-BC2144D96426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ernard MT Condensed" panose="02050806060905020404" pitchFamily="18" charset="0"/>
            </a:rPr>
            <a:t>TRAGEDI</a:t>
          </a:r>
        </a:p>
      </dsp:txBody>
      <dsp:txXfrm>
        <a:off x="448248" y="1818550"/>
        <a:ext cx="1333291" cy="888861"/>
      </dsp:txXfrm>
    </dsp:sp>
    <dsp:sp modelId="{4408B578-7C60-4856-AF7F-947B7C53C665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ernard MT Condensed" panose="02050806060905020404" pitchFamily="18" charset="0"/>
            </a:rPr>
            <a:t>MINDFUL/ IKHLAS</a:t>
          </a:r>
        </a:p>
      </dsp:txBody>
      <dsp:txXfrm>
        <a:off x="2448185" y="1818550"/>
        <a:ext cx="1333291" cy="888861"/>
      </dsp:txXfrm>
    </dsp:sp>
    <dsp:sp modelId="{755AC9C2-BDFD-416B-B9AA-CAA93776EBC4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ernard MT Condensed" panose="02050806060905020404" pitchFamily="18" charset="0"/>
            </a:rPr>
            <a:t>MERELAKAN</a:t>
          </a:r>
        </a:p>
      </dsp:txBody>
      <dsp:txXfrm>
        <a:off x="4448123" y="1818550"/>
        <a:ext cx="1333291" cy="888861"/>
      </dsp:txXfrm>
    </dsp:sp>
    <dsp:sp modelId="{E9F46814-6E76-42F8-A753-D9EB896D1678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ernard MT Condensed" panose="02050806060905020404" pitchFamily="18" charset="0"/>
            </a:rPr>
            <a:t>BERDAMAI/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ernard MT Condensed" panose="02050806060905020404" pitchFamily="18" charset="0"/>
            </a:rPr>
            <a:t>MENERIMA</a:t>
          </a:r>
        </a:p>
      </dsp:txBody>
      <dsp:txXfrm>
        <a:off x="6448060" y="1818550"/>
        <a:ext cx="1333291" cy="8888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0DFB4-AB05-4C0D-9095-0BA10F020D76}">
      <dsp:nvSpPr>
        <dsp:cNvPr id="0" name=""/>
        <dsp:cNvSpPr/>
      </dsp:nvSpPr>
      <dsp:spPr>
        <a:xfrm>
          <a:off x="0" y="1371599"/>
          <a:ext cx="7772400" cy="18288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501D6-EE7F-462C-ADFC-91E3219EEEA5}">
      <dsp:nvSpPr>
        <dsp:cNvPr id="0" name=""/>
        <dsp:cNvSpPr/>
      </dsp:nvSpPr>
      <dsp:spPr>
        <a:xfrm>
          <a:off x="3074" y="0"/>
          <a:ext cx="1344040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Bila</a:t>
          </a:r>
          <a:r>
            <a:rPr lang="en-US" sz="1900" kern="1200" dirty="0"/>
            <a:t> </a:t>
          </a:r>
          <a:r>
            <a:rPr lang="en-US" sz="1900" kern="1200" dirty="0" err="1"/>
            <a:t>menurut</a:t>
          </a:r>
          <a:r>
            <a:rPr lang="en-US" sz="1900" kern="1200" dirty="0"/>
            <a:t> </a:t>
          </a:r>
          <a:r>
            <a:rPr lang="en-US" sz="1900" kern="1200" dirty="0" err="1"/>
            <a:t>anda</a:t>
          </a:r>
          <a:r>
            <a:rPr lang="en-US" sz="1900" kern="1200" dirty="0"/>
            <a:t> </a:t>
          </a: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ada</a:t>
          </a:r>
          <a:r>
            <a:rPr lang="en-US" sz="1900" kern="1200" dirty="0"/>
            <a:t> </a:t>
          </a:r>
          <a:r>
            <a:rPr lang="en-US" sz="1900" kern="1200" dirty="0" err="1"/>
            <a:t>konteks</a:t>
          </a:r>
          <a:r>
            <a:rPr lang="en-US" sz="1900" kern="1200" dirty="0"/>
            <a:t> </a:t>
          </a:r>
          <a:r>
            <a:rPr lang="en-US" sz="1900" kern="1200" dirty="0" err="1"/>
            <a:t>memaafkan</a:t>
          </a:r>
          <a:endParaRPr lang="en-US" sz="1900" kern="1200" dirty="0"/>
        </a:p>
      </dsp:txBody>
      <dsp:txXfrm>
        <a:off x="3074" y="0"/>
        <a:ext cx="1344040" cy="1828800"/>
      </dsp:txXfrm>
    </dsp:sp>
    <dsp:sp modelId="{0C971D2B-00F8-4778-BDAD-289CF26DEBD3}">
      <dsp:nvSpPr>
        <dsp:cNvPr id="0" name=""/>
        <dsp:cNvSpPr/>
      </dsp:nvSpPr>
      <dsp:spPr>
        <a:xfrm>
          <a:off x="446494" y="2057400"/>
          <a:ext cx="457200" cy="45720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D92658-EC10-4C40-8591-580A8287EFE0}">
      <dsp:nvSpPr>
        <dsp:cNvPr id="0" name=""/>
        <dsp:cNvSpPr/>
      </dsp:nvSpPr>
      <dsp:spPr>
        <a:xfrm>
          <a:off x="1414316" y="2743199"/>
          <a:ext cx="1344040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Bila</a:t>
          </a:r>
          <a:r>
            <a:rPr lang="en-US" sz="1900" kern="1200" dirty="0"/>
            <a:t> </a:t>
          </a:r>
          <a:r>
            <a:rPr lang="en-US" sz="1900" kern="1200" dirty="0" err="1"/>
            <a:t>anda</a:t>
          </a:r>
          <a:r>
            <a:rPr lang="en-US" sz="1900" kern="1200" dirty="0"/>
            <a:t> </a:t>
          </a: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mau</a:t>
          </a:r>
          <a:r>
            <a:rPr lang="en-US" sz="1900" kern="1200" dirty="0"/>
            <a:t> </a:t>
          </a:r>
          <a:r>
            <a:rPr lang="en-US" sz="1900" kern="1200" dirty="0" err="1"/>
            <a:t>memaafkan</a:t>
          </a:r>
          <a:endParaRPr lang="en-US" sz="1900" kern="1200" dirty="0"/>
        </a:p>
      </dsp:txBody>
      <dsp:txXfrm>
        <a:off x="1414316" y="2743199"/>
        <a:ext cx="1344040" cy="1828800"/>
      </dsp:txXfrm>
    </dsp:sp>
    <dsp:sp modelId="{11FEE197-42E3-4C7C-9E38-5FC3BE294488}">
      <dsp:nvSpPr>
        <dsp:cNvPr id="0" name=""/>
        <dsp:cNvSpPr/>
      </dsp:nvSpPr>
      <dsp:spPr>
        <a:xfrm>
          <a:off x="1857737" y="2057400"/>
          <a:ext cx="457200" cy="457200"/>
        </a:xfrm>
        <a:prstGeom prst="ellipse">
          <a:avLst/>
        </a:prstGeom>
        <a:blipFill rotWithShape="0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5DCB4-A8C8-4F20-83B7-8B0C25ABAA8E}">
      <dsp:nvSpPr>
        <dsp:cNvPr id="0" name=""/>
        <dsp:cNvSpPr/>
      </dsp:nvSpPr>
      <dsp:spPr>
        <a:xfrm>
          <a:off x="2825559" y="0"/>
          <a:ext cx="1344040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Bila</a:t>
          </a:r>
          <a:r>
            <a:rPr lang="en-US" sz="1900" kern="1200" dirty="0"/>
            <a:t> </a:t>
          </a:r>
          <a:r>
            <a:rPr lang="en-US" sz="1900" kern="1200" dirty="0" err="1"/>
            <a:t>anda</a:t>
          </a:r>
          <a:r>
            <a:rPr lang="en-US" sz="1900" kern="1200" dirty="0"/>
            <a:t> </a:t>
          </a:r>
          <a:r>
            <a:rPr lang="en-US" sz="1900" kern="1200" dirty="0" err="1"/>
            <a:t>bimbang</a:t>
          </a:r>
          <a:r>
            <a:rPr lang="en-US" sz="1900" kern="1200" dirty="0"/>
            <a:t> </a:t>
          </a:r>
          <a:r>
            <a:rPr lang="en-US" sz="1900" kern="1200" dirty="0" err="1"/>
            <a:t>antara</a:t>
          </a:r>
          <a:r>
            <a:rPr lang="en-US" sz="1900" kern="1200" dirty="0"/>
            <a:t> </a:t>
          </a:r>
          <a:r>
            <a:rPr lang="en-US" sz="1900" kern="1200" dirty="0" err="1"/>
            <a:t>tidak</a:t>
          </a:r>
          <a:r>
            <a:rPr lang="en-US" sz="1900" kern="1200" dirty="0"/>
            <a:t> </a:t>
          </a:r>
          <a:r>
            <a:rPr lang="en-US" sz="1900" kern="1200" dirty="0" err="1"/>
            <a:t>memaafkan</a:t>
          </a:r>
          <a:r>
            <a:rPr lang="en-US" sz="1900" kern="1200" dirty="0"/>
            <a:t> </a:t>
          </a:r>
          <a:r>
            <a:rPr lang="en-US" sz="1900" kern="1200" dirty="0" err="1"/>
            <a:t>dan</a:t>
          </a:r>
          <a:r>
            <a:rPr lang="en-US" sz="1900" kern="1200" dirty="0"/>
            <a:t> </a:t>
          </a:r>
          <a:r>
            <a:rPr lang="en-US" sz="1900" kern="1200" dirty="0" err="1"/>
            <a:t>memaafkan</a:t>
          </a:r>
          <a:endParaRPr lang="en-US" sz="1900" kern="1200" dirty="0"/>
        </a:p>
      </dsp:txBody>
      <dsp:txXfrm>
        <a:off x="2825559" y="0"/>
        <a:ext cx="1344040" cy="1828800"/>
      </dsp:txXfrm>
    </dsp:sp>
    <dsp:sp modelId="{7EE36852-76C9-41CD-8F4E-817CAE980E25}">
      <dsp:nvSpPr>
        <dsp:cNvPr id="0" name=""/>
        <dsp:cNvSpPr/>
      </dsp:nvSpPr>
      <dsp:spPr>
        <a:xfrm>
          <a:off x="3268980" y="2057400"/>
          <a:ext cx="457200" cy="457200"/>
        </a:xfrm>
        <a:prstGeom prst="ellipse">
          <a:avLst/>
        </a:prstGeom>
        <a:blipFill rotWithShape="0"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0D0663-3D29-400A-B5A2-FA7BC0659D7D}">
      <dsp:nvSpPr>
        <dsp:cNvPr id="0" name=""/>
        <dsp:cNvSpPr/>
      </dsp:nvSpPr>
      <dsp:spPr>
        <a:xfrm>
          <a:off x="4236802" y="2743199"/>
          <a:ext cx="1344040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236802" y="2743199"/>
        <a:ext cx="1344040" cy="1828800"/>
      </dsp:txXfrm>
    </dsp:sp>
    <dsp:sp modelId="{DFBFE75D-F963-424E-AD19-8149261EF6FD}">
      <dsp:nvSpPr>
        <dsp:cNvPr id="0" name=""/>
        <dsp:cNvSpPr/>
      </dsp:nvSpPr>
      <dsp:spPr>
        <a:xfrm>
          <a:off x="4680222" y="2057400"/>
          <a:ext cx="457200" cy="457200"/>
        </a:xfrm>
        <a:prstGeom prst="ellipse">
          <a:avLst/>
        </a:prstGeom>
        <a:blipFill rotWithShape="0"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8DECF1-4D08-4E90-AA56-55C1A6458869}">
      <dsp:nvSpPr>
        <dsp:cNvPr id="0" name=""/>
        <dsp:cNvSpPr/>
      </dsp:nvSpPr>
      <dsp:spPr>
        <a:xfrm>
          <a:off x="5648045" y="0"/>
          <a:ext cx="1344040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648045" y="0"/>
        <a:ext cx="1344040" cy="1828800"/>
      </dsp:txXfrm>
    </dsp:sp>
    <dsp:sp modelId="{DCBFCE51-2999-46A4-9B59-17A35AC6648E}">
      <dsp:nvSpPr>
        <dsp:cNvPr id="0" name=""/>
        <dsp:cNvSpPr/>
      </dsp:nvSpPr>
      <dsp:spPr>
        <a:xfrm>
          <a:off x="6091465" y="2057400"/>
          <a:ext cx="457200" cy="457200"/>
        </a:xfrm>
        <a:prstGeom prst="ellipse">
          <a:avLst/>
        </a:prstGeom>
        <a:blipFill rotWithShape="0"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accent1">
              <a:hueOff val="0"/>
              <a:satOff val="0"/>
              <a:lumOff val="0"/>
              <a:alphaOff val="0"/>
              <a:tint val="10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CBED3-F16C-4054-988C-7850CF0DF0B1}">
      <dsp:nvSpPr>
        <dsp:cNvPr id="0" name=""/>
        <dsp:cNvSpPr/>
      </dsp:nvSpPr>
      <dsp:spPr>
        <a:xfrm>
          <a:off x="6408715" y="1237280"/>
          <a:ext cx="1869010" cy="4103907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177165" bIns="3937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Bernard MT Condensed" panose="02050806060905020404" pitchFamily="18" charset="0"/>
            </a:rPr>
            <a:t>Afirmasi Hati</a:t>
          </a:r>
          <a:endParaRPr lang="en-US" sz="3100" kern="1200" dirty="0">
            <a:latin typeface="Bernard MT Condensed" panose="02050806060905020404" pitchFamily="18" charset="0"/>
          </a:endParaRPr>
        </a:p>
      </dsp:txBody>
      <dsp:txXfrm rot="16200000">
        <a:off x="6141845" y="2841067"/>
        <a:ext cx="3693517" cy="485942"/>
      </dsp:txXfrm>
    </dsp:sp>
    <dsp:sp modelId="{AE346603-8F07-4962-A09B-BF4514032C16}">
      <dsp:nvSpPr>
        <dsp:cNvPr id="0" name=""/>
        <dsp:cNvSpPr/>
      </dsp:nvSpPr>
      <dsp:spPr>
        <a:xfrm>
          <a:off x="3672406" y="216031"/>
          <a:ext cx="2301043" cy="5082027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177165" bIns="3937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Bernard MT Condensed" panose="02050806060905020404" pitchFamily="18" charset="0"/>
            </a:rPr>
            <a:t>Afirmasi</a:t>
          </a:r>
          <a:r>
            <a:rPr lang="en-US" sz="3100" kern="1200" dirty="0">
              <a:latin typeface="Bernard MT Condensed" panose="02050806060905020404" pitchFamily="18" charset="0"/>
            </a:rPr>
            <a:t> </a:t>
          </a:r>
          <a:r>
            <a:rPr lang="en-US" sz="3100" kern="1200" dirty="0" err="1">
              <a:latin typeface="Bernard MT Condensed" panose="02050806060905020404" pitchFamily="18" charset="0"/>
            </a:rPr>
            <a:t>Lisan</a:t>
          </a:r>
          <a:r>
            <a:rPr lang="en-US" sz="3100" kern="1200" dirty="0">
              <a:latin typeface="Bernard MT Condensed" panose="02050806060905020404" pitchFamily="18" charset="0"/>
            </a:rPr>
            <a:t>/</a:t>
          </a:r>
          <a:r>
            <a:rPr lang="en-US" sz="3100" kern="1200" dirty="0" err="1">
              <a:latin typeface="Bernard MT Condensed" panose="02050806060905020404" pitchFamily="18" charset="0"/>
            </a:rPr>
            <a:t>perkataan</a:t>
          </a:r>
          <a:endParaRPr lang="en-US" sz="3100" kern="1200" dirty="0">
            <a:latin typeface="Bernard MT Condensed" panose="02050806060905020404" pitchFamily="18" charset="0"/>
          </a:endParaRPr>
        </a:p>
      </dsp:txBody>
      <dsp:txXfrm rot="16200000">
        <a:off x="3330583" y="2203807"/>
        <a:ext cx="4573824" cy="598271"/>
      </dsp:txXfrm>
    </dsp:sp>
    <dsp:sp modelId="{8C5A3204-C471-4E64-B621-9AD7B81204EC}">
      <dsp:nvSpPr>
        <dsp:cNvPr id="0" name=""/>
        <dsp:cNvSpPr/>
      </dsp:nvSpPr>
      <dsp:spPr>
        <a:xfrm>
          <a:off x="144023" y="13128"/>
          <a:ext cx="3214118" cy="54463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177165" bIns="3937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Bernard MT Condensed" panose="02050806060905020404" pitchFamily="18" charset="0"/>
            </a:rPr>
            <a:t>Afirmasi</a:t>
          </a:r>
          <a:r>
            <a:rPr lang="en-US" sz="3100" kern="1200" dirty="0">
              <a:latin typeface="Bernard MT Condensed" panose="02050806060905020404" pitchFamily="18" charset="0"/>
            </a:rPr>
            <a:t> </a:t>
          </a:r>
          <a:r>
            <a:rPr lang="en-US" sz="3100" kern="1200" dirty="0" err="1">
              <a:latin typeface="Bernard MT Condensed" panose="02050806060905020404" pitchFamily="18" charset="0"/>
            </a:rPr>
            <a:t>Tulisan</a:t>
          </a:r>
          <a:endParaRPr lang="en-US" sz="3100" kern="1200" dirty="0">
            <a:latin typeface="Bernard MT Condensed" panose="02050806060905020404" pitchFamily="18" charset="0"/>
          </a:endParaRPr>
        </a:p>
      </dsp:txBody>
      <dsp:txXfrm rot="16200000">
        <a:off x="410090" y="2046145"/>
        <a:ext cx="4901704" cy="835670"/>
      </dsp:txXfrm>
    </dsp:sp>
    <dsp:sp modelId="{C5EF26E3-5C2E-409F-AFAD-49CFC8B713CD}">
      <dsp:nvSpPr>
        <dsp:cNvPr id="0" name=""/>
        <dsp:cNvSpPr/>
      </dsp:nvSpPr>
      <dsp:spPr>
        <a:xfrm>
          <a:off x="380806" y="0"/>
          <a:ext cx="2211483" cy="532856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</a:t>
          </a:r>
          <a:r>
            <a:rPr lang="en-US" sz="2200" b="1" kern="1200" dirty="0" err="1">
              <a:latin typeface="Bahnschrift Condensed" panose="020B0502040204020203" pitchFamily="34" charset="0"/>
            </a:rPr>
            <a:t>Ketika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anda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menuliskan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afirmasi</a:t>
          </a:r>
          <a:r>
            <a:rPr lang="en-US" sz="2200" b="1" kern="1200" dirty="0">
              <a:latin typeface="Bahnschrift Condensed" panose="020B0502040204020203" pitchFamily="34" charset="0"/>
            </a:rPr>
            <a:t>, </a:t>
          </a:r>
          <a:r>
            <a:rPr lang="en-US" sz="2200" b="1" kern="1200" dirty="0" err="1">
              <a:latin typeface="Bahnschrift Condensed" panose="020B0502040204020203" pitchFamily="34" charset="0"/>
            </a:rPr>
            <a:t>berarti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anda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berbicara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kepada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diri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anda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sendiri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atau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berfikir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pada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kertas</a:t>
          </a:r>
          <a:r>
            <a:rPr lang="en-US" sz="2200" b="1" kern="1200" dirty="0">
              <a:latin typeface="Bahnschrift Condensed" panose="020B0502040204020203" pitchFamily="34" charset="0"/>
            </a:rPr>
            <a:t>.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Bahnschrift Condensed" panose="020B0502040204020203" pitchFamily="34" charset="0"/>
            </a:rPr>
            <a:t>2. </a:t>
          </a:r>
          <a:r>
            <a:rPr lang="en-US" sz="2200" b="1" kern="1200" dirty="0" err="1">
              <a:latin typeface="Bahnschrift Condensed" panose="020B0502040204020203" pitchFamily="34" charset="0"/>
            </a:rPr>
            <a:t>Bertindaklah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dan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tuliskan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afirmasi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anda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pd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selembar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kertas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menggunakan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indera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jasmaniah</a:t>
          </a:r>
          <a:r>
            <a:rPr lang="en-US" sz="2200" b="1" kern="1200" dirty="0">
              <a:latin typeface="Bahnschrift Condensed" panose="020B0502040204020203" pitchFamily="34" charset="0"/>
            </a:rPr>
            <a:t>, </a:t>
          </a:r>
          <a:r>
            <a:rPr lang="en-US" sz="2200" b="1" kern="1200" dirty="0" err="1">
              <a:latin typeface="Bahnschrift Condensed" panose="020B0502040204020203" pitchFamily="34" charset="0"/>
            </a:rPr>
            <a:t>ini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akan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membawa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anda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alam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kesempatan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dan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letakkanlah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dialam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kenyataan</a:t>
          </a:r>
          <a:r>
            <a:rPr lang="en-US" sz="2200" b="1" kern="1200" dirty="0">
              <a:latin typeface="Bahnschrift Condensed" panose="020B0502040204020203" pitchFamily="34" charset="0"/>
            </a:rPr>
            <a:t>, </a:t>
          </a:r>
          <a:r>
            <a:rPr lang="en-US" sz="2200" b="1" kern="1200" dirty="0" err="1">
              <a:latin typeface="Bahnschrift Condensed" panose="020B0502040204020203" pitchFamily="34" charset="0"/>
            </a:rPr>
            <a:t>berikan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wujud</a:t>
          </a:r>
          <a:r>
            <a:rPr lang="en-US" sz="2200" b="1" kern="1200" dirty="0">
              <a:latin typeface="Bahnschrift Condensed" panose="020B0502040204020203" pitchFamily="34" charset="0"/>
            </a:rPr>
            <a:t> &amp;</a:t>
          </a:r>
          <a:r>
            <a:rPr lang="en-US" sz="2200" b="1" kern="1200" dirty="0" err="1">
              <a:latin typeface="Bahnschrift Condensed" panose="020B0502040204020203" pitchFamily="34" charset="0"/>
            </a:rPr>
            <a:t>bentuk</a:t>
          </a:r>
          <a:r>
            <a:rPr lang="en-US" sz="2200" b="1" kern="1200" dirty="0">
              <a:latin typeface="Bahnschrift Condensed" panose="020B0502040204020203" pitchFamily="34" charset="0"/>
            </a:rPr>
            <a:t>.</a:t>
          </a:r>
        </a:p>
      </dsp:txBody>
      <dsp:txXfrm>
        <a:off x="380806" y="0"/>
        <a:ext cx="2211483" cy="5328567"/>
      </dsp:txXfrm>
    </dsp:sp>
    <dsp:sp modelId="{ED841FBD-F2D9-43A0-AA13-54CC84E84B31}">
      <dsp:nvSpPr>
        <dsp:cNvPr id="0" name=""/>
        <dsp:cNvSpPr/>
      </dsp:nvSpPr>
      <dsp:spPr>
        <a:xfrm>
          <a:off x="3653125" y="220277"/>
          <a:ext cx="1819481" cy="482027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  <a:r>
            <a:rPr lang="en-US" sz="2200" b="1" kern="1200" dirty="0" err="1">
              <a:latin typeface="Bahnschrift Condensed" panose="020B0502040204020203" pitchFamily="34" charset="0"/>
            </a:rPr>
            <a:t>Perkataan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adlah</a:t>
          </a:r>
          <a:r>
            <a:rPr lang="en-US" sz="2200" b="1" kern="1200" dirty="0">
              <a:latin typeface="Bahnschrift Condensed" panose="020B0502040204020203" pitchFamily="34" charset="0"/>
            </a:rPr>
            <a:t>  </a:t>
          </a:r>
          <a:r>
            <a:rPr lang="en-US" sz="2200" b="1" kern="1200" dirty="0" err="1">
              <a:latin typeface="Bahnschrift Condensed" panose="020B0502040204020203" pitchFamily="34" charset="0"/>
            </a:rPr>
            <a:t>pikiran</a:t>
          </a:r>
          <a:r>
            <a:rPr lang="en-US" sz="2200" b="1" kern="1200" dirty="0">
              <a:latin typeface="Bahnschrift Condensed" panose="020B0502040204020203" pitchFamily="34" charset="0"/>
            </a:rPr>
            <a:t>   </a:t>
          </a:r>
          <a:r>
            <a:rPr lang="en-US" sz="2200" b="1" kern="1200" dirty="0" err="1">
              <a:latin typeface="Bahnschrift Condensed" panose="020B0502040204020203" pitchFamily="34" charset="0"/>
            </a:rPr>
            <a:t>yg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diekspresikan</a:t>
          </a:r>
          <a:r>
            <a:rPr lang="en-US" sz="2200" b="1" kern="1200" dirty="0">
              <a:latin typeface="Bahnschrift Condensed" panose="020B0502040204020203" pitchFamily="34" charset="0"/>
            </a:rPr>
            <a:t> , </a:t>
          </a:r>
          <a:r>
            <a:rPr lang="en-US" sz="2200" b="1" kern="1200" dirty="0" err="1">
              <a:latin typeface="Bahnschrift Condensed" panose="020B0502040204020203" pitchFamily="34" charset="0"/>
            </a:rPr>
            <a:t>mereka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membawa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pesan</a:t>
          </a:r>
          <a:r>
            <a:rPr lang="en-US" sz="2200" b="1" kern="1200" dirty="0">
              <a:latin typeface="Bahnschrift Condensed" panose="020B0502040204020203" pitchFamily="34" charset="0"/>
            </a:rPr>
            <a:t> &amp; </a:t>
          </a:r>
          <a:r>
            <a:rPr lang="en-US" sz="2200" b="1" kern="1200" dirty="0" err="1">
              <a:latin typeface="Bahnschrift Condensed" panose="020B0502040204020203" pitchFamily="34" charset="0"/>
            </a:rPr>
            <a:t>energi</a:t>
          </a:r>
          <a:r>
            <a:rPr lang="en-US" sz="2200" b="1" kern="1200" dirty="0">
              <a:latin typeface="Bahnschrift Condensed" panose="020B0502040204020203" pitchFamily="34" charset="0"/>
            </a:rPr>
            <a:t>  </a:t>
          </a:r>
          <a:r>
            <a:rPr lang="en-US" sz="2200" b="1" kern="1200" dirty="0" err="1">
              <a:latin typeface="Bahnschrift Condensed" panose="020B0502040204020203" pitchFamily="34" charset="0"/>
            </a:rPr>
            <a:t>afirmasi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anda</a:t>
          </a:r>
          <a:r>
            <a:rPr lang="en-US" sz="2200" b="1" kern="1200" dirty="0">
              <a:latin typeface="Bahnschrift Condensed" panose="020B0502040204020203" pitchFamily="34" charset="0"/>
            </a:rPr>
            <a:t>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Bahnschrift Condensed" panose="020B0502040204020203" pitchFamily="34" charset="0"/>
            </a:rPr>
            <a:t>2. </a:t>
          </a:r>
          <a:r>
            <a:rPr lang="en-US" sz="2200" b="1" kern="1200" dirty="0" err="1">
              <a:latin typeface="Bahnschrift Condensed" panose="020B0502040204020203" pitchFamily="34" charset="0"/>
            </a:rPr>
            <a:t>Setiap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perkataan</a:t>
          </a:r>
          <a:r>
            <a:rPr lang="en-US" sz="2200" b="1" kern="1200" dirty="0">
              <a:latin typeface="Bahnschrift Condensed" panose="020B0502040204020203" pitchFamily="34" charset="0"/>
            </a:rPr>
            <a:t>  </a:t>
          </a:r>
          <a:r>
            <a:rPr lang="en-US" sz="2200" b="1" kern="1200" dirty="0" err="1">
              <a:latin typeface="Bahnschrift Condensed" panose="020B0502040204020203" pitchFamily="34" charset="0"/>
            </a:rPr>
            <a:t>dipenuhi</a:t>
          </a:r>
          <a:r>
            <a:rPr lang="en-US" sz="2200" b="1" kern="1200" dirty="0">
              <a:latin typeface="Bahnschrift Condensed" panose="020B0502040204020203" pitchFamily="34" charset="0"/>
            </a:rPr>
            <a:t> dg </a:t>
          </a:r>
          <a:r>
            <a:rPr lang="en-US" sz="2200" b="1" kern="1200" dirty="0" err="1">
              <a:latin typeface="Bahnschrift Condensed" panose="020B0502040204020203" pitchFamily="34" charset="0"/>
            </a:rPr>
            <a:t>emosi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keyakinan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positif</a:t>
          </a:r>
          <a:r>
            <a:rPr lang="en-US" sz="2200" b="1" kern="1200" dirty="0">
              <a:latin typeface="Bahnschrift Condensed" panose="020B0502040204020203" pitchFamily="34" charset="0"/>
            </a:rPr>
            <a:t> &amp; </a:t>
          </a:r>
          <a:r>
            <a:rPr lang="en-US" sz="2200" b="1" kern="1200" dirty="0" err="1">
              <a:latin typeface="Bahnschrift Condensed" panose="020B0502040204020203" pitchFamily="34" charset="0"/>
            </a:rPr>
            <a:t>harapan</a:t>
          </a:r>
          <a:r>
            <a:rPr lang="en-US" sz="2200" b="1" kern="1200" dirty="0">
              <a:latin typeface="Bahnschrift Condensed" panose="020B0502040204020203" pitchFamily="34" charset="0"/>
            </a:rPr>
            <a:t>. </a:t>
          </a:r>
          <a:r>
            <a:rPr lang="en-US" sz="2200" b="1" kern="1200" dirty="0" err="1">
              <a:latin typeface="Bahnschrift Condensed" panose="020B0502040204020203" pitchFamily="34" charset="0"/>
            </a:rPr>
            <a:t>Memberikan</a:t>
          </a:r>
          <a:r>
            <a:rPr lang="en-US" sz="2200" b="1" kern="1200" dirty="0">
              <a:latin typeface="Bahnschrift Condensed" panose="020B0502040204020203" pitchFamily="34" charset="0"/>
            </a:rPr>
            <a:t> </a:t>
          </a:r>
          <a:r>
            <a:rPr lang="en-US" sz="2200" b="1" kern="1200" dirty="0" err="1">
              <a:latin typeface="Bahnschrift Condensed" panose="020B0502040204020203" pitchFamily="34" charset="0"/>
            </a:rPr>
            <a:t>kekuatan</a:t>
          </a:r>
          <a:endParaRPr lang="en-US" sz="2200" b="1" kern="1200" dirty="0">
            <a:latin typeface="Bahnschrift Condensed" panose="020B0502040204020203" pitchFamily="34" charset="0"/>
          </a:endParaRPr>
        </a:p>
      </dsp:txBody>
      <dsp:txXfrm>
        <a:off x="3653125" y="220277"/>
        <a:ext cx="1819481" cy="4820272"/>
      </dsp:txXfrm>
    </dsp:sp>
    <dsp:sp modelId="{70B2277A-8471-4C99-9350-284AA44DF267}">
      <dsp:nvSpPr>
        <dsp:cNvPr id="0" name=""/>
        <dsp:cNvSpPr/>
      </dsp:nvSpPr>
      <dsp:spPr>
        <a:xfrm>
          <a:off x="6428032" y="1453302"/>
          <a:ext cx="1348836" cy="3695952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Bahnschrift Condensed" panose="020B0502040204020203" pitchFamily="34" charset="0"/>
            </a:rPr>
            <a:t>Anda</a:t>
          </a:r>
          <a:r>
            <a:rPr lang="en-US" sz="2400" kern="1200" dirty="0">
              <a:latin typeface="Bahnschrift Condensed" panose="020B0502040204020203" pitchFamily="34" charset="0"/>
            </a:rPr>
            <a:t> </a:t>
          </a:r>
          <a:r>
            <a:rPr lang="en-US" sz="2400" kern="1200" dirty="0" err="1">
              <a:latin typeface="Bahnschrift Condensed" panose="020B0502040204020203" pitchFamily="34" charset="0"/>
            </a:rPr>
            <a:t>dpt</a:t>
          </a:r>
          <a:r>
            <a:rPr lang="en-US" sz="2400" kern="1200" dirty="0">
              <a:latin typeface="Bahnschrift Condensed" panose="020B0502040204020203" pitchFamily="34" charset="0"/>
            </a:rPr>
            <a:t> </a:t>
          </a:r>
          <a:r>
            <a:rPr lang="en-US" sz="2400" kern="1200" dirty="0" err="1">
              <a:latin typeface="Bahnschrift Condensed" panose="020B0502040204020203" pitchFamily="34" charset="0"/>
            </a:rPr>
            <a:t>memanfaatkan</a:t>
          </a:r>
          <a:r>
            <a:rPr lang="en-US" sz="2400" kern="1200" dirty="0">
              <a:latin typeface="Bahnschrift Condensed" panose="020B0502040204020203" pitchFamily="34" charset="0"/>
            </a:rPr>
            <a:t> proses </a:t>
          </a:r>
          <a:r>
            <a:rPr lang="en-US" sz="2400" kern="1200" dirty="0" err="1">
              <a:latin typeface="Bahnschrift Condensed" panose="020B0502040204020203" pitchFamily="34" charset="0"/>
            </a:rPr>
            <a:t>pemikiran</a:t>
          </a:r>
          <a:r>
            <a:rPr lang="en-US" sz="2400" kern="1200" dirty="0">
              <a:latin typeface="Bahnschrift Condensed" panose="020B0502040204020203" pitchFamily="34" charset="0"/>
            </a:rPr>
            <a:t> </a:t>
          </a:r>
          <a:r>
            <a:rPr lang="en-US" sz="2400" kern="1200" dirty="0" err="1">
              <a:latin typeface="Bahnschrift Condensed" panose="020B0502040204020203" pitchFamily="34" charset="0"/>
            </a:rPr>
            <a:t>dengan</a:t>
          </a:r>
          <a:r>
            <a:rPr lang="en-US" sz="2400" kern="1200" dirty="0">
              <a:latin typeface="Bahnschrift Condensed" panose="020B0502040204020203" pitchFamily="34" charset="0"/>
            </a:rPr>
            <a:t> AFIRMASI  </a:t>
          </a:r>
          <a:r>
            <a:rPr lang="en-US" sz="2400" kern="1200" dirty="0" err="1">
              <a:latin typeface="Bahnschrift Condensed" panose="020B0502040204020203" pitchFamily="34" charset="0"/>
            </a:rPr>
            <a:t>dlm</a:t>
          </a:r>
          <a:r>
            <a:rPr lang="en-US" sz="2400" kern="1200" dirty="0">
              <a:latin typeface="Bahnschrift Condensed" panose="020B0502040204020203" pitchFamily="34" charset="0"/>
            </a:rPr>
            <a:t> </a:t>
          </a:r>
          <a:r>
            <a:rPr lang="en-US" sz="2400" kern="1200" dirty="0" err="1">
              <a:latin typeface="Bahnschrift Condensed" panose="020B0502040204020203" pitchFamily="34" charset="0"/>
            </a:rPr>
            <a:t>hati</a:t>
          </a:r>
          <a:r>
            <a:rPr lang="en-US" sz="2400" kern="1200" dirty="0">
              <a:latin typeface="Bahnschrift Condensed" panose="020B0502040204020203" pitchFamily="34" charset="0"/>
            </a:rPr>
            <a:t> </a:t>
          </a:r>
          <a:r>
            <a:rPr lang="en-US" sz="2400" kern="1200" dirty="0" err="1">
              <a:latin typeface="Bahnschrift Condensed" panose="020B0502040204020203" pitchFamily="34" charset="0"/>
            </a:rPr>
            <a:t>sampai</a:t>
          </a:r>
          <a:r>
            <a:rPr lang="en-US" sz="2400" kern="1200" dirty="0">
              <a:latin typeface="Bahnschrift Condensed" panose="020B0502040204020203" pitchFamily="34" charset="0"/>
            </a:rPr>
            <a:t> </a:t>
          </a:r>
          <a:r>
            <a:rPr lang="en-US" sz="2400" kern="1200" dirty="0" err="1">
              <a:latin typeface="Bahnschrift Condensed" panose="020B0502040204020203" pitchFamily="34" charset="0"/>
            </a:rPr>
            <a:t>menjadi</a:t>
          </a:r>
          <a:r>
            <a:rPr lang="en-US" sz="2400" kern="1200" dirty="0">
              <a:latin typeface="Bahnschrift Condensed" panose="020B0502040204020203" pitchFamily="34" charset="0"/>
            </a:rPr>
            <a:t> </a:t>
          </a:r>
          <a:r>
            <a:rPr lang="en-US" sz="2400" kern="1200" dirty="0" err="1">
              <a:latin typeface="Bahnschrift Condensed" panose="020B0502040204020203" pitchFamily="34" charset="0"/>
            </a:rPr>
            <a:t>kenyataan</a:t>
          </a:r>
          <a:endParaRPr lang="en-US" sz="2400" kern="1200" dirty="0">
            <a:latin typeface="Bahnschrift Condensed" panose="020B0502040204020203" pitchFamily="34" charset="0"/>
          </a:endParaRPr>
        </a:p>
      </dsp:txBody>
      <dsp:txXfrm>
        <a:off x="6428032" y="1453302"/>
        <a:ext cx="1348836" cy="369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82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62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68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552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85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34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237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9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52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44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FC0743-6B59-4EF2-BF1F-F65E0487883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BC112D-54C2-4F91-A798-79A32F4CCD9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mpasiana.com/rudywiryadi2002/5a2a018dd14aeb364c2b1722/memberi?page=all" TargetMode="Externa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3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8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3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hef.id/post/kisah-inspiratif-raeni-anak-tukang-becak-yang-sukses-meraih-beasiswa-lpdp/id" TargetMode="Externa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onasultra.com/kisah-dewi-amor-gadis-broken-home-yang-bangkit-meraih-sukses.html" TargetMode="Externa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067039">
            <a:off x="-1372068" y="1998414"/>
            <a:ext cx="10476656" cy="1200329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DESAIN WEB </a:t>
            </a:r>
            <a:r>
              <a:rPr lang="en-US" sz="7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SOLUTION</a:t>
            </a:r>
            <a:endParaRPr lang="en-US" sz="7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4110746"/>
            <a:ext cx="5400600" cy="22705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Broadway" panose="04040905080B02020502" pitchFamily="82" charset="0"/>
              </a:rPr>
              <a:t>Siti</a:t>
            </a:r>
            <a:r>
              <a:rPr lang="en-US" sz="2000" dirty="0">
                <a:latin typeface="Broadway" panose="04040905080B02020502" pitchFamily="82" charset="0"/>
              </a:rPr>
              <a:t> Khadijah</a:t>
            </a:r>
          </a:p>
          <a:p>
            <a:pPr algn="ctr"/>
            <a:r>
              <a:rPr lang="en-US" sz="2000" dirty="0">
                <a:latin typeface="Broadway" panose="04040905080B02020502" pitchFamily="82" charset="0"/>
              </a:rPr>
              <a:t>Program </a:t>
            </a:r>
            <a:r>
              <a:rPr lang="en-US" sz="2000" dirty="0" err="1">
                <a:latin typeface="Broadway" panose="04040905080B02020502" pitchFamily="82" charset="0"/>
              </a:rPr>
              <a:t>Studi</a:t>
            </a:r>
            <a:r>
              <a:rPr lang="en-US" sz="2000" dirty="0">
                <a:latin typeface="Broadway" panose="04040905080B02020502" pitchFamily="82" charset="0"/>
              </a:rPr>
              <a:t> Magister </a:t>
            </a:r>
            <a:r>
              <a:rPr lang="en-US" sz="2000" dirty="0" err="1">
                <a:latin typeface="Broadway" panose="04040905080B02020502" pitchFamily="82" charset="0"/>
              </a:rPr>
              <a:t>Keperawatan</a:t>
            </a:r>
            <a:endParaRPr lang="en-US" sz="2000" dirty="0">
              <a:latin typeface="Broadway" panose="04040905080B02020502" pitchFamily="82" charset="0"/>
            </a:endParaRPr>
          </a:p>
          <a:p>
            <a:pPr algn="ctr"/>
            <a:r>
              <a:rPr lang="en-US" sz="2000" dirty="0" err="1">
                <a:latin typeface="Broadway" panose="04040905080B02020502" pitchFamily="82" charset="0"/>
              </a:rPr>
              <a:t>Universitas</a:t>
            </a:r>
            <a:r>
              <a:rPr lang="en-US" sz="2000" dirty="0">
                <a:latin typeface="Broadway" panose="04040905080B02020502" pitchFamily="82" charset="0"/>
              </a:rPr>
              <a:t> </a:t>
            </a:r>
            <a:r>
              <a:rPr lang="en-US" sz="2000" dirty="0" err="1">
                <a:latin typeface="Broadway" panose="04040905080B02020502" pitchFamily="82" charset="0"/>
              </a:rPr>
              <a:t>AirLangga</a:t>
            </a:r>
            <a:endParaRPr lang="en-US" sz="2000" dirty="0">
              <a:latin typeface="Broadway" panose="04040905080B02020502" pitchFamily="82" charset="0"/>
            </a:endParaRPr>
          </a:p>
          <a:p>
            <a:pPr algn="ctr"/>
            <a:r>
              <a:rPr lang="en-US" sz="2000" dirty="0">
                <a:latin typeface="Broadway" panose="04040905080B02020502" pitchFamily="82" charset="0"/>
              </a:rPr>
              <a:t>2019</a:t>
            </a:r>
          </a:p>
        </p:txBody>
      </p:sp>
      <p:pic>
        <p:nvPicPr>
          <p:cNvPr id="9" name="Picture 2" descr="http://unair.ac.id/uploads/file/ebb0224ae1991dfab02d28fc0991016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93120"/>
            <a:ext cx="1295919" cy="1295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697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377" y="62200"/>
            <a:ext cx="6965245" cy="576064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Kekuatan</a:t>
            </a:r>
            <a:r>
              <a:rPr lang="en-US" sz="2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Memberi</a:t>
            </a:r>
            <a:endParaRPr lang="en-US" sz="2800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640960" cy="18002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err="1"/>
              <a:t>Tini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semester 3 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ade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semester 1 yang </a:t>
            </a:r>
            <a:r>
              <a:rPr lang="en-US" sz="2200" dirty="0" err="1"/>
              <a:t>mengalami</a:t>
            </a:r>
            <a:r>
              <a:rPr lang="en-US" sz="2200" dirty="0"/>
              <a:t> </a:t>
            </a:r>
            <a:r>
              <a:rPr lang="en-US" sz="2200" dirty="0" err="1"/>
              <a:t>kesulitan</a:t>
            </a:r>
            <a:r>
              <a:rPr lang="en-US" sz="2200" dirty="0"/>
              <a:t>,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</a:t>
            </a:r>
            <a:r>
              <a:rPr lang="en-US" sz="2200" dirty="0" err="1"/>
              <a:t>menjauhinya</a:t>
            </a:r>
            <a:r>
              <a:rPr lang="en-US" sz="2200" dirty="0"/>
              <a:t> </a:t>
            </a:r>
            <a:r>
              <a:rPr lang="en-US" sz="2200" dirty="0" err="1"/>
              <a:t>tapi</a:t>
            </a:r>
            <a:r>
              <a:rPr lang="en-US" sz="2200" dirty="0"/>
              <a:t> </a:t>
            </a:r>
            <a:r>
              <a:rPr lang="en-US" sz="2200" dirty="0" err="1"/>
              <a:t>tini</a:t>
            </a:r>
            <a:r>
              <a:rPr lang="en-US" sz="2200" dirty="0"/>
              <a:t> </a:t>
            </a:r>
            <a:r>
              <a:rPr lang="en-US" sz="2200" dirty="0" err="1"/>
              <a:t>berusaha</a:t>
            </a:r>
            <a:r>
              <a:rPr lang="en-US" sz="2200" dirty="0"/>
              <a:t> </a:t>
            </a:r>
            <a:r>
              <a:rPr lang="en-US" sz="2200" dirty="0" err="1"/>
              <a:t>mendekat</a:t>
            </a:r>
            <a:r>
              <a:rPr lang="en-US" sz="2200" dirty="0"/>
              <a:t> </a:t>
            </a:r>
            <a:r>
              <a:rPr lang="en-US" sz="2200" dirty="0" err="1"/>
              <a:t>membantunya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tini</a:t>
            </a:r>
            <a:r>
              <a:rPr lang="en-US" sz="2200" dirty="0"/>
              <a:t> </a:t>
            </a:r>
            <a:r>
              <a:rPr lang="en-US" sz="2200" dirty="0" err="1"/>
              <a:t>merasa</a:t>
            </a:r>
            <a:r>
              <a:rPr lang="en-US" sz="2200" dirty="0"/>
              <a:t> </a:t>
            </a:r>
            <a:r>
              <a:rPr lang="en-US" sz="2200" dirty="0" err="1"/>
              <a:t>nyaman</a:t>
            </a:r>
            <a:r>
              <a:rPr lang="en-US" sz="2200" dirty="0"/>
              <a:t>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melihat</a:t>
            </a:r>
            <a:r>
              <a:rPr lang="en-US" sz="2200" dirty="0"/>
              <a:t> </a:t>
            </a:r>
            <a:r>
              <a:rPr lang="en-US" sz="2200" dirty="0" err="1"/>
              <a:t>mahasiswa</a:t>
            </a:r>
            <a:r>
              <a:rPr lang="en-US" sz="2200" dirty="0"/>
              <a:t> semester 1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menyelesaikan</a:t>
            </a:r>
            <a:r>
              <a:rPr lang="en-US" sz="2200" dirty="0"/>
              <a:t> </a:t>
            </a:r>
            <a:r>
              <a:rPr lang="en-US" sz="2200" dirty="0" err="1"/>
              <a:t>kesulitannya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semangat</a:t>
            </a:r>
            <a:r>
              <a:rPr lang="en-US" sz="2200" dirty="0"/>
              <a:t> </a:t>
            </a:r>
            <a:r>
              <a:rPr lang="en-US" sz="2200" dirty="0" err="1"/>
              <a:t>kuliah</a:t>
            </a:r>
            <a:r>
              <a:rPr lang="en-US" sz="2200" dirty="0"/>
              <a:t> </a:t>
            </a:r>
            <a:r>
              <a:rPr lang="en-US" sz="2200" dirty="0" err="1"/>
              <a:t>tinipun</a:t>
            </a:r>
            <a:r>
              <a:rPr lang="en-US" sz="2200" dirty="0"/>
              <a:t> </a:t>
            </a:r>
            <a:r>
              <a:rPr lang="en-US" sz="2200" dirty="0" err="1"/>
              <a:t>ikut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bersemangat</a:t>
            </a:r>
            <a:r>
              <a:rPr lang="en-US" sz="2200" dirty="0"/>
              <a:t> juga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puas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memberi</a:t>
            </a:r>
            <a:r>
              <a:rPr lang="en-US" sz="2200" dirty="0"/>
              <a:t> </a:t>
            </a:r>
            <a:r>
              <a:rPr lang="en-US" sz="2200" dirty="0" err="1"/>
              <a:t>kebaikan</a:t>
            </a:r>
            <a:r>
              <a:rPr lang="en-US" sz="22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95DCDF-F01D-4A1A-B133-E1D2673F3B96}"/>
              </a:ext>
            </a:extLst>
          </p:cNvPr>
          <p:cNvSpPr txBox="1">
            <a:spLocks/>
          </p:cNvSpPr>
          <p:nvPr/>
        </p:nvSpPr>
        <p:spPr>
          <a:xfrm>
            <a:off x="251520" y="2492896"/>
            <a:ext cx="8640960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n-US" sz="2000" dirty="0" err="1">
                <a:solidFill>
                  <a:schemeClr val="bg1"/>
                </a:solidFill>
              </a:rPr>
              <a:t>Kapten</a:t>
            </a:r>
            <a:r>
              <a:rPr lang="en-US" sz="2000" dirty="0">
                <a:solidFill>
                  <a:schemeClr val="bg1"/>
                </a:solidFill>
              </a:rPr>
              <a:t> Budi </a:t>
            </a:r>
            <a:r>
              <a:rPr lang="en-US" sz="2000" dirty="0" err="1">
                <a:solidFill>
                  <a:schemeClr val="bg1"/>
                </a:solidFill>
              </a:rPr>
              <a:t>Soehardi</a:t>
            </a:r>
            <a:r>
              <a:rPr lang="en-US" sz="2000" dirty="0">
                <a:solidFill>
                  <a:schemeClr val="bg1"/>
                </a:solidFill>
              </a:rPr>
              <a:t>, pilot yang </a:t>
            </a:r>
            <a:r>
              <a:rPr lang="en-US" sz="2000" dirty="0" err="1">
                <a:solidFill>
                  <a:schemeClr val="bg1"/>
                </a:solidFill>
              </a:rPr>
              <a:t>pernah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bekerja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maskapai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ternama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seperti</a:t>
            </a:r>
            <a:r>
              <a:rPr lang="en-US" sz="2000" dirty="0">
                <a:solidFill>
                  <a:schemeClr val="bg1"/>
                </a:solidFill>
              </a:rPr>
              <a:t> Garuda Indonesia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Singapore Airlines,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lama </a:t>
            </a:r>
            <a:r>
              <a:rPr lang="en-US" sz="2000" dirty="0" err="1">
                <a:solidFill>
                  <a:schemeClr val="bg1"/>
                </a:solidFill>
              </a:rPr>
              <a:t>berencana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mengajak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anak-anaknya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liburan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keliling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dunia.Namun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suatu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melihat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tayangan</a:t>
            </a:r>
            <a:r>
              <a:rPr lang="en-US" sz="2000" dirty="0">
                <a:solidFill>
                  <a:schemeClr val="bg1"/>
                </a:solidFill>
              </a:rPr>
              <a:t> di TV </a:t>
            </a:r>
            <a:r>
              <a:rPr lang="en-US" sz="2000" dirty="0" err="1">
                <a:solidFill>
                  <a:schemeClr val="bg1"/>
                </a:solidFill>
              </a:rPr>
              <a:t>mengenai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kondisi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kelaparan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menimpa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warga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Pulau</a:t>
            </a:r>
            <a:r>
              <a:rPr lang="en-US" sz="2000" dirty="0">
                <a:solidFill>
                  <a:schemeClr val="bg1"/>
                </a:solidFill>
              </a:rPr>
              <a:t> Timor, Nusa Tenggara </a:t>
            </a:r>
            <a:r>
              <a:rPr lang="en-US" sz="2000" dirty="0" err="1">
                <a:solidFill>
                  <a:schemeClr val="bg1"/>
                </a:solidFill>
              </a:rPr>
              <a:t>Timur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Hatinya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tergerak</a:t>
            </a:r>
            <a:r>
              <a:rPr lang="en-US" sz="2000" dirty="0">
                <a:solidFill>
                  <a:schemeClr val="bg1"/>
                </a:solidFill>
              </a:rPr>
              <a:t>. Sang </a:t>
            </a:r>
            <a:r>
              <a:rPr lang="en-US" sz="2000" dirty="0" err="1">
                <a:solidFill>
                  <a:schemeClr val="bg1"/>
                </a:solidFill>
              </a:rPr>
              <a:t>kapten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mengajak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keluarganya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mengalihkan</a:t>
            </a:r>
            <a:r>
              <a:rPr lang="en-US" sz="2000" dirty="0">
                <a:solidFill>
                  <a:schemeClr val="bg1"/>
                </a:solidFill>
              </a:rPr>
              <a:t> dana </a:t>
            </a:r>
            <a:r>
              <a:rPr lang="en-US" sz="2000" dirty="0" err="1">
                <a:solidFill>
                  <a:schemeClr val="bg1"/>
                </a:solidFill>
              </a:rPr>
              <a:t>liburan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mereka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berderma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Keluarganya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setuju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Wingdings 2"/>
              <a:buNone/>
            </a:pPr>
            <a:r>
              <a:rPr lang="en-US" sz="2000" dirty="0" err="1">
                <a:solidFill>
                  <a:schemeClr val="bg1"/>
                </a:solidFill>
              </a:rPr>
              <a:t>Sejak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itu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Kapten</a:t>
            </a:r>
            <a:r>
              <a:rPr lang="en-US" sz="2000" dirty="0">
                <a:solidFill>
                  <a:schemeClr val="bg1"/>
                </a:solidFill>
              </a:rPr>
              <a:t> Budi </a:t>
            </a:r>
            <a:r>
              <a:rPr lang="en-US" sz="2000" dirty="0" err="1">
                <a:solidFill>
                  <a:schemeClr val="bg1"/>
                </a:solidFill>
              </a:rPr>
              <a:t>mendedikasikan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membantu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sesama</a:t>
            </a:r>
            <a:r>
              <a:rPr lang="en-US" sz="2000" dirty="0">
                <a:solidFill>
                  <a:schemeClr val="bg1"/>
                </a:solidFill>
              </a:rPr>
              <a:t>. Salah </a:t>
            </a:r>
            <a:r>
              <a:rPr lang="en-US" sz="2000" dirty="0" err="1">
                <a:solidFill>
                  <a:schemeClr val="bg1"/>
                </a:solidFill>
              </a:rPr>
              <a:t>satunya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mendirikan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Panti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Asuhan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Roslin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bersama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istri</a:t>
            </a:r>
            <a:r>
              <a:rPr lang="en-US" sz="2000" dirty="0">
                <a:solidFill>
                  <a:schemeClr val="bg1"/>
                </a:solidFill>
              </a:rPr>
              <a:t>, yang </a:t>
            </a:r>
            <a:r>
              <a:rPr lang="en-US" sz="2000" dirty="0" err="1">
                <a:solidFill>
                  <a:schemeClr val="bg1"/>
                </a:solidFill>
              </a:rPr>
              <a:t>menampung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ratusan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anak-anak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kurang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mampu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Kupang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memberi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mereka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pendidikan</a:t>
            </a:r>
            <a:r>
              <a:rPr lang="en-US" sz="2000" dirty="0">
                <a:solidFill>
                  <a:schemeClr val="bg1"/>
                </a:solidFill>
              </a:rPr>
              <a:t>. Nama sang </a:t>
            </a:r>
            <a:r>
              <a:rPr lang="en-US" sz="2000" dirty="0" err="1">
                <a:solidFill>
                  <a:schemeClr val="bg1"/>
                </a:solidFill>
              </a:rPr>
              <a:t>kapten</a:t>
            </a:r>
            <a:r>
              <a:rPr lang="en-US" sz="2000" dirty="0">
                <a:solidFill>
                  <a:schemeClr val="bg1"/>
                </a:solidFill>
              </a:rPr>
              <a:t> pun </a:t>
            </a:r>
            <a:r>
              <a:rPr lang="en-US" sz="2000" dirty="0" err="1">
                <a:solidFill>
                  <a:schemeClr val="bg1"/>
                </a:solidFill>
              </a:rPr>
              <a:t>kian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mendunia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penghargaan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kemanusiaan</a:t>
            </a:r>
            <a:r>
              <a:rPr lang="en-US" sz="2000" dirty="0">
                <a:solidFill>
                  <a:schemeClr val="bg1"/>
                </a:solidFill>
              </a:rPr>
              <a:t> CNN Hero 2009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solidFill>
                  <a:schemeClr val="bg1"/>
                </a:solidFill>
                <a:hlinkClick r:id="rId2"/>
              </a:rPr>
              <a:t>https://www.kompasiana.com/rudywiryadi2002/5a2a018dd14aeb364c2b1722/memberi?page=all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Font typeface="Wingdings 2"/>
              <a:buNone/>
            </a:pPr>
            <a:r>
              <a:rPr lang="en-US" sz="2000" dirty="0">
                <a:solidFill>
                  <a:schemeClr val="bg1"/>
                </a:solidFill>
              </a:rPr>
              <a:t>"</a:t>
            </a:r>
            <a:r>
              <a:rPr lang="en-US" sz="2000" dirty="0" err="1">
                <a:solidFill>
                  <a:schemeClr val="bg1"/>
                </a:solidFill>
              </a:rPr>
              <a:t>Ketika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bisa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menolong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berbagi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orang lain, </a:t>
            </a:r>
            <a:r>
              <a:rPr lang="en-US" sz="2000" dirty="0" err="1">
                <a:solidFill>
                  <a:schemeClr val="bg1"/>
                </a:solidFill>
              </a:rPr>
              <a:t>kita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cuma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membahagiakan</a:t>
            </a:r>
            <a:r>
              <a:rPr lang="en-US" sz="2000" dirty="0">
                <a:solidFill>
                  <a:schemeClr val="bg1"/>
                </a:solidFill>
              </a:rPr>
              <a:t> orang lain, </a:t>
            </a:r>
            <a:r>
              <a:rPr lang="en-US" sz="2000" dirty="0" err="1">
                <a:solidFill>
                  <a:schemeClr val="bg1"/>
                </a:solidFill>
              </a:rPr>
              <a:t>tapi</a:t>
            </a:r>
            <a:r>
              <a:rPr lang="en-US" sz="2000" dirty="0">
                <a:solidFill>
                  <a:schemeClr val="bg1"/>
                </a:solidFill>
              </a:rPr>
              <a:t> juga </a:t>
            </a:r>
            <a:r>
              <a:rPr lang="en-US" sz="2000" dirty="0" err="1">
                <a:solidFill>
                  <a:schemeClr val="bg1"/>
                </a:solidFill>
              </a:rPr>
              <a:t>membahagiakan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sendiri</a:t>
            </a:r>
            <a:r>
              <a:rPr lang="en-US" sz="2000" dirty="0">
                <a:solidFill>
                  <a:schemeClr val="bg1"/>
                </a:solidFill>
              </a:rPr>
              <a:t>," (Vera </a:t>
            </a:r>
            <a:r>
              <a:rPr lang="en-US" sz="2000" dirty="0" err="1">
                <a:solidFill>
                  <a:schemeClr val="bg1"/>
                </a:solidFill>
              </a:rPr>
              <a:t>Itabiliana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Hadiwidjojo</a:t>
            </a:r>
            <a:r>
              <a:rPr lang="en-US" sz="2000" dirty="0"/>
              <a:t>)</a:t>
            </a:r>
          </a:p>
          <a:p>
            <a:pPr marL="0" indent="0">
              <a:buFont typeface="Wingdings 2"/>
              <a:buNone/>
            </a:pP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 rot="20699702">
            <a:off x="-19989" y="161714"/>
            <a:ext cx="652595" cy="479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 rot="20860703">
            <a:off x="-25300" y="2240286"/>
            <a:ext cx="666055" cy="473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196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AAA3F08-C007-4D23-B8FD-431B1EE57E54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>
                <a:latin typeface="Bernard MT Condensed" panose="02050806060905020404" pitchFamily="18" charset="0"/>
              </a:rPr>
              <a:t>Kasus</a:t>
            </a:r>
            <a:r>
              <a:rPr lang="en-US" sz="2800" dirty="0"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latin typeface="Bernard MT Condensed" panose="02050806060905020404" pitchFamily="18" charset="0"/>
              </a:rPr>
              <a:t>Kekuatan</a:t>
            </a:r>
            <a:r>
              <a:rPr lang="en-US" sz="2800" dirty="0"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latin typeface="Bernard MT Condensed" panose="02050806060905020404" pitchFamily="18" charset="0"/>
              </a:rPr>
              <a:t>Percaya</a:t>
            </a:r>
            <a:r>
              <a:rPr lang="en-US" sz="2800" dirty="0"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latin typeface="Bernard MT Condensed" panose="02050806060905020404" pitchFamily="18" charset="0"/>
              </a:rPr>
              <a:t>Diri</a:t>
            </a:r>
            <a:endParaRPr 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42A6E71-63E6-49BE-9A7A-C8598D6AB1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>
                <a:latin typeface="Bernard MT Condensed" panose="02050806060905020404" pitchFamily="18" charset="0"/>
              </a:rPr>
              <a:t>Kasus</a:t>
            </a:r>
            <a:r>
              <a:rPr lang="en-US" sz="2800" dirty="0"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latin typeface="Bernard MT Condensed" panose="02050806060905020404" pitchFamily="18" charset="0"/>
              </a:rPr>
              <a:t>Kekuatan</a:t>
            </a:r>
            <a:r>
              <a:rPr lang="en-US" sz="2800" dirty="0"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latin typeface="Bernard MT Condensed" panose="02050806060905020404" pitchFamily="18" charset="0"/>
              </a:rPr>
              <a:t>Percaya</a:t>
            </a:r>
            <a:r>
              <a:rPr lang="en-US" sz="2800" dirty="0"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latin typeface="Bernard MT Condensed" panose="02050806060905020404" pitchFamily="18" charset="0"/>
              </a:rPr>
              <a:t>Diri</a:t>
            </a:r>
            <a:endParaRPr lang="en-US" sz="2800" dirty="0">
              <a:latin typeface="Bernard MT Condensed" panose="02050806060905020404" pitchFamily="18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352B3BC-970F-4FC6-B07B-500108845132}"/>
              </a:ext>
            </a:extLst>
          </p:cNvPr>
          <p:cNvSpPr txBox="1">
            <a:spLocks/>
          </p:cNvSpPr>
          <p:nvPr/>
        </p:nvSpPr>
        <p:spPr>
          <a:xfrm>
            <a:off x="251520" y="1628310"/>
            <a:ext cx="8640960" cy="4572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 err="1">
                <a:latin typeface="Agency FB" panose="020B0503020202020204" pitchFamily="34" charset="0"/>
              </a:rPr>
              <a:t>Eko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adalah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mahasiswa</a:t>
            </a:r>
            <a:r>
              <a:rPr lang="en-US" sz="2800" dirty="0">
                <a:latin typeface="Agency FB" panose="020B0503020202020204" pitchFamily="34" charset="0"/>
              </a:rPr>
              <a:t> semester </a:t>
            </a:r>
            <a:r>
              <a:rPr lang="en-US" sz="2800" dirty="0" err="1">
                <a:latin typeface="Agency FB" panose="020B0503020202020204" pitchFamily="34" charset="0"/>
              </a:rPr>
              <a:t>akhir</a:t>
            </a:r>
            <a:r>
              <a:rPr lang="en-US" sz="2800" dirty="0">
                <a:latin typeface="Agency FB" panose="020B0503020202020204" pitchFamily="34" charset="0"/>
              </a:rPr>
              <a:t> yang </a:t>
            </a:r>
            <a:r>
              <a:rPr lang="en-US" sz="2800" dirty="0" err="1">
                <a:latin typeface="Agency FB" panose="020B0503020202020204" pitchFamily="34" charset="0"/>
              </a:rPr>
              <a:t>sedang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menjalani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skripsi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atau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tugas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akhir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Sebelumnya</a:t>
            </a:r>
            <a:r>
              <a:rPr lang="en-US" sz="2800" dirty="0">
                <a:latin typeface="Agency FB" panose="020B0503020202020204" pitchFamily="34" charset="0"/>
              </a:rPr>
              <a:t> di semester 1 </a:t>
            </a:r>
            <a:r>
              <a:rPr lang="en-US" sz="2800" dirty="0" err="1">
                <a:latin typeface="Agency FB" panose="020B0503020202020204" pitchFamily="34" charset="0"/>
              </a:rPr>
              <a:t>sampai</a:t>
            </a:r>
            <a:r>
              <a:rPr lang="en-US" sz="2800" dirty="0">
                <a:latin typeface="Agency FB" panose="020B0503020202020204" pitchFamily="34" charset="0"/>
              </a:rPr>
              <a:t> 5, </a:t>
            </a:r>
            <a:r>
              <a:rPr lang="en-US" sz="2800" dirty="0" err="1">
                <a:latin typeface="Agency FB" panose="020B0503020202020204" pitchFamily="34" charset="0"/>
              </a:rPr>
              <a:t>Eko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tidak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pernah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mendapatkan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prestasi</a:t>
            </a:r>
            <a:r>
              <a:rPr lang="en-US" sz="2800" dirty="0">
                <a:latin typeface="Agency FB" panose="020B0503020202020204" pitchFamily="34" charset="0"/>
              </a:rPr>
              <a:t> dan </a:t>
            </a:r>
            <a:r>
              <a:rPr lang="en-US" sz="2800" dirty="0" err="1">
                <a:latin typeface="Agency FB" panose="020B0503020202020204" pitchFamily="34" charset="0"/>
              </a:rPr>
              <a:t>cenderung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pasif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saat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dikelas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bahkan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tidak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pernah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tampil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didepan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kelas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</a:p>
          <a:p>
            <a:pPr marL="0" indent="0" algn="just">
              <a:buNone/>
            </a:pPr>
            <a:r>
              <a:rPr lang="en-US" sz="2800" b="1" dirty="0">
                <a:latin typeface="Agency FB" panose="020B0503020202020204" pitchFamily="34" charset="0"/>
              </a:rPr>
              <a:t>TETAPI </a:t>
            </a:r>
          </a:p>
          <a:p>
            <a:pPr marL="0" indent="0" algn="just">
              <a:buNone/>
            </a:pPr>
            <a:r>
              <a:rPr lang="en-US" sz="2800" dirty="0" err="1">
                <a:latin typeface="Agency FB" panose="020B0503020202020204" pitchFamily="34" charset="0"/>
              </a:rPr>
              <a:t>Menginjak</a:t>
            </a:r>
            <a:r>
              <a:rPr lang="en-US" sz="2800" dirty="0">
                <a:latin typeface="Agency FB" panose="020B0503020202020204" pitchFamily="34" charset="0"/>
              </a:rPr>
              <a:t> semester </a:t>
            </a:r>
            <a:r>
              <a:rPr lang="en-US" sz="2800" dirty="0" err="1">
                <a:latin typeface="Agency FB" panose="020B0503020202020204" pitchFamily="34" charset="0"/>
              </a:rPr>
              <a:t>akhir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Eko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merubah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cara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berfikirnya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bahwa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dia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bisa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berubah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meyakini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jika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dia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bisa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tampil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presentasi</a:t>
            </a:r>
            <a:r>
              <a:rPr lang="en-US" sz="2800" dirty="0">
                <a:latin typeface="Agency FB" panose="020B0503020202020204" pitchFamily="34" charset="0"/>
              </a:rPr>
              <a:t>  </a:t>
            </a:r>
            <a:r>
              <a:rPr lang="en-US" sz="2800" dirty="0" err="1">
                <a:latin typeface="Agency FB" panose="020B0503020202020204" pitchFamily="34" charset="0"/>
              </a:rPr>
              <a:t>ujian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sebaik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mungkin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Eko</a:t>
            </a:r>
            <a:r>
              <a:rPr lang="en-US" sz="2800" dirty="0">
                <a:latin typeface="Agency FB" panose="020B0503020202020204" pitchFamily="34" charset="0"/>
              </a:rPr>
              <a:t> pun </a:t>
            </a:r>
            <a:r>
              <a:rPr lang="en-US" sz="2800" dirty="0" err="1">
                <a:latin typeface="Agency FB" panose="020B0503020202020204" pitchFamily="34" charset="0"/>
              </a:rPr>
              <a:t>memacu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diri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dengan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giat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belajar</a:t>
            </a:r>
            <a:r>
              <a:rPr lang="en-US" sz="2800" dirty="0">
                <a:latin typeface="Agency FB" panose="020B0503020202020204" pitchFamily="34" charset="0"/>
              </a:rPr>
              <a:t> dan </a:t>
            </a:r>
            <a:r>
              <a:rPr lang="en-US" sz="2800" dirty="0" err="1">
                <a:latin typeface="Agency FB" panose="020B0503020202020204" pitchFamily="34" charset="0"/>
              </a:rPr>
              <a:t>berlatih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Akhirnya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Eko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benar-benar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terlihat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lebih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percaya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diri</a:t>
            </a:r>
            <a:r>
              <a:rPr lang="en-US" sz="2800" dirty="0">
                <a:latin typeface="Agency FB" panose="020B0503020202020204" pitchFamily="34" charset="0"/>
              </a:rPr>
              <a:t> dan </a:t>
            </a:r>
            <a:r>
              <a:rPr lang="en-US" sz="2800" dirty="0" err="1">
                <a:latin typeface="Agency FB" panose="020B0503020202020204" pitchFamily="34" charset="0"/>
              </a:rPr>
              <a:t>tampil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sangat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bagus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saat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presentasi</a:t>
            </a:r>
            <a:r>
              <a:rPr lang="en-US" sz="2800" dirty="0">
                <a:latin typeface="Agency FB" panose="020B0503020202020204" pitchFamily="34" charset="0"/>
              </a:rPr>
              <a:t>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826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57808"/>
            <a:ext cx="8229600" cy="1143000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MEMPERBAIKI PIKIRAN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71184" cy="439248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bliqueTopRight"/>
            <a:lightRig rig="threePt" dir="t"/>
          </a:scene3d>
          <a:sp3d>
            <a:bevelT prst="angle"/>
          </a:sp3d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Bahnschrift Condensed" panose="020B0502040204020203" pitchFamily="34" charset="0"/>
              </a:rPr>
              <a:t>Menyadari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pikiran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negatif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tidak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ada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manfaatnya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en-US" dirty="0" err="1">
                <a:latin typeface="Bahnschrift Condensed" panose="020B0502040204020203" pitchFamily="34" charset="0"/>
              </a:rPr>
              <a:t>Hilangkan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pikiran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negatif</a:t>
            </a:r>
            <a:r>
              <a:rPr lang="en-US" dirty="0">
                <a:latin typeface="Bahnschrift Condensed" panose="020B0502040204020203" pitchFamily="34" charset="0"/>
              </a:rPr>
              <a:t> yang </a:t>
            </a:r>
            <a:r>
              <a:rPr lang="en-US" dirty="0" err="1">
                <a:latin typeface="Bahnschrift Condensed" panose="020B0502040204020203" pitchFamily="34" charset="0"/>
              </a:rPr>
              <a:t>muncul</a:t>
            </a:r>
            <a:r>
              <a:rPr lang="en-US" dirty="0">
                <a:latin typeface="Bahnschrift Condensed" panose="020B0502040204020203" pitchFamily="34" charset="0"/>
              </a:rPr>
              <a:t> &amp; </a:t>
            </a:r>
            <a:r>
              <a:rPr lang="en-US" dirty="0" err="1">
                <a:latin typeface="Bahnschrift Condensed" panose="020B0502040204020203" pitchFamily="34" charset="0"/>
              </a:rPr>
              <a:t>ganti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pikiran</a:t>
            </a:r>
            <a:r>
              <a:rPr lang="en-US" dirty="0">
                <a:latin typeface="Bahnschrift Condensed" panose="020B0502040204020203" pitchFamily="34" charset="0"/>
              </a:rPr>
              <a:t> “</a:t>
            </a:r>
            <a:r>
              <a:rPr lang="en-US" dirty="0" err="1">
                <a:latin typeface="Bahnschrift Condensed" panose="020B0502040204020203" pitchFamily="34" charset="0"/>
              </a:rPr>
              <a:t>Cinta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latin typeface="Bahnschrift Condensed" panose="020B0502040204020203" pitchFamily="34" charset="0"/>
              </a:rPr>
              <a:t>damai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latin typeface="Bahnschrift Condensed" panose="020B0502040204020203" pitchFamily="34" charset="0"/>
              </a:rPr>
              <a:t>ikhlas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latin typeface="Bahnschrift Condensed" panose="020B0502040204020203" pitchFamily="34" charset="0"/>
              </a:rPr>
              <a:t>dan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belas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kasihan</a:t>
            </a:r>
            <a:r>
              <a:rPr lang="en-US" dirty="0">
                <a:latin typeface="Bahnschrift Condensed" panose="020B0502040204020203" pitchFamily="34" charset="0"/>
              </a:rPr>
              <a:t> yang </a:t>
            </a:r>
            <a:r>
              <a:rPr lang="en-US" dirty="0" err="1">
                <a:latin typeface="Bahnschrift Condensed" panose="020B0502040204020203" pitchFamily="34" charset="0"/>
              </a:rPr>
              <a:t>positif</a:t>
            </a:r>
            <a:r>
              <a:rPr lang="en-US" dirty="0">
                <a:latin typeface="Bahnschrift Condensed" panose="020B0502040204020203" pitchFamily="34" charset="0"/>
              </a:rPr>
              <a:t>”.</a:t>
            </a:r>
          </a:p>
          <a:p>
            <a:r>
              <a:rPr lang="en-US" dirty="0" err="1">
                <a:latin typeface="Bahnschrift Condensed" panose="020B0502040204020203" pitchFamily="34" charset="0"/>
              </a:rPr>
              <a:t>Cobalah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berfikir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positif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selama</a:t>
            </a:r>
            <a:r>
              <a:rPr lang="en-US" dirty="0">
                <a:latin typeface="Bahnschrift Condensed" panose="020B0502040204020203" pitchFamily="34" charset="0"/>
              </a:rPr>
              <a:t> 24 jam</a:t>
            </a:r>
          </a:p>
          <a:p>
            <a:r>
              <a:rPr lang="en-US" dirty="0" err="1">
                <a:latin typeface="Bahnschrift Condensed" panose="020B0502040204020203" pitchFamily="34" charset="0"/>
              </a:rPr>
              <a:t>Contoh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</a:p>
          <a:p>
            <a:pPr marL="365125" indent="0" algn="just">
              <a:buNone/>
            </a:pPr>
            <a:r>
              <a:rPr lang="en-US" dirty="0" err="1">
                <a:latin typeface="Bahnschrift Condensed" panose="020B0502040204020203" pitchFamily="34" charset="0"/>
              </a:rPr>
              <a:t>Rahma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mempunyai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pikiran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negatif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terhadap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temannya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yaitu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Vika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latin typeface="Bahnschrift Condensed" panose="020B0502040204020203" pitchFamily="34" charset="0"/>
              </a:rPr>
              <a:t>muncul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dalam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pikirannya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bahwa</a:t>
            </a:r>
            <a:r>
              <a:rPr lang="en-US" dirty="0">
                <a:latin typeface="Bahnschrift Condensed" panose="020B0502040204020203" pitchFamily="34" charset="0"/>
              </a:rPr>
              <a:t> “</a:t>
            </a:r>
            <a:r>
              <a:rPr lang="en-US" dirty="0" err="1">
                <a:latin typeface="Bahnschrift Condensed" panose="020B0502040204020203" pitchFamily="34" charset="0"/>
              </a:rPr>
              <a:t>Vika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itu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nilainya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selalu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jelek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karena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dia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bodoh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tidak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bisa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apa-apa</a:t>
            </a:r>
            <a:r>
              <a:rPr lang="en-US" dirty="0">
                <a:latin typeface="Bahnschrift Condensed" panose="020B0502040204020203" pitchFamily="34" charset="0"/>
              </a:rPr>
              <a:t>”, </a:t>
            </a:r>
            <a:r>
              <a:rPr lang="en-US" dirty="0" err="1">
                <a:latin typeface="Bahnschrift Condensed" panose="020B0502040204020203" pitchFamily="34" charset="0"/>
              </a:rPr>
              <a:t>kemudian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mengganti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dengan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pikiran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belas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kasihan</a:t>
            </a:r>
            <a:r>
              <a:rPr lang="en-US" dirty="0">
                <a:latin typeface="Bahnschrift Condensed" panose="020B0502040204020203" pitchFamily="34" charset="0"/>
              </a:rPr>
              <a:t>. “</a:t>
            </a:r>
            <a:r>
              <a:rPr lang="en-US" dirty="0" err="1">
                <a:latin typeface="Bahnschrift Condensed" panose="020B0502040204020203" pitchFamily="34" charset="0"/>
              </a:rPr>
              <a:t>Dia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belum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mengerti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isi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materi-materi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kuliah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kasihan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dia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dalam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kesulitan</a:t>
            </a:r>
            <a:r>
              <a:rPr lang="en-US" dirty="0">
                <a:latin typeface="Bahnschrift Condensed" panose="020B0502040204020203" pitchFamily="34" charset="0"/>
              </a:rPr>
              <a:t>, </a:t>
            </a:r>
            <a:r>
              <a:rPr lang="en-US" dirty="0" err="1">
                <a:latin typeface="Bahnschrift Condensed" panose="020B0502040204020203" pitchFamily="34" charset="0"/>
              </a:rPr>
              <a:t>saya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akan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membantunya</a:t>
            </a:r>
            <a:r>
              <a:rPr lang="en-US" dirty="0">
                <a:latin typeface="Bahnschrift Condensed" panose="020B0502040204020203" pitchFamily="34" charset="0"/>
              </a:rPr>
              <a:t> agar </a:t>
            </a:r>
            <a:r>
              <a:rPr lang="en-US" dirty="0" err="1">
                <a:latin typeface="Bahnschrift Condensed" panose="020B0502040204020203" pitchFamily="34" charset="0"/>
              </a:rPr>
              <a:t>bisa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menjadi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lebih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paham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dan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suatu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kepuasan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bagi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saya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bisa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menolong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atin typeface="Bahnschrift Condensed" panose="020B0502040204020203" pitchFamily="34" charset="0"/>
              </a:rPr>
              <a:t>teman</a:t>
            </a:r>
            <a:r>
              <a:rPr lang="en-US" dirty="0">
                <a:latin typeface="Bahnschrift Condensed" panose="020B0502040204020203" pitchFamily="34" charset="0"/>
              </a:rPr>
              <a:t>”  </a:t>
            </a:r>
          </a:p>
        </p:txBody>
      </p:sp>
      <p:pic>
        <p:nvPicPr>
          <p:cNvPr id="1026" name="Picture 2" descr="Hasil gambar untuk gambar berfikir positif kart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8640"/>
            <a:ext cx="1898526" cy="194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0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:\print inc\jurnal rbd\Thesis Khadijah Bismillah\images (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33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5" name="Rectangle 4"/>
          <p:cNvSpPr/>
          <p:nvPr/>
        </p:nvSpPr>
        <p:spPr>
          <a:xfrm>
            <a:off x="5580112" y="116632"/>
            <a:ext cx="3429744" cy="41044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latin typeface="Bauhaus 93" panose="04030905020B02020C02" pitchFamily="82" charset="0"/>
              </a:rPr>
              <a:t>Ketahuilah</a:t>
            </a:r>
            <a:r>
              <a:rPr lang="en-US" sz="2400" dirty="0">
                <a:latin typeface="Bauhaus 93" panose="04030905020B02020C02" pitchFamily="82" charset="0"/>
              </a:rPr>
              <a:t> …..</a:t>
            </a:r>
          </a:p>
          <a:p>
            <a:pPr algn="just"/>
            <a:r>
              <a:rPr lang="en-US" sz="2400" dirty="0" err="1">
                <a:latin typeface="Bodoni MT" panose="02070603080606020203" pitchFamily="18" charset="0"/>
              </a:rPr>
              <a:t>Pikiran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mempengaruhi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kesehatan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fisik</a:t>
            </a:r>
            <a:r>
              <a:rPr lang="en-US" sz="2400" dirty="0">
                <a:latin typeface="Bodoni MT" panose="02070603080606020203" pitchFamily="18" charset="0"/>
              </a:rPr>
              <a:t> , </a:t>
            </a:r>
            <a:r>
              <a:rPr lang="en-US" sz="2400" dirty="0" err="1">
                <a:latin typeface="Bodoni MT" panose="02070603080606020203" pitchFamily="18" charset="0"/>
              </a:rPr>
              <a:t>perasaan</a:t>
            </a:r>
            <a:r>
              <a:rPr lang="en-US" sz="2400" dirty="0">
                <a:latin typeface="Bodoni MT" panose="02070603080606020203" pitchFamily="18" charset="0"/>
              </a:rPr>
              <a:t>, </a:t>
            </a:r>
            <a:r>
              <a:rPr lang="en-US" sz="2400" dirty="0" err="1">
                <a:latin typeface="Bodoni MT" panose="02070603080606020203" pitchFamily="18" charset="0"/>
              </a:rPr>
              <a:t>sikap</a:t>
            </a:r>
            <a:r>
              <a:rPr lang="en-US" sz="2400" dirty="0">
                <a:latin typeface="Bodoni MT" panose="02070603080606020203" pitchFamily="18" charset="0"/>
              </a:rPr>
              <a:t>, </a:t>
            </a:r>
            <a:r>
              <a:rPr lang="en-US" sz="2400" dirty="0" err="1">
                <a:latin typeface="Bodoni MT" panose="02070603080606020203" pitchFamily="18" charset="0"/>
              </a:rPr>
              <a:t>citra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diri</a:t>
            </a:r>
            <a:r>
              <a:rPr lang="en-US" sz="2400" dirty="0">
                <a:latin typeface="Bodoni MT" panose="02070603080606020203" pitchFamily="18" charset="0"/>
              </a:rPr>
              <a:t>, </a:t>
            </a:r>
            <a:r>
              <a:rPr lang="en-US" sz="2400" dirty="0" err="1">
                <a:latin typeface="Bodoni MT" panose="02070603080606020203" pitchFamily="18" charset="0"/>
              </a:rPr>
              <a:t>harga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diri</a:t>
            </a:r>
            <a:r>
              <a:rPr lang="en-US" sz="2400" dirty="0">
                <a:latin typeface="Bodoni MT" panose="02070603080606020203" pitchFamily="18" charset="0"/>
              </a:rPr>
              <a:t>, rasa </a:t>
            </a:r>
            <a:r>
              <a:rPr lang="en-US" sz="2400" dirty="0" err="1">
                <a:latin typeface="Bodoni MT" panose="02070603080606020203" pitchFamily="18" charset="0"/>
              </a:rPr>
              <a:t>percaya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diri</a:t>
            </a:r>
            <a:r>
              <a:rPr lang="en-US" sz="2400" dirty="0">
                <a:latin typeface="Bodoni MT" panose="02070603080606020203" pitchFamily="18" charset="0"/>
              </a:rPr>
              <a:t>, </a:t>
            </a:r>
            <a:r>
              <a:rPr lang="en-US" sz="2400" dirty="0" err="1">
                <a:latin typeface="Bodoni MT" panose="02070603080606020203" pitchFamily="18" charset="0"/>
              </a:rPr>
              <a:t>memberi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energi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atau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bisa</a:t>
            </a:r>
            <a:r>
              <a:rPr lang="en-US" sz="2400" dirty="0">
                <a:latin typeface="Bodoni MT" panose="02070603080606020203" pitchFamily="18" charset="0"/>
              </a:rPr>
              <a:t> juga </a:t>
            </a:r>
            <a:r>
              <a:rPr lang="en-US" sz="2400" dirty="0" err="1">
                <a:latin typeface="Bodoni MT" panose="02070603080606020203" pitchFamily="18" charset="0"/>
              </a:rPr>
              <a:t>mengurangi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energi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didalam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tubuh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kita</a:t>
            </a:r>
            <a:r>
              <a:rPr lang="en-US" sz="2400" dirty="0">
                <a:latin typeface="Bodoni MT" panose="02070603080606020203" pitchFamily="18" charset="0"/>
              </a:rPr>
              <a:t>, </a:t>
            </a:r>
            <a:r>
              <a:rPr lang="en-US" sz="2400" dirty="0" err="1">
                <a:latin typeface="Bodoni MT" panose="02070603080606020203" pitchFamily="18" charset="0"/>
              </a:rPr>
              <a:t>mempengaruhi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kondisi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jiwa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4248" y="4293096"/>
            <a:ext cx="216024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Elfiky</a:t>
            </a:r>
            <a:r>
              <a:rPr lang="en-US" sz="2000" b="1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31240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1969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CONTOH KASUS PENGARUH PIKIRAN TERHADAP DIRI KITA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24482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65113" indent="-265113" algn="just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Tiara </a:t>
            </a:r>
            <a:r>
              <a:rPr lang="en-US" sz="2200" dirty="0" err="1">
                <a:latin typeface="Perpetua" panose="02020502060401020303" pitchFamily="18" charset="0"/>
              </a:rPr>
              <a:t>masuk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pada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sebuah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Perguruan</a:t>
            </a:r>
            <a:r>
              <a:rPr lang="en-US" sz="2200" dirty="0">
                <a:latin typeface="Perpetua" panose="02020502060401020303" pitchFamily="18" charset="0"/>
              </a:rPr>
              <a:t> Tinggi </a:t>
            </a:r>
            <a:r>
              <a:rPr lang="en-US" sz="2200" dirty="0" err="1">
                <a:latin typeface="Perpetua" panose="02020502060401020303" pitchFamily="18" charset="0"/>
              </a:rPr>
              <a:t>dengan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jurusan</a:t>
            </a:r>
            <a:r>
              <a:rPr lang="en-US" sz="2200" dirty="0">
                <a:latin typeface="Perpetua" panose="02020502060401020303" pitchFamily="18" charset="0"/>
              </a:rPr>
              <a:t> yang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sesuai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dengan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keinginannya</a:t>
            </a:r>
            <a:r>
              <a:rPr lang="en-US" sz="2200" dirty="0">
                <a:latin typeface="Perpetua" panose="02020502060401020303" pitchFamily="18" charset="0"/>
              </a:rPr>
              <a:t>, Tiara </a:t>
            </a:r>
            <a:r>
              <a:rPr lang="en-US" sz="2200" dirty="0" err="1">
                <a:latin typeface="Perpetua" panose="02020502060401020303" pitchFamily="18" charset="0"/>
              </a:rPr>
              <a:t>berpikir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bahwa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ia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akan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bisa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maksimal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dalam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belajar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karena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menyukai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jurusan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tersebut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sehingga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semangat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kuliah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dan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membuat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pikiran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bahwa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dia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akan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sanggup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menjalaninya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dan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nilai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maksimal</a:t>
            </a:r>
            <a:r>
              <a:rPr lang="en-US" sz="2200" dirty="0">
                <a:latin typeface="Perpetua" panose="02020502060401020303" pitchFamily="18" charset="0"/>
              </a:rPr>
              <a:t>, </a:t>
            </a:r>
            <a:r>
              <a:rPr lang="en-US" sz="2200" dirty="0" err="1">
                <a:latin typeface="Perpetua" panose="02020502060401020303" pitchFamily="18" charset="0"/>
              </a:rPr>
              <a:t>akibat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pikirannya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tersebut</a:t>
            </a:r>
            <a:r>
              <a:rPr lang="en-US" sz="2200" dirty="0">
                <a:latin typeface="Perpetua" panose="02020502060401020303" pitchFamily="18" charset="0"/>
              </a:rPr>
              <a:t> Tiara </a:t>
            </a:r>
            <a:r>
              <a:rPr lang="en-US" sz="2200" dirty="0" err="1">
                <a:latin typeface="Perpetua" panose="02020502060401020303" pitchFamily="18" charset="0"/>
              </a:rPr>
              <a:t>sudah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memblok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pikirannya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bahwa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dia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bisa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pada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akhirnya</a:t>
            </a:r>
            <a:r>
              <a:rPr lang="en-US" sz="2200" dirty="0">
                <a:latin typeface="Perpetua" panose="02020502060401020303" pitchFamily="18" charset="0"/>
              </a:rPr>
              <a:t> juga </a:t>
            </a:r>
            <a:r>
              <a:rPr lang="en-US" sz="2200" dirty="0" err="1">
                <a:latin typeface="Perpetua" panose="02020502060401020303" pitchFamily="18" charset="0"/>
              </a:rPr>
              <a:t>tidak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bisa</a:t>
            </a:r>
            <a:r>
              <a:rPr lang="en-US" sz="2200" dirty="0">
                <a:latin typeface="Perpetua" panose="02020502060401020303" pitchFamily="18" charset="0"/>
              </a:rPr>
              <a:t>, </a:t>
            </a:r>
            <a:r>
              <a:rPr lang="en-US" sz="2200" dirty="0" err="1">
                <a:latin typeface="Perpetua" panose="02020502060401020303" pitchFamily="18" charset="0"/>
              </a:rPr>
              <a:t>karena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pikiran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mempengaruhi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menurunkan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semangat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dan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energi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sz="2200" dirty="0" err="1">
                <a:latin typeface="Perpetua" panose="02020502060401020303" pitchFamily="18" charset="0"/>
              </a:rPr>
              <a:t>belajar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59562" y="3212976"/>
            <a:ext cx="8784976" cy="23042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>
              <a:buFont typeface="+mj-lt"/>
              <a:buAutoNum type="arabicPeriod" startAt="2"/>
            </a:pPr>
            <a:r>
              <a:rPr lang="en-US" sz="2400" dirty="0" err="1">
                <a:latin typeface="Perpetua" panose="02020502060401020303" pitchFamily="18" charset="0"/>
              </a:rPr>
              <a:t>Tio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masuk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Perguruan</a:t>
            </a:r>
            <a:r>
              <a:rPr lang="en-US" sz="2400" dirty="0">
                <a:latin typeface="Perpetua" panose="02020502060401020303" pitchFamily="18" charset="0"/>
              </a:rPr>
              <a:t> Tinggi, </a:t>
            </a:r>
            <a:r>
              <a:rPr lang="en-US" sz="2400" dirty="0" err="1">
                <a:latin typeface="Perpetua" panose="02020502060401020303" pitchFamily="18" charset="0"/>
              </a:rPr>
              <a:t>dengan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jurusan</a:t>
            </a:r>
            <a:r>
              <a:rPr lang="en-US" sz="2400" dirty="0">
                <a:latin typeface="Perpetua" panose="02020502060401020303" pitchFamily="18" charset="0"/>
              </a:rPr>
              <a:t> yang </a:t>
            </a:r>
            <a:r>
              <a:rPr lang="en-US" sz="2400" dirty="0" err="1">
                <a:latin typeface="Perpetua" panose="02020502060401020303" pitchFamily="18" charset="0"/>
              </a:rPr>
              <a:t>tidak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sesuai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dengan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peminatan</a:t>
            </a:r>
            <a:r>
              <a:rPr lang="en-US" sz="2400" dirty="0">
                <a:latin typeface="Perpetua" panose="02020502060401020303" pitchFamily="18" charset="0"/>
              </a:rPr>
              <a:t>/</a:t>
            </a:r>
            <a:r>
              <a:rPr lang="en-US" sz="2400" dirty="0" err="1">
                <a:latin typeface="Perpetua" panose="02020502060401020303" pitchFamily="18" charset="0"/>
              </a:rPr>
              <a:t>keinginan</a:t>
            </a:r>
            <a:r>
              <a:rPr lang="en-US" sz="2400" dirty="0">
                <a:latin typeface="Perpetua" panose="02020502060401020303" pitchFamily="18" charset="0"/>
              </a:rPr>
              <a:t>, </a:t>
            </a:r>
            <a:r>
              <a:rPr lang="en-US" sz="2400" dirty="0" err="1">
                <a:latin typeface="Perpetua" panose="02020502060401020303" pitchFamily="18" charset="0"/>
              </a:rPr>
              <a:t>tetapi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dia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berpikir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positif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bahwa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ini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sudah</a:t>
            </a:r>
            <a:r>
              <a:rPr lang="en-US" sz="2400" dirty="0">
                <a:latin typeface="Perpetua" panose="02020502060401020303" pitchFamily="18" charset="0"/>
              </a:rPr>
              <a:t> yang </a:t>
            </a:r>
            <a:r>
              <a:rPr lang="en-US" sz="2400" dirty="0" err="1">
                <a:latin typeface="Perpetua" panose="02020502060401020303" pitchFamily="18" charset="0"/>
              </a:rPr>
              <a:t>terbaik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dari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Tuhan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tetap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semangat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untuk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kuliah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dengan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giatnya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selalu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berusaha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maksimal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untuk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memberikan</a:t>
            </a:r>
            <a:r>
              <a:rPr lang="en-US" sz="2400" dirty="0">
                <a:latin typeface="Perpetua" panose="02020502060401020303" pitchFamily="18" charset="0"/>
              </a:rPr>
              <a:t> yang </a:t>
            </a:r>
            <a:r>
              <a:rPr lang="en-US" sz="2400" dirty="0" err="1">
                <a:latin typeface="Perpetua" panose="02020502060401020303" pitchFamily="18" charset="0"/>
              </a:rPr>
              <a:t>terbaik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sehingga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menggapai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impiannya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menjadi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mahasiswa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terbaik</a:t>
            </a:r>
            <a:r>
              <a:rPr lang="en-US" sz="2400" dirty="0">
                <a:latin typeface="Perpetua" panose="02020502060401020303" pitchFamily="18" charset="0"/>
              </a:rPr>
              <a:t>, </a:t>
            </a:r>
            <a:r>
              <a:rPr lang="en-US" sz="2400" dirty="0" err="1">
                <a:latin typeface="Perpetua" panose="02020502060401020303" pitchFamily="18" charset="0"/>
              </a:rPr>
              <a:t>karena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pikiran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mempengaruhi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semangat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energi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belajar</a:t>
            </a:r>
            <a:endParaRPr lang="en-US" sz="2400" dirty="0">
              <a:latin typeface="Perpetua" panose="020205020604010203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03648" y="5661248"/>
            <a:ext cx="5904656" cy="1080120"/>
            <a:chOff x="1403648" y="5661248"/>
            <a:chExt cx="5904656" cy="1080120"/>
          </a:xfrm>
        </p:grpSpPr>
        <p:sp>
          <p:nvSpPr>
            <p:cNvPr id="5" name="Rounded Rectangle 4"/>
            <p:cNvSpPr/>
            <p:nvPr/>
          </p:nvSpPr>
          <p:spPr>
            <a:xfrm>
              <a:off x="1403648" y="5661248"/>
              <a:ext cx="5904656" cy="108012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>
                  <a:latin typeface="Bernard MT Condensed" panose="02050806060905020404" pitchFamily="18" charset="0"/>
                </a:rPr>
                <a:t>Beri</a:t>
              </a:r>
              <a:r>
                <a:rPr lang="en-US" dirty="0">
                  <a:latin typeface="Bernard MT Condensed" panose="02050806060905020404" pitchFamily="18" charset="0"/>
                </a:rPr>
                <a:t> </a:t>
              </a:r>
              <a:r>
                <a:rPr lang="en-US" dirty="0" err="1">
                  <a:latin typeface="Bernard MT Condensed" panose="02050806060905020404" pitchFamily="18" charset="0"/>
                </a:rPr>
                <a:t>Checklis</a:t>
              </a:r>
              <a:r>
                <a:rPr lang="en-US" dirty="0">
                  <a:latin typeface="Bernard MT Condensed" panose="02050806060905020404" pitchFamily="18" charset="0"/>
                </a:rPr>
                <a:t> (√) Dari </a:t>
              </a:r>
              <a:r>
                <a:rPr lang="en-US" dirty="0" err="1">
                  <a:latin typeface="Bernard MT Condensed" panose="02050806060905020404" pitchFamily="18" charset="0"/>
                </a:rPr>
                <a:t>kasus</a:t>
              </a:r>
              <a:r>
                <a:rPr lang="en-US" dirty="0">
                  <a:latin typeface="Bernard MT Condensed" panose="02050806060905020404" pitchFamily="18" charset="0"/>
                </a:rPr>
                <a:t> </a:t>
              </a:r>
              <a:r>
                <a:rPr lang="en-US" dirty="0" err="1">
                  <a:latin typeface="Bernard MT Condensed" panose="02050806060905020404" pitchFamily="18" charset="0"/>
                </a:rPr>
                <a:t>diatas</a:t>
              </a:r>
              <a:r>
                <a:rPr lang="en-US" dirty="0">
                  <a:latin typeface="Bernard MT Condensed" panose="02050806060905020404" pitchFamily="18" charset="0"/>
                </a:rPr>
                <a:t> </a:t>
              </a:r>
              <a:r>
                <a:rPr lang="en-US" dirty="0" err="1">
                  <a:latin typeface="Bernard MT Condensed" panose="02050806060905020404" pitchFamily="18" charset="0"/>
                </a:rPr>
                <a:t>anda</a:t>
              </a:r>
              <a:r>
                <a:rPr lang="en-US" dirty="0">
                  <a:latin typeface="Bernard MT Condensed" panose="02050806060905020404" pitchFamily="18" charset="0"/>
                </a:rPr>
                <a:t> </a:t>
              </a:r>
              <a:r>
                <a:rPr lang="en-US" dirty="0" err="1">
                  <a:latin typeface="Bernard MT Condensed" panose="02050806060905020404" pitchFamily="18" charset="0"/>
                </a:rPr>
                <a:t>lebih</a:t>
              </a:r>
              <a:r>
                <a:rPr lang="en-US" dirty="0">
                  <a:latin typeface="Bernard MT Condensed" panose="02050806060905020404" pitchFamily="18" charset="0"/>
                </a:rPr>
                <a:t> </a:t>
              </a:r>
              <a:r>
                <a:rPr lang="en-US" dirty="0" err="1">
                  <a:latin typeface="Bernard MT Condensed" panose="02050806060905020404" pitchFamily="18" charset="0"/>
                </a:rPr>
                <a:t>cenderung</a:t>
              </a:r>
              <a:r>
                <a:rPr lang="en-US" dirty="0">
                  <a:latin typeface="Bernard MT Condensed" panose="02050806060905020404" pitchFamily="18" charset="0"/>
                </a:rPr>
                <a:t> </a:t>
              </a:r>
              <a:r>
                <a:rPr lang="en-US" dirty="0" err="1">
                  <a:latin typeface="Bernard MT Condensed" panose="02050806060905020404" pitchFamily="18" charset="0"/>
                </a:rPr>
                <a:t>seperti</a:t>
              </a:r>
              <a:r>
                <a:rPr lang="en-US" dirty="0">
                  <a:latin typeface="Bernard MT Condensed" panose="02050806060905020404" pitchFamily="18" charset="0"/>
                </a:rPr>
                <a:t>:</a:t>
              </a:r>
            </a:p>
            <a:p>
              <a:r>
                <a:rPr lang="en-US" dirty="0">
                  <a:latin typeface="Copperplate Gothic Light" panose="020E0507020206020404" pitchFamily="34" charset="0"/>
                </a:rPr>
                <a:t>Tiara 				</a:t>
              </a:r>
              <a:r>
                <a:rPr lang="en-US" dirty="0" err="1">
                  <a:latin typeface="Copperplate Gothic Light" panose="020E0507020206020404" pitchFamily="34" charset="0"/>
                </a:rPr>
                <a:t>Tio</a:t>
              </a:r>
              <a:endParaRPr lang="en-US" dirty="0">
                <a:latin typeface="Copperplate Gothic Light" panose="020E05070202060204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572667" y="6384846"/>
              <a:ext cx="792088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12160" y="6417332"/>
              <a:ext cx="792088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id-ID" dirty="0">
                <a:latin typeface="Berlin Sans FB Demi" panose="020E0802020502020306" pitchFamily="34" charset="0"/>
              </a:rPr>
              <a:t>KEMBANGKAN PIKIRAN POSITIF:</a:t>
            </a:r>
            <a:endParaRPr lang="en-US" b="0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069160"/>
          </a:xfrm>
        </p:spPr>
        <p:txBody>
          <a:bodyPr>
            <a:normAutofit lnSpcReduction="10000"/>
          </a:bodyPr>
          <a:lstStyle/>
          <a:p>
            <a:pPr lvl="1"/>
            <a:r>
              <a:rPr lang="de-LU" sz="2200" dirty="0"/>
              <a:t>Selalu gunakan kata-kata yang positif saat Anda berpikir dan berbicara. </a:t>
            </a:r>
            <a:endParaRPr lang="en-US" sz="2200" b="1" dirty="0"/>
          </a:p>
          <a:p>
            <a:pPr lvl="1"/>
            <a:r>
              <a:rPr lang="de-LU" sz="2200" dirty="0"/>
              <a:t>Biarkan pikiran Anda dipenuhi dengan kebahagiaan, kekuatan, dan keberhasilan. </a:t>
            </a:r>
            <a:endParaRPr lang="en-US" sz="2200" b="1" dirty="0"/>
          </a:p>
          <a:p>
            <a:pPr lvl="1"/>
            <a:r>
              <a:rPr lang="de-LU" sz="2200" dirty="0"/>
              <a:t>Cobalah untuk menghilangkan dan mengabaikan pikiran yang negatif. </a:t>
            </a:r>
            <a:endParaRPr lang="en-US" sz="2200" b="1" dirty="0"/>
          </a:p>
          <a:p>
            <a:pPr lvl="1"/>
            <a:r>
              <a:rPr lang="de-LU" sz="2200" dirty="0"/>
              <a:t>Gantikan pikiran yang negatif dengan pikiran-pikiran yang membangun. </a:t>
            </a:r>
            <a:endParaRPr lang="en-US" sz="2200" b="1" dirty="0"/>
          </a:p>
          <a:p>
            <a:pPr lvl="1"/>
            <a:r>
              <a:rPr lang="de-LU" sz="2200" dirty="0"/>
              <a:t>Sebelum melakukan sesuatu, bayangkanlah keberhasilan yang Anda akan dapat setelah melakukan sesuatu hal tersebut. </a:t>
            </a:r>
            <a:endParaRPr lang="en-US" sz="2200" b="1" dirty="0"/>
          </a:p>
          <a:p>
            <a:pPr lvl="1"/>
            <a:r>
              <a:rPr lang="de-LU" sz="2200" dirty="0"/>
              <a:t>Penuhi pikiran Anda dengan </a:t>
            </a:r>
            <a:r>
              <a:rPr lang="en-US" sz="2200" dirty="0" err="1"/>
              <a:t>kemampuan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</a:t>
            </a:r>
            <a:r>
              <a:rPr lang="en-US" sz="2200" dirty="0" err="1"/>
              <a:t>posistif</a:t>
            </a:r>
            <a:r>
              <a:rPr lang="en-US" sz="2200" dirty="0"/>
              <a:t> yang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dirty="0" err="1"/>
              <a:t>miliki</a:t>
            </a:r>
            <a:r>
              <a:rPr lang="en-US" sz="2200" dirty="0"/>
              <a:t>, j</a:t>
            </a:r>
            <a:r>
              <a:rPr lang="de-LU" sz="2200" dirty="0"/>
              <a:t>angan biarkan pikiran Anda dipenuhi dengan kelemahan</a:t>
            </a:r>
            <a:r>
              <a:rPr lang="en-US" sz="2200" dirty="0"/>
              <a:t>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negative</a:t>
            </a:r>
            <a:endParaRPr lang="en-US" sz="2200" b="1" dirty="0"/>
          </a:p>
          <a:p>
            <a:pPr lvl="1"/>
            <a:r>
              <a:rPr lang="de-LU" sz="2200" dirty="0"/>
              <a:t>Bergaul dengan orang-orang yang berpikir positif. </a:t>
            </a:r>
            <a:r>
              <a:rPr lang="en-US" sz="2200" dirty="0" err="1"/>
              <a:t>Pikiran</a:t>
            </a:r>
            <a:r>
              <a:rPr lang="en-US" sz="2200" dirty="0"/>
              <a:t> yang </a:t>
            </a:r>
            <a:r>
              <a:rPr lang="en-US" sz="2200" dirty="0" err="1"/>
              <a:t>positif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menular</a:t>
            </a:r>
            <a:r>
              <a:rPr lang="en-US" sz="2200" dirty="0"/>
              <a:t>.</a:t>
            </a:r>
            <a:endParaRPr lang="en-US" sz="2200" b="1" dirty="0"/>
          </a:p>
          <a:p>
            <a:pPr lvl="1"/>
            <a:r>
              <a:rPr lang="de-LU" sz="2200" dirty="0"/>
              <a:t>Lakukan secara berulang-ulang dan ikuti dengan perbuatan nyata yang realistis</a:t>
            </a:r>
            <a:endParaRPr lang="en-US" sz="2200" b="1" dirty="0"/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059832" y="1196752"/>
            <a:ext cx="2952328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744" y="764704"/>
            <a:ext cx="711666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roadway" panose="04040905080B02020502" pitchFamily="82" charset="0"/>
              </a:rPr>
              <a:t>TETAP</a:t>
            </a:r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roadway" panose="04040905080B02020502" pitchFamily="82" charset="0"/>
              </a:rPr>
              <a:t>LAH BERFIKIR POSITIF SAAT MENGHADAPI KESULITAN</a:t>
            </a:r>
          </a:p>
          <a:p>
            <a:pPr algn="ctr"/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roadway" panose="04040905080B02020502" pitchFamily="82" charset="0"/>
            </a:endParaRPr>
          </a:p>
          <a:p>
            <a:pPr algn="ctr"/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roadway" panose="04040905080B02020502" pitchFamily="82" charset="0"/>
            </a:endParaRPr>
          </a:p>
          <a:p>
            <a:pPr algn="ctr"/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roadway" panose="04040905080B02020502" pitchFamily="82" charset="0"/>
            </a:endParaRPr>
          </a:p>
          <a:p>
            <a:pPr algn="ctr"/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roadway" panose="04040905080B02020502" pitchFamily="82" charset="0"/>
            </a:endParaRPr>
          </a:p>
          <a:p>
            <a:pPr algn="ctr"/>
            <a:r>
              <a:rPr lang="en-US" sz="4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roadway" panose="04040905080B02020502" pitchFamily="82" charset="0"/>
              </a:rPr>
              <a:t>TETAP SEMANGAT!!!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t="10961" r="19927" b="8321"/>
          <a:stretch/>
        </p:blipFill>
        <p:spPr bwMode="auto">
          <a:xfrm>
            <a:off x="7596336" y="4550356"/>
            <a:ext cx="928576" cy="18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691680" y="2924944"/>
            <a:ext cx="5472608" cy="2088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ernard MT Condensed" panose="02050806060905020404" pitchFamily="18" charset="0"/>
              </a:rPr>
              <a:t>Berfikir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Positif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bahwa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Bernard MT Condensed" panose="02050806060905020404" pitchFamily="18" charset="0"/>
              </a:rPr>
              <a:t>Tuhan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pasti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memberikan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yg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Terbaik</a:t>
            </a:r>
            <a:r>
              <a:rPr lang="en-US" sz="2400" dirty="0">
                <a:latin typeface="Bernard MT Condensed" panose="02050806060905020404" pitchFamily="18" charset="0"/>
              </a:rPr>
              <a:t> &amp; </a:t>
            </a:r>
            <a:r>
              <a:rPr lang="en-US" sz="2400" dirty="0" err="1">
                <a:latin typeface="Bernard MT Condensed" panose="02050806060905020404" pitchFamily="18" charset="0"/>
              </a:rPr>
              <a:t>dibalik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semua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kejadian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ada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hikmah</a:t>
            </a:r>
            <a:r>
              <a:rPr lang="en-US" sz="2400" dirty="0">
                <a:latin typeface="Bernard MT Condensed" panose="02050806060905020404" pitchFamily="18" charset="0"/>
              </a:rPr>
              <a:t> / </a:t>
            </a:r>
            <a:r>
              <a:rPr lang="en-US" sz="2400" dirty="0" err="1">
                <a:latin typeface="Bernard MT Condensed" panose="02050806060905020404" pitchFamily="18" charset="0"/>
              </a:rPr>
              <a:t>pelajaran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  <a:r>
              <a:rPr lang="en-US" sz="2400" dirty="0" err="1">
                <a:latin typeface="Bernard MT Condensed" panose="02050806060905020404" pitchFamily="18" charset="0"/>
              </a:rPr>
              <a:t>kehidupan</a:t>
            </a:r>
            <a:r>
              <a:rPr lang="en-US" sz="2400" dirty="0">
                <a:latin typeface="Bernard MT Condensed" panose="020508060609050204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61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853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5" name="Oval 4"/>
          <p:cNvSpPr/>
          <p:nvPr/>
        </p:nvSpPr>
        <p:spPr>
          <a:xfrm>
            <a:off x="899592" y="548680"/>
            <a:ext cx="2880320" cy="1512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ernard MT Condensed" panose="02050806060905020404" pitchFamily="18" charset="0"/>
              </a:rPr>
              <a:t>MOTIVASI SPIRITUAL</a:t>
            </a:r>
          </a:p>
        </p:txBody>
      </p:sp>
    </p:spTree>
    <p:extLst>
      <p:ext uri="{BB962C8B-B14F-4D97-AF65-F5344CB8AC3E}">
        <p14:creationId xmlns:p14="http://schemas.microsoft.com/office/powerpoint/2010/main" val="1569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143000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DIMENSI SPIRITUAL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814180"/>
              </p:ext>
            </p:extLst>
          </p:nvPr>
        </p:nvGraphicFramePr>
        <p:xfrm>
          <a:off x="683568" y="1091877"/>
          <a:ext cx="8219256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28184" y="4509120"/>
            <a:ext cx="2304256" cy="1512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Bersyukur</a:t>
            </a:r>
            <a:endParaRPr lang="en-US" dirty="0"/>
          </a:p>
          <a:p>
            <a:pPr algn="ctr"/>
            <a:r>
              <a:rPr lang="en-US" dirty="0" err="1"/>
              <a:t>Sabar</a:t>
            </a:r>
            <a:r>
              <a:rPr lang="en-US" dirty="0"/>
              <a:t>, </a:t>
            </a:r>
            <a:r>
              <a:rPr lang="en-US" dirty="0" err="1"/>
              <a:t>ikhlas</a:t>
            </a:r>
            <a:endParaRPr lang="en-US" dirty="0"/>
          </a:p>
          <a:p>
            <a:pPr algn="ctr"/>
            <a:r>
              <a:rPr lang="en-US" dirty="0" err="1"/>
              <a:t>Memaafkan</a:t>
            </a:r>
            <a:endParaRPr lang="en-US" dirty="0"/>
          </a:p>
          <a:p>
            <a:pPr algn="ctr"/>
            <a:r>
              <a:rPr lang="en-US" dirty="0"/>
              <a:t>Rasa </a:t>
            </a:r>
            <a:r>
              <a:rPr lang="en-US" dirty="0" err="1"/>
              <a:t>Percaya</a:t>
            </a:r>
            <a:r>
              <a:rPr lang="en-US" dirty="0"/>
              <a:t> &amp; </a:t>
            </a:r>
            <a:r>
              <a:rPr lang="en-US" dirty="0" err="1"/>
              <a:t>Mencintai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504" y="1268760"/>
            <a:ext cx="3240360" cy="1440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Blip>
                <a:blip r:embed="rId7"/>
              </a:buBlip>
            </a:pP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&amp; </a:t>
            </a:r>
            <a:r>
              <a:rPr lang="en-US" dirty="0" err="1"/>
              <a:t>bersahabat</a:t>
            </a:r>
            <a:r>
              <a:rPr lang="en-US" dirty="0"/>
              <a:t> dg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endParaRPr lang="en-US" dirty="0"/>
          </a:p>
          <a:p>
            <a:pPr marL="285750" indent="-285750">
              <a:buBlip>
                <a:blip r:embed="rId7"/>
              </a:buBlip>
            </a:pP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keseharian</a:t>
            </a:r>
            <a:r>
              <a:rPr lang="en-US" dirty="0"/>
              <a:t> &amp;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5576" y="4509120"/>
            <a:ext cx="3024336" cy="13681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Mengekspresikan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kehidupan</a:t>
            </a:r>
            <a:endParaRPr lang="en-US" dirty="0"/>
          </a:p>
          <a:p>
            <a:pPr algn="ctr"/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&amp;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04248" y="872716"/>
            <a:ext cx="2232248" cy="22322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Ritual yang </a:t>
            </a:r>
            <a:r>
              <a:rPr lang="en-US" sz="1600" b="1" dirty="0" err="1"/>
              <a:t>didorong</a:t>
            </a:r>
            <a:r>
              <a:rPr lang="en-US" sz="1600" b="1" dirty="0"/>
              <a:t> </a:t>
            </a:r>
            <a:r>
              <a:rPr lang="en-US" sz="1600" b="1" dirty="0" err="1"/>
              <a:t>oleh</a:t>
            </a:r>
            <a:r>
              <a:rPr lang="en-US" sz="1600" b="1" dirty="0"/>
              <a:t> </a:t>
            </a:r>
            <a:r>
              <a:rPr lang="en-US" sz="1600" b="1" dirty="0" err="1"/>
              <a:t>kebutuhan</a:t>
            </a:r>
            <a:r>
              <a:rPr lang="en-US" sz="1600" b="1" dirty="0"/>
              <a:t> &amp; </a:t>
            </a:r>
            <a:r>
              <a:rPr lang="en-US" sz="1600" b="1" dirty="0" err="1"/>
              <a:t>merasa</a:t>
            </a:r>
            <a:r>
              <a:rPr lang="en-US" sz="1600" b="1" dirty="0"/>
              <a:t> </a:t>
            </a:r>
            <a:r>
              <a:rPr lang="en-US" sz="1600" b="1" dirty="0" err="1"/>
              <a:t>tergantung</a:t>
            </a:r>
            <a:r>
              <a:rPr lang="en-US" sz="1600" b="1" dirty="0"/>
              <a:t> </a:t>
            </a:r>
            <a:r>
              <a:rPr lang="en-US" sz="1600" b="1" dirty="0" err="1"/>
              <a:t>pd</a:t>
            </a:r>
            <a:r>
              <a:rPr lang="en-US" sz="1600" b="1" dirty="0"/>
              <a:t> </a:t>
            </a:r>
            <a:r>
              <a:rPr lang="en-US" sz="1600" b="1" dirty="0" err="1"/>
              <a:t>Tuhan</a:t>
            </a:r>
            <a:r>
              <a:rPr lang="en-US" sz="1600" b="1" dirty="0"/>
              <a:t>, </a:t>
            </a:r>
            <a:r>
              <a:rPr lang="en-US" sz="1600" b="1" dirty="0" err="1"/>
              <a:t>merasakan</a:t>
            </a:r>
            <a:r>
              <a:rPr lang="en-US" sz="1600" b="1" dirty="0"/>
              <a:t> </a:t>
            </a:r>
            <a:r>
              <a:rPr lang="en-US" sz="1600" b="1" dirty="0" err="1"/>
              <a:t>ketenangan</a:t>
            </a:r>
            <a:r>
              <a:rPr lang="en-US" sz="1600" b="1" dirty="0"/>
              <a:t>, </a:t>
            </a:r>
            <a:r>
              <a:rPr lang="en-US" sz="1600" b="1" dirty="0" err="1"/>
              <a:t>kasih</a:t>
            </a:r>
            <a:r>
              <a:rPr lang="en-US" sz="1600" b="1" dirty="0"/>
              <a:t> </a:t>
            </a:r>
            <a:r>
              <a:rPr lang="en-US" sz="1600" b="1" dirty="0" err="1"/>
              <a:t>sayang</a:t>
            </a:r>
            <a:r>
              <a:rPr lang="en-US" sz="1600" b="1" dirty="0"/>
              <a:t> &amp; </a:t>
            </a:r>
            <a:r>
              <a:rPr lang="en-US" sz="1600" b="1" dirty="0" err="1"/>
              <a:t>takut</a:t>
            </a:r>
            <a:r>
              <a:rPr lang="en-US" sz="1600" b="1" dirty="0"/>
              <a:t> </a:t>
            </a:r>
            <a:r>
              <a:rPr lang="en-US" sz="1600" b="1" dirty="0" err="1"/>
              <a:t>melakukan</a:t>
            </a:r>
            <a:r>
              <a:rPr lang="en-US" sz="1600" b="1" dirty="0"/>
              <a:t> </a:t>
            </a:r>
            <a:r>
              <a:rPr lang="en-US" sz="1600" b="1" dirty="0" err="1"/>
              <a:t>dosa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433892" y="6289954"/>
            <a:ext cx="4392488" cy="45141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 .</a:t>
            </a:r>
            <a:r>
              <a:rPr lang="en-US" dirty="0" err="1"/>
              <a:t>Ah.Yusuf</a:t>
            </a:r>
            <a:r>
              <a:rPr lang="en-US" dirty="0"/>
              <a:t>, et al, </a:t>
            </a:r>
            <a:r>
              <a:rPr lang="en-US" dirty="0" err="1"/>
              <a:t>Prof.Achir</a:t>
            </a:r>
            <a:r>
              <a:rPr lang="en-US" dirty="0"/>
              <a:t> </a:t>
            </a:r>
            <a:r>
              <a:rPr lang="en-US" dirty="0" err="1"/>
              <a:t>Yani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43608" y="2924944"/>
            <a:ext cx="1008112" cy="50405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7848753" y="3305944"/>
            <a:ext cx="1008112" cy="50405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308304" y="6165304"/>
            <a:ext cx="1008112" cy="50405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942492" y="6161541"/>
            <a:ext cx="1008112" cy="50405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29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1" y="332656"/>
            <a:ext cx="5688633" cy="54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Perpetua" panose="02020502060401020303" pitchFamily="18" charset="0"/>
              </a:rPr>
              <a:t>Seorang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pemuda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mendampingi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bapaknya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yg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sedang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sakit</a:t>
            </a:r>
            <a:r>
              <a:rPr lang="en-US" sz="2000" dirty="0">
                <a:latin typeface="Perpetua" panose="02020502060401020303" pitchFamily="18" charset="0"/>
              </a:rPr>
              <a:t> di </a:t>
            </a:r>
            <a:r>
              <a:rPr lang="en-US" sz="2000" dirty="0" err="1">
                <a:latin typeface="Perpetua" panose="02020502060401020303" pitchFamily="18" charset="0"/>
              </a:rPr>
              <a:t>Ruang</a:t>
            </a:r>
            <a:r>
              <a:rPr lang="en-US" sz="2000" dirty="0">
                <a:latin typeface="Perpetua" panose="02020502060401020303" pitchFamily="18" charset="0"/>
              </a:rPr>
              <a:t> IGD </a:t>
            </a:r>
            <a:r>
              <a:rPr lang="en-US" sz="2000" dirty="0" err="1">
                <a:latin typeface="Perpetua" panose="02020502060401020303" pitchFamily="18" charset="0"/>
              </a:rPr>
              <a:t>karena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kecelakaan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kondisi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kesadaran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menurun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dokter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berkata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pada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pemuda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bahwa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kondisi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bapaknya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berat</a:t>
            </a:r>
            <a:r>
              <a:rPr lang="en-US" sz="2000" dirty="0">
                <a:latin typeface="Perpetua" panose="02020502060401020303" pitchFamily="18" charset="0"/>
              </a:rPr>
              <a:t> (</a:t>
            </a:r>
            <a:r>
              <a:rPr lang="en-US" sz="2000" dirty="0" err="1">
                <a:latin typeface="Perpetua" panose="02020502060401020303" pitchFamily="18" charset="0"/>
              </a:rPr>
              <a:t>kritis</a:t>
            </a:r>
            <a:r>
              <a:rPr lang="en-US" sz="2000" dirty="0">
                <a:latin typeface="Perpetua" panose="02020502060401020303" pitchFamily="18" charset="0"/>
              </a:rPr>
              <a:t>), </a:t>
            </a:r>
            <a:r>
              <a:rPr lang="en-US" sz="2000" dirty="0" err="1">
                <a:latin typeface="Perpetua" panose="02020502060401020303" pitchFamily="18" charset="0"/>
              </a:rPr>
              <a:t>upaya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medis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sudah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dilakukan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dengan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memberikan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pertolongan</a:t>
            </a:r>
            <a:r>
              <a:rPr lang="en-US" sz="2000" dirty="0"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latin typeface="Perpetua" panose="02020502060401020303" pitchFamily="18" charset="0"/>
              </a:rPr>
              <a:t>terbaik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pasrah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dengan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ketentuan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Tuhan</a:t>
            </a:r>
            <a:r>
              <a:rPr lang="en-US" sz="2000" dirty="0">
                <a:latin typeface="Perpetua" panose="02020502060401020303" pitchFamily="18" charset="0"/>
              </a:rPr>
              <a:t>. </a:t>
            </a:r>
            <a:r>
              <a:rPr lang="en-US" sz="2000" dirty="0" err="1">
                <a:latin typeface="Perpetua" panose="02020502060401020303" pitchFamily="18" charset="0"/>
              </a:rPr>
              <a:t>Dokter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menyampaikan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pada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perawat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bahwa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kondisi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pasien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berat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kemungkinan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tidak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lebih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dari</a:t>
            </a:r>
            <a:r>
              <a:rPr lang="en-US" sz="2000" dirty="0">
                <a:latin typeface="Perpetua" panose="02020502060401020303" pitchFamily="18" charset="0"/>
              </a:rPr>
              <a:t> 2 jam </a:t>
            </a:r>
            <a:r>
              <a:rPr lang="en-US" sz="2000" dirty="0" err="1">
                <a:latin typeface="Perpetua" panose="02020502060401020303" pitchFamily="18" charset="0"/>
              </a:rPr>
              <a:t>akan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meninggal</a:t>
            </a:r>
            <a:r>
              <a:rPr lang="en-US" sz="2000" dirty="0">
                <a:latin typeface="Perpetua" panose="02020502060401020303" pitchFamily="18" charset="0"/>
              </a:rPr>
              <a:t>. </a:t>
            </a:r>
            <a:r>
              <a:rPr lang="en-US" sz="2000" dirty="0" err="1">
                <a:latin typeface="Perpetua" panose="02020502060401020303" pitchFamily="18" charset="0"/>
              </a:rPr>
              <a:t>Perawat</a:t>
            </a:r>
            <a:r>
              <a:rPr lang="en-US" sz="2000" dirty="0"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latin typeface="Perpetua" panose="02020502060401020303" pitchFamily="18" charset="0"/>
              </a:rPr>
              <a:t>mengetahui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kondisi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memotivasi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pada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pemuda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untuk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memaksimalkan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doa</a:t>
            </a:r>
            <a:r>
              <a:rPr lang="en-US" sz="2000" dirty="0">
                <a:latin typeface="Perpetua" panose="02020502060401020303" pitchFamily="18" charset="0"/>
              </a:rPr>
              <a:t> &amp; </a:t>
            </a:r>
            <a:r>
              <a:rPr lang="en-US" sz="2000" dirty="0" err="1">
                <a:latin typeface="Perpetua" panose="02020502060401020303" pitchFamily="18" charset="0"/>
              </a:rPr>
              <a:t>meyakini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bahwa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Tuhan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adalah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Maha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Segalanya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keajaiban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bisa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terjadi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jika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Tuhan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menghendaki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dan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umur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hanya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Tuhan</a:t>
            </a:r>
            <a:r>
              <a:rPr lang="en-US" sz="2000" dirty="0"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latin typeface="Perpetua" panose="02020502060401020303" pitchFamily="18" charset="0"/>
              </a:rPr>
              <a:t>menentukan</a:t>
            </a:r>
            <a:r>
              <a:rPr lang="en-US" sz="2000" dirty="0">
                <a:latin typeface="Perpetua" panose="02020502060401020303" pitchFamily="18" charset="0"/>
              </a:rPr>
              <a:t>. </a:t>
            </a:r>
            <a:r>
              <a:rPr lang="en-US" sz="2000" dirty="0" err="1">
                <a:latin typeface="Perpetua" panose="02020502060401020303" pitchFamily="18" charset="0"/>
              </a:rPr>
              <a:t>kemudian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pemuda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langsung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mengambil</a:t>
            </a:r>
            <a:r>
              <a:rPr lang="en-US" sz="2000" dirty="0">
                <a:latin typeface="Perpetua" panose="02020502060401020303" pitchFamily="18" charset="0"/>
              </a:rPr>
              <a:t> air wudhu </a:t>
            </a:r>
            <a:r>
              <a:rPr lang="en-US" sz="2000" dirty="0" err="1">
                <a:latin typeface="Perpetua" panose="02020502060401020303" pitchFamily="18" charset="0"/>
              </a:rPr>
              <a:t>mengaji</a:t>
            </a:r>
            <a:r>
              <a:rPr lang="en-US" sz="2000" dirty="0">
                <a:latin typeface="Perpetua" panose="02020502060401020303" pitchFamily="18" charset="0"/>
              </a:rPr>
              <a:t> &amp; </a:t>
            </a:r>
            <a:r>
              <a:rPr lang="en-US" sz="2000" dirty="0" err="1">
                <a:latin typeface="Perpetua" panose="02020502060401020303" pitchFamily="18" charset="0"/>
              </a:rPr>
              <a:t>berdoa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terus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disamping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bapaknya,dan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sungguh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luar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biasa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diluar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dugaan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manusia</a:t>
            </a:r>
            <a:r>
              <a:rPr lang="en-US" sz="2000" dirty="0">
                <a:latin typeface="Perpetua" panose="02020502060401020303" pitchFamily="18" charset="0"/>
              </a:rPr>
              <a:t> (</a:t>
            </a:r>
            <a:r>
              <a:rPr lang="en-US" sz="2000" dirty="0" err="1">
                <a:latin typeface="Perpetua" panose="02020502060401020303" pitchFamily="18" charset="0"/>
              </a:rPr>
              <a:t>Dokter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perawat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pemuda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) </a:t>
            </a:r>
            <a:r>
              <a:rPr lang="en-US" sz="2000" dirty="0" err="1">
                <a:latin typeface="Perpetua" panose="02020502060401020303" pitchFamily="18" charset="0"/>
              </a:rPr>
              <a:t>terkejut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bapaknya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mulai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membaik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sadar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dan</a:t>
            </a:r>
            <a:r>
              <a:rPr lang="en-US" sz="2000" dirty="0">
                <a:latin typeface="Perpetua" panose="02020502060401020303" pitchFamily="18" charset="0"/>
              </a:rPr>
              <a:t> alhamdulillah </a:t>
            </a:r>
            <a:r>
              <a:rPr lang="en-US" sz="2000" dirty="0" err="1">
                <a:latin typeface="Perpetua" panose="02020502060401020303" pitchFamily="18" charset="0"/>
              </a:rPr>
              <a:t>akhirnya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bisa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kembali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sembuh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dibawa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pulang</a:t>
            </a:r>
            <a:endParaRPr lang="en-US" sz="2000" dirty="0">
              <a:latin typeface="Perpetua" panose="02020502060401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129" y="1412776"/>
            <a:ext cx="2532781" cy="2100639"/>
            <a:chOff x="1778068" y="504056"/>
            <a:chExt cx="2731649" cy="1832305"/>
          </a:xfrm>
        </p:grpSpPr>
        <p:sp>
          <p:nvSpPr>
            <p:cNvPr id="5" name="Pie 4"/>
            <p:cNvSpPr/>
            <p:nvPr/>
          </p:nvSpPr>
          <p:spPr>
            <a:xfrm>
              <a:off x="1778068" y="504056"/>
              <a:ext cx="2731649" cy="1832305"/>
            </a:xfrm>
            <a:prstGeom prst="pieWedge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ie 4"/>
            <p:cNvSpPr/>
            <p:nvPr/>
          </p:nvSpPr>
          <p:spPr>
            <a:xfrm>
              <a:off x="2578149" y="1040726"/>
              <a:ext cx="1931568" cy="1295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0688" tIns="170688" rIns="170688" bIns="17068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>
                  <a:latin typeface="Bernard MT Condensed" panose="02050806060905020404" pitchFamily="18" charset="0"/>
                </a:rPr>
                <a:t>Pengalaman</a:t>
              </a:r>
              <a:r>
                <a:rPr lang="en-US" sz="2200" kern="1200" dirty="0">
                  <a:latin typeface="Bernard MT Condensed" panose="02050806060905020404" pitchFamily="18" charset="0"/>
                </a:rPr>
                <a:t> Spiritual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8837" y="3573016"/>
            <a:ext cx="2662963" cy="21602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Blip>
                <a:blip r:embed="rId2"/>
              </a:buBlip>
            </a:pP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&amp; </a:t>
            </a:r>
            <a:r>
              <a:rPr lang="en-US" dirty="0" err="1"/>
              <a:t>bersahabat</a:t>
            </a:r>
            <a:r>
              <a:rPr lang="en-US" dirty="0"/>
              <a:t> dg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endParaRPr lang="en-US" dirty="0"/>
          </a:p>
          <a:p>
            <a:pPr marL="285750" indent="-285750">
              <a:buBlip>
                <a:blip r:embed="rId2"/>
              </a:buBlip>
            </a:pP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keseharian</a:t>
            </a:r>
            <a:r>
              <a:rPr lang="en-US" dirty="0"/>
              <a:t> &amp;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0203" y="764704"/>
            <a:ext cx="2491597" cy="5760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Bahnschrift SemiBold Condensed" panose="020B0502040204020203" pitchFamily="34" charset="0"/>
              </a:rPr>
              <a:t>Contoh</a:t>
            </a:r>
            <a:r>
              <a:rPr lang="en-US" sz="2800" dirty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>
                <a:latin typeface="Bahnschrift SemiBold Condensed" panose="020B0502040204020203" pitchFamily="34" charset="0"/>
              </a:rPr>
              <a:t>Peristiwa</a:t>
            </a:r>
            <a:endParaRPr lang="en-US" sz="2800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39100" y="188640"/>
            <a:ext cx="1008112" cy="50405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5536" y="5877272"/>
            <a:ext cx="8496944" cy="86409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lgerian" panose="04020705040A02060702" pitchFamily="82" charset="0"/>
              </a:rPr>
              <a:t>Keyakinan</a:t>
            </a:r>
            <a:r>
              <a:rPr lang="en-US" dirty="0">
                <a:latin typeface="Algerian" panose="04020705040A02060702" pitchFamily="82" charset="0"/>
              </a:rPr>
              <a:t> yang </a:t>
            </a:r>
            <a:r>
              <a:rPr lang="en-US" dirty="0" err="1">
                <a:latin typeface="Algerian" panose="04020705040A02060702" pitchFamily="82" charset="0"/>
              </a:rPr>
              <a:t>kuat</a:t>
            </a:r>
            <a:r>
              <a:rPr lang="en-US" dirty="0">
                <a:latin typeface="Algerian" panose="04020705040A02060702" pitchFamily="82" charset="0"/>
              </a:rPr>
              <a:t>  </a:t>
            </a:r>
            <a:r>
              <a:rPr lang="en-US" dirty="0" err="1">
                <a:latin typeface="Algerian" panose="04020705040A02060702" pitchFamily="82" charset="0"/>
              </a:rPr>
              <a:t>dan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merasakan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kehadiran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Tuhan</a:t>
            </a:r>
            <a:r>
              <a:rPr lang="en-US" dirty="0">
                <a:latin typeface="Algerian" panose="04020705040A02060702" pitchFamily="82" charset="0"/>
              </a:rPr>
              <a:t>  </a:t>
            </a:r>
            <a:r>
              <a:rPr lang="en-US" dirty="0" err="1">
                <a:latin typeface="Algerian" panose="04020705040A02060702" pitchFamily="82" charset="0"/>
              </a:rPr>
              <a:t>dalam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peristiwa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tersebut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182" y="116632"/>
            <a:ext cx="4114800" cy="701040"/>
          </a:xfrm>
        </p:spPr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 solution web ceria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390" y="2149751"/>
            <a:ext cx="2664296" cy="936104"/>
          </a:xfrm>
          <a:prstGeom prst="rect">
            <a:avLst/>
          </a:prstGeom>
          <a:solidFill>
            <a:srgbClr val="3A9645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Broadway" panose="04040905080B02020502" pitchFamily="82" charset="0"/>
              </a:rPr>
              <a:t>Masukkan</a:t>
            </a:r>
            <a:r>
              <a:rPr lang="en-US" sz="2000" dirty="0">
                <a:latin typeface="Broadway" panose="04040905080B02020502" pitchFamily="82" charset="0"/>
              </a:rPr>
              <a:t> Email, </a:t>
            </a:r>
            <a:r>
              <a:rPr lang="en-US" sz="2000" dirty="0" err="1">
                <a:latin typeface="Broadway" panose="04040905080B02020502" pitchFamily="82" charset="0"/>
              </a:rPr>
              <a:t>Pasword</a:t>
            </a:r>
            <a:endParaRPr lang="en-US" sz="2000" dirty="0">
              <a:latin typeface="Broadway" panose="04040905080B020205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457854"/>
            <a:ext cx="2016224" cy="972108"/>
          </a:xfrm>
          <a:prstGeom prst="rect">
            <a:avLst/>
          </a:prstGeom>
          <a:solidFill>
            <a:srgbClr val="3A9645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oadway" panose="04040905080B02020502" pitchFamily="82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roadway" panose="04040905080B02020502" pitchFamily="82" charset="0"/>
              </a:rPr>
              <a:t>Register</a:t>
            </a:r>
          </a:p>
        </p:txBody>
      </p:sp>
      <p:sp>
        <p:nvSpPr>
          <p:cNvPr id="8" name="Down Arrow 7"/>
          <p:cNvSpPr/>
          <p:nvPr/>
        </p:nvSpPr>
        <p:spPr>
          <a:xfrm>
            <a:off x="1375163" y="3145639"/>
            <a:ext cx="864096" cy="288032"/>
          </a:xfrm>
          <a:prstGeom prst="downArrow">
            <a:avLst/>
          </a:prstGeom>
          <a:solidFill>
            <a:srgbClr val="3A9645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328" y="1052736"/>
            <a:ext cx="8804344" cy="72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Tiap</a:t>
            </a:r>
            <a:r>
              <a:rPr lang="en-US" b="1" dirty="0"/>
              <a:t> </a:t>
            </a:r>
            <a:r>
              <a:rPr lang="en-US" b="1" dirty="0" err="1"/>
              <a:t>Kehidupan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menghadapi</a:t>
            </a:r>
            <a:r>
              <a:rPr lang="en-US" b="1" dirty="0"/>
              <a:t> </a:t>
            </a:r>
            <a:r>
              <a:rPr lang="en-US" b="1" dirty="0" err="1"/>
              <a:t>ujian</a:t>
            </a:r>
            <a:r>
              <a:rPr lang="en-US" b="1" dirty="0"/>
              <a:t>, </a:t>
            </a:r>
            <a:r>
              <a:rPr lang="en-US" b="1" dirty="0" err="1"/>
              <a:t>cobaan</a:t>
            </a:r>
            <a:r>
              <a:rPr lang="en-US" b="1" dirty="0"/>
              <a:t>,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tiap</a:t>
            </a:r>
            <a:r>
              <a:rPr lang="en-US" b="1" dirty="0"/>
              <a:t> orang </a:t>
            </a:r>
            <a:r>
              <a:rPr lang="en-US" b="1" dirty="0" err="1"/>
              <a:t>pasti</a:t>
            </a:r>
            <a:r>
              <a:rPr lang="en-US" b="1" dirty="0"/>
              <a:t> </a:t>
            </a:r>
            <a:r>
              <a:rPr lang="en-US" b="1" dirty="0" err="1"/>
              <a:t>pernah</a:t>
            </a:r>
            <a:r>
              <a:rPr lang="en-US" b="1" dirty="0"/>
              <a:t> </a:t>
            </a:r>
            <a:r>
              <a:rPr lang="en-US" b="1" dirty="0" err="1"/>
              <a:t>mengalami</a:t>
            </a:r>
            <a:r>
              <a:rPr lang="en-US" b="1" dirty="0"/>
              <a:t> “STRESS”, </a:t>
            </a:r>
            <a:r>
              <a:rPr lang="en-US" b="1" dirty="0" err="1"/>
              <a:t>jangan</a:t>
            </a:r>
            <a:r>
              <a:rPr lang="en-US" b="1" dirty="0"/>
              <a:t> MALU </a:t>
            </a:r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Carilah</a:t>
            </a:r>
            <a:r>
              <a:rPr lang="en-US" b="1" dirty="0"/>
              <a:t> SOLUSI  agar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diatasi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7650" y="2977425"/>
            <a:ext cx="962262" cy="883623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35179" y="2485932"/>
            <a:ext cx="1476643" cy="792088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KUESIONER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23344" y="4797152"/>
            <a:ext cx="2852712" cy="503192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Manajemen</a:t>
            </a:r>
            <a:r>
              <a:rPr lang="en-US" b="1" dirty="0"/>
              <a:t> Stress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3170" y="5433889"/>
            <a:ext cx="1488204" cy="7920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Konsultasi</a:t>
            </a:r>
            <a:endParaRPr lang="en-US" b="1" dirty="0"/>
          </a:p>
        </p:txBody>
      </p:sp>
      <p:sp>
        <p:nvSpPr>
          <p:cNvPr id="23" name="Right Arrow 22"/>
          <p:cNvSpPr/>
          <p:nvPr/>
        </p:nvSpPr>
        <p:spPr>
          <a:xfrm>
            <a:off x="5436096" y="2743399"/>
            <a:ext cx="216024" cy="468052"/>
          </a:xfrm>
          <a:prstGeom prst="rightArrow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48910" y="4832292"/>
            <a:ext cx="216024" cy="468052"/>
          </a:xfrm>
          <a:prstGeom prst="rightArrow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223344" y="5595907"/>
            <a:ext cx="629747" cy="46805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2979636"/>
              </p:ext>
            </p:extLst>
          </p:nvPr>
        </p:nvGraphicFramePr>
        <p:xfrm>
          <a:off x="5478437" y="1918142"/>
          <a:ext cx="3744416" cy="110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val 30"/>
          <p:cNvSpPr/>
          <p:nvPr/>
        </p:nvSpPr>
        <p:spPr>
          <a:xfrm rot="20620740">
            <a:off x="5415733" y="4716868"/>
            <a:ext cx="1226972" cy="5374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Broadway" panose="04040905080B02020502" pitchFamily="82" charset="0"/>
              </a:rPr>
              <a:t>Bfikir</a:t>
            </a:r>
            <a:r>
              <a:rPr lang="en-US" sz="1600" dirty="0">
                <a:latin typeface="Broadway" panose="04040905080B02020502" pitchFamily="82" charset="0"/>
              </a:rPr>
              <a:t> (+)</a:t>
            </a:r>
          </a:p>
        </p:txBody>
      </p:sp>
      <p:sp>
        <p:nvSpPr>
          <p:cNvPr id="32" name="Oval 31"/>
          <p:cNvSpPr/>
          <p:nvPr/>
        </p:nvSpPr>
        <p:spPr>
          <a:xfrm rot="20514683">
            <a:off x="6418628" y="4735161"/>
            <a:ext cx="1620180" cy="6623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roadway" panose="04040905080B02020502" pitchFamily="82" charset="0"/>
              </a:rPr>
              <a:t>Motivasi</a:t>
            </a:r>
            <a:r>
              <a:rPr lang="en-US" sz="1400" dirty="0">
                <a:latin typeface="Broadway" panose="04040905080B02020502" pitchFamily="82" charset="0"/>
              </a:rPr>
              <a:t> Spiritual</a:t>
            </a:r>
          </a:p>
        </p:txBody>
      </p:sp>
      <p:sp>
        <p:nvSpPr>
          <p:cNvPr id="33" name="Oval 32"/>
          <p:cNvSpPr/>
          <p:nvPr/>
        </p:nvSpPr>
        <p:spPr>
          <a:xfrm rot="20248606">
            <a:off x="7860881" y="4681912"/>
            <a:ext cx="1226972" cy="5374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Broadway" panose="04040905080B02020502" pitchFamily="82" charset="0"/>
              </a:rPr>
              <a:t>Afirmasi</a:t>
            </a:r>
            <a:endParaRPr lang="en-US" sz="1100" dirty="0">
              <a:latin typeface="Broadway" panose="04040905080B02020502" pitchFamily="82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7506"/>
              </p:ext>
            </p:extLst>
          </p:nvPr>
        </p:nvGraphicFramePr>
        <p:xfrm>
          <a:off x="3059832" y="5541017"/>
          <a:ext cx="3098928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8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Dosen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Kontrak</a:t>
                      </a:r>
                      <a:r>
                        <a:rPr lang="en-US" dirty="0"/>
                        <a:t>: Chatting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Meeting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6736096" y="5541017"/>
            <a:ext cx="2161508" cy="852683"/>
          </a:xfrm>
          <a:prstGeom prst="round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/</a:t>
            </a:r>
          </a:p>
          <a:p>
            <a:pPr algn="ctr"/>
            <a:r>
              <a:rPr lang="en-US" dirty="0" err="1"/>
              <a:t>Kolaborasi</a:t>
            </a:r>
            <a:r>
              <a:rPr lang="en-US" dirty="0"/>
              <a:t>: </a:t>
            </a:r>
          </a:p>
          <a:p>
            <a:pPr algn="ctr"/>
            <a:r>
              <a:rPr lang="en-US" dirty="0" err="1"/>
              <a:t>Psikolog</a:t>
            </a:r>
            <a:r>
              <a:rPr lang="en-US" dirty="0"/>
              <a:t>, </a:t>
            </a:r>
            <a:r>
              <a:rPr lang="en-US" dirty="0" err="1"/>
              <a:t>Psikiater</a:t>
            </a:r>
            <a:endParaRPr lang="en-US" dirty="0"/>
          </a:p>
        </p:txBody>
      </p:sp>
      <p:sp>
        <p:nvSpPr>
          <p:cNvPr id="29" name="Round Same Side Corner Rectangle 28"/>
          <p:cNvSpPr/>
          <p:nvPr/>
        </p:nvSpPr>
        <p:spPr>
          <a:xfrm>
            <a:off x="7688113" y="1991183"/>
            <a:ext cx="961497" cy="717737"/>
          </a:xfrm>
          <a:prstGeom prst="round2SameRect">
            <a:avLst>
              <a:gd name="adj1" fmla="val 8000"/>
              <a:gd name="adj2" fmla="val 0"/>
            </a:avLst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accent4">
              <a:shade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0" name="Group 29"/>
          <p:cNvGrpSpPr/>
          <p:nvPr/>
        </p:nvGrpSpPr>
        <p:grpSpPr>
          <a:xfrm rot="5400000">
            <a:off x="7008050" y="2245090"/>
            <a:ext cx="965143" cy="308628"/>
            <a:chOff x="66720" y="756373"/>
            <a:chExt cx="965143" cy="308628"/>
          </a:xfrm>
        </p:grpSpPr>
        <p:sp>
          <p:nvSpPr>
            <p:cNvPr id="39" name="Rectangle 38"/>
            <p:cNvSpPr/>
            <p:nvPr/>
          </p:nvSpPr>
          <p:spPr>
            <a:xfrm>
              <a:off x="70366" y="756373"/>
              <a:ext cx="961497" cy="3086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 39"/>
            <p:cNvSpPr/>
            <p:nvPr/>
          </p:nvSpPr>
          <p:spPr>
            <a:xfrm>
              <a:off x="66720" y="756374"/>
              <a:ext cx="965143" cy="3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0" rIns="2032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PERSEPSI</a:t>
              </a:r>
            </a:p>
          </p:txBody>
        </p:sp>
      </p:grpSp>
      <p:sp>
        <p:nvSpPr>
          <p:cNvPr id="41" name="Round Same Side Corner Rectangle 40"/>
          <p:cNvSpPr/>
          <p:nvPr/>
        </p:nvSpPr>
        <p:spPr>
          <a:xfrm>
            <a:off x="6062051" y="3074803"/>
            <a:ext cx="961497" cy="717737"/>
          </a:xfrm>
          <a:prstGeom prst="round2SameRect">
            <a:avLst>
              <a:gd name="adj1" fmla="val 8000"/>
              <a:gd name="adj2" fmla="val 0"/>
            </a:avLst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accent4">
              <a:shade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ound Same Side Corner Rectangle 41"/>
          <p:cNvSpPr/>
          <p:nvPr/>
        </p:nvSpPr>
        <p:spPr>
          <a:xfrm>
            <a:off x="7726234" y="3074804"/>
            <a:ext cx="961497" cy="717737"/>
          </a:xfrm>
          <a:prstGeom prst="round2SameRect">
            <a:avLst>
              <a:gd name="adj1" fmla="val 8000"/>
              <a:gd name="adj2" fmla="val 0"/>
            </a:avLst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accent4">
              <a:shade val="5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3" name="Group 42"/>
          <p:cNvGrpSpPr/>
          <p:nvPr/>
        </p:nvGrpSpPr>
        <p:grpSpPr>
          <a:xfrm>
            <a:off x="5652119" y="2989846"/>
            <a:ext cx="308627" cy="961497"/>
            <a:chOff x="173681" y="103503"/>
            <a:chExt cx="308627" cy="961497"/>
          </a:xfrm>
        </p:grpSpPr>
        <p:sp>
          <p:nvSpPr>
            <p:cNvPr id="44" name="Rectangle 43"/>
            <p:cNvSpPr/>
            <p:nvPr/>
          </p:nvSpPr>
          <p:spPr>
            <a:xfrm rot="5400000">
              <a:off x="-152754" y="429938"/>
              <a:ext cx="961497" cy="3086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 rot="5400000">
              <a:off x="-10561" y="287745"/>
              <a:ext cx="677111" cy="3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0" rIns="20320" bIns="0" numCol="1" spcCol="127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/>
                <a:t>MOTIVASI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355734" y="2987193"/>
            <a:ext cx="308627" cy="961497"/>
            <a:chOff x="173681" y="103503"/>
            <a:chExt cx="308627" cy="961497"/>
          </a:xfrm>
        </p:grpSpPr>
        <p:sp>
          <p:nvSpPr>
            <p:cNvPr id="47" name="Rectangle 46"/>
            <p:cNvSpPr/>
            <p:nvPr/>
          </p:nvSpPr>
          <p:spPr>
            <a:xfrm rot="5400000">
              <a:off x="-152754" y="429938"/>
              <a:ext cx="961497" cy="3086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angle 47"/>
            <p:cNvSpPr/>
            <p:nvPr/>
          </p:nvSpPr>
          <p:spPr>
            <a:xfrm rot="5400000">
              <a:off x="-10561" y="287745"/>
              <a:ext cx="677111" cy="308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0" rIns="2032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/>
                <a:t>PERCAYA DIRI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761913" y="3987556"/>
            <a:ext cx="1414878" cy="567740"/>
          </a:xfrm>
          <a:prstGeom prst="rect">
            <a:avLst/>
          </a:prstGeom>
          <a:solidFill>
            <a:srgbClr val="CCFF33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uhaus 93" panose="04030905020B02020C02" pitchFamily="82" charset="0"/>
              </a:rPr>
              <a:t>KUIS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364935" y="4042222"/>
            <a:ext cx="282542" cy="527157"/>
          </a:xfrm>
          <a:prstGeom prst="rightArrow">
            <a:avLst/>
          </a:prstGeom>
          <a:solidFill>
            <a:srgbClr val="CCFF33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44976" y="4067049"/>
            <a:ext cx="638226" cy="374754"/>
          </a:xfrm>
          <a:prstGeom prst="roundRect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998998" y="4055208"/>
            <a:ext cx="638226" cy="374754"/>
          </a:xfrm>
          <a:prstGeom prst="roundRect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49505" y="3995574"/>
            <a:ext cx="638226" cy="374754"/>
          </a:xfrm>
          <a:prstGeom prst="roundRect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</a:rPr>
              <a:t>3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960746" y="4437112"/>
            <a:ext cx="380302" cy="241806"/>
          </a:xfrm>
          <a:prstGeom prst="downArrow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7110320" y="4448476"/>
            <a:ext cx="380302" cy="241806"/>
          </a:xfrm>
          <a:prstGeom prst="downArrow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8163941" y="4429962"/>
            <a:ext cx="380302" cy="241806"/>
          </a:xfrm>
          <a:prstGeom prst="downArrow">
            <a:avLst/>
          </a:prstGeom>
          <a:solidFill>
            <a:srgbClr val="CC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00937" y="6333104"/>
            <a:ext cx="0" cy="26424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>
            <a:off x="1475656" y="6484138"/>
            <a:ext cx="1125970" cy="1321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627784" y="6349076"/>
            <a:ext cx="3725149" cy="4643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KEMBALI MENGISI KUESIONER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6336423" y="5632634"/>
            <a:ext cx="357081" cy="453964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864" y="543508"/>
            <a:ext cx="5544616" cy="34615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Perpetua" panose="02020502060401020303" pitchFamily="18" charset="0"/>
              </a:rPr>
              <a:t>Sari </a:t>
            </a:r>
            <a:r>
              <a:rPr lang="en-US" sz="2600" dirty="0" err="1">
                <a:latin typeface="Perpetua" panose="02020502060401020303" pitchFamily="18" charset="0"/>
              </a:rPr>
              <a:t>seorang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mahasiswa</a:t>
            </a:r>
            <a:r>
              <a:rPr lang="en-US" sz="2600" dirty="0">
                <a:latin typeface="Perpetua" panose="02020502060401020303" pitchFamily="18" charset="0"/>
              </a:rPr>
              <a:t> yang </a:t>
            </a:r>
            <a:r>
              <a:rPr lang="en-US" sz="2600" dirty="0" err="1">
                <a:latin typeface="Perpetua" panose="02020502060401020303" pitchFamily="18" charset="0"/>
              </a:rPr>
              <a:t>sedang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menghadapi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ujian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sidang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akhir</a:t>
            </a:r>
            <a:r>
              <a:rPr lang="en-US" sz="2600" dirty="0">
                <a:latin typeface="Perpetua" panose="02020502060401020303" pitchFamily="18" charset="0"/>
              </a:rPr>
              <a:t>, </a:t>
            </a:r>
            <a:r>
              <a:rPr lang="en-US" sz="2600" dirty="0" err="1">
                <a:latin typeface="Perpetua" panose="02020502060401020303" pitchFamily="18" charset="0"/>
              </a:rPr>
              <a:t>Dia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telah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menyiapkan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diri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dengan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belajar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maksimal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tetapi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masih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ada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perasaan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tidak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tenang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khawatir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kalau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nanti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mendapat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nilai</a:t>
            </a:r>
            <a:r>
              <a:rPr lang="en-US" sz="2600" dirty="0">
                <a:latin typeface="Perpetua" panose="02020502060401020303" pitchFamily="18" charset="0"/>
              </a:rPr>
              <a:t> yang </a:t>
            </a:r>
            <a:r>
              <a:rPr lang="en-US" sz="2600" dirty="0" err="1">
                <a:latin typeface="Perpetua" panose="02020502060401020303" pitchFamily="18" charset="0"/>
              </a:rPr>
              <a:t>kurang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memuaskan</a:t>
            </a:r>
            <a:r>
              <a:rPr lang="en-US" sz="2600" dirty="0">
                <a:latin typeface="Perpetua" panose="02020502060401020303" pitchFamily="18" charset="0"/>
              </a:rPr>
              <a:t>, Sari </a:t>
            </a:r>
            <a:r>
              <a:rPr lang="en-US" sz="2600" dirty="0" err="1">
                <a:latin typeface="Perpetua" panose="02020502060401020303" pitchFamily="18" charset="0"/>
              </a:rPr>
              <a:t>meningkatkankan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ibadah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doa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sehingga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membuatnya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menjadi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lebih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tenang</a:t>
            </a:r>
            <a:endParaRPr lang="en-US" sz="2600" dirty="0">
              <a:latin typeface="Perpetua" panose="0202050206040102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6052" y="908720"/>
            <a:ext cx="2745788" cy="576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Bahnschrift SemiBold Condensed" panose="020B0502040204020203" pitchFamily="34" charset="0"/>
              </a:rPr>
              <a:t>Contoh</a:t>
            </a:r>
            <a:r>
              <a:rPr lang="en-US" sz="3200" dirty="0">
                <a:latin typeface="Bahnschrift SemiBold Condensed" panose="020B0502040204020203" pitchFamily="34" charset="0"/>
              </a:rPr>
              <a:t> </a:t>
            </a:r>
            <a:r>
              <a:rPr lang="en-US" sz="3200" dirty="0" err="1">
                <a:latin typeface="Bahnschrift SemiBold Condensed" panose="020B0502040204020203" pitchFamily="34" charset="0"/>
              </a:rPr>
              <a:t>Kasus</a:t>
            </a:r>
            <a:endParaRPr lang="en-US" sz="3200" dirty="0">
              <a:latin typeface="Bahnschrift SemiBold Condensed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7544" y="1635433"/>
            <a:ext cx="2680578" cy="2163995"/>
            <a:chOff x="1762959" y="-72259"/>
            <a:chExt cx="2536562" cy="1832284"/>
          </a:xfrm>
        </p:grpSpPr>
        <p:sp>
          <p:nvSpPr>
            <p:cNvPr id="10" name="Pie 9"/>
            <p:cNvSpPr/>
            <p:nvPr/>
          </p:nvSpPr>
          <p:spPr>
            <a:xfrm rot="5400000">
              <a:off x="2115098" y="-424398"/>
              <a:ext cx="1832284" cy="2536562"/>
            </a:xfrm>
            <a:prstGeom prst="pieWedge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ie 4"/>
            <p:cNvSpPr/>
            <p:nvPr/>
          </p:nvSpPr>
          <p:spPr>
            <a:xfrm>
              <a:off x="1783726" y="196073"/>
              <a:ext cx="1793620" cy="12956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>
                  <a:latin typeface="Bernard MT Condensed" panose="02050806060905020404" pitchFamily="18" charset="0"/>
                </a:rPr>
                <a:t>Kecende</a:t>
              </a:r>
              <a:r>
                <a:rPr lang="en-US" sz="2800" kern="1200" dirty="0">
                  <a:latin typeface="Bernard MT Condensed" panose="02050806060905020404" pitchFamily="18" charset="0"/>
                </a:rPr>
                <a:t> </a:t>
              </a:r>
              <a:r>
                <a:rPr lang="en-US" sz="2800" kern="1200" dirty="0" err="1">
                  <a:latin typeface="Bernard MT Condensed" panose="02050806060905020404" pitchFamily="18" charset="0"/>
                </a:rPr>
                <a:t>rungan</a:t>
              </a:r>
              <a:r>
                <a:rPr lang="en-US" sz="2800" kern="1200" dirty="0">
                  <a:latin typeface="Bernard MT Condensed" panose="02050806060905020404" pitchFamily="18" charset="0"/>
                </a:rPr>
                <a:t>  Ritual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467544" y="4005064"/>
            <a:ext cx="2542491" cy="22322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Ritual yang </a:t>
            </a:r>
            <a:r>
              <a:rPr lang="en-US" b="1" dirty="0" err="1"/>
              <a:t>didorong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&amp; </a:t>
            </a:r>
            <a:r>
              <a:rPr lang="en-US" b="1" dirty="0" err="1"/>
              <a:t>merasa</a:t>
            </a:r>
            <a:r>
              <a:rPr lang="en-US" b="1" dirty="0"/>
              <a:t> </a:t>
            </a:r>
            <a:r>
              <a:rPr lang="en-US" b="1" dirty="0" err="1"/>
              <a:t>tergantung</a:t>
            </a:r>
            <a:r>
              <a:rPr lang="en-US" b="1" dirty="0"/>
              <a:t> </a:t>
            </a:r>
            <a:r>
              <a:rPr lang="en-US" b="1" dirty="0" err="1"/>
              <a:t>pd</a:t>
            </a:r>
            <a:r>
              <a:rPr lang="en-US" b="1" dirty="0"/>
              <a:t> </a:t>
            </a:r>
            <a:r>
              <a:rPr lang="en-US" b="1" dirty="0" err="1"/>
              <a:t>Tuhan</a:t>
            </a:r>
            <a:r>
              <a:rPr lang="en-US" b="1" dirty="0"/>
              <a:t>, </a:t>
            </a:r>
            <a:r>
              <a:rPr lang="en-US" b="1" dirty="0" err="1"/>
              <a:t>merasakan</a:t>
            </a:r>
            <a:r>
              <a:rPr lang="en-US" b="1" dirty="0"/>
              <a:t> </a:t>
            </a:r>
            <a:r>
              <a:rPr lang="en-US" b="1" dirty="0" err="1"/>
              <a:t>ketenangan</a:t>
            </a:r>
            <a:r>
              <a:rPr lang="en-US" b="1" dirty="0"/>
              <a:t>, </a:t>
            </a:r>
            <a:r>
              <a:rPr lang="en-US" b="1" dirty="0" err="1"/>
              <a:t>kasih</a:t>
            </a:r>
            <a:r>
              <a:rPr lang="en-US" b="1" dirty="0"/>
              <a:t> </a:t>
            </a:r>
            <a:r>
              <a:rPr lang="en-US" b="1" dirty="0" err="1"/>
              <a:t>sayang</a:t>
            </a:r>
            <a:r>
              <a:rPr lang="en-US" b="1" dirty="0"/>
              <a:t> &amp; </a:t>
            </a:r>
            <a:r>
              <a:rPr lang="en-US" b="1" dirty="0" err="1"/>
              <a:t>takut</a:t>
            </a:r>
            <a:r>
              <a:rPr lang="en-US" b="1" dirty="0"/>
              <a:t>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dosa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1223628" y="260648"/>
            <a:ext cx="1008112" cy="504056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3707904" y="4365104"/>
            <a:ext cx="5040560" cy="1872208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erpetua" panose="02020502060401020303" pitchFamily="18" charset="0"/>
              </a:rPr>
              <a:t>“</a:t>
            </a:r>
            <a:r>
              <a:rPr lang="en-US" sz="2400" dirty="0" err="1">
                <a:latin typeface="Perpetua" panose="02020502060401020303" pitchFamily="18" charset="0"/>
              </a:rPr>
              <a:t>Setiap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manusia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membutuhkan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Tuhan</a:t>
            </a:r>
            <a:r>
              <a:rPr lang="en-US" sz="2400" dirty="0">
                <a:latin typeface="Perpetua" panose="02020502060401020303" pitchFamily="18" charset="0"/>
              </a:rPr>
              <a:t>  </a:t>
            </a:r>
            <a:r>
              <a:rPr lang="en-US" sz="2400" dirty="0" err="1">
                <a:latin typeface="Perpetua" panose="02020502060401020303" pitchFamily="18" charset="0"/>
              </a:rPr>
              <a:t>untuk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mendapatkan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ketenangan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dalam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hidup</a:t>
            </a:r>
            <a:r>
              <a:rPr lang="en-US" sz="2400" dirty="0">
                <a:latin typeface="Perpetua" panose="02020502060401020303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561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72008"/>
            <a:ext cx="6768752" cy="55892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363538" algn="just">
              <a:buNone/>
            </a:pPr>
            <a:r>
              <a:rPr lang="en-US" sz="1800" b="1" dirty="0" err="1">
                <a:latin typeface="Perpetua" panose="02020502060401020303" pitchFamily="18" charset="0"/>
              </a:rPr>
              <a:t>Sewaktu</a:t>
            </a:r>
            <a:r>
              <a:rPr lang="en-US" sz="1800" b="1" dirty="0">
                <a:latin typeface="Perpetua" panose="02020502060401020303" pitchFamily="18" charset="0"/>
              </a:rPr>
              <a:t> SLTA Rani </a:t>
            </a:r>
            <a:r>
              <a:rPr lang="en-US" sz="1800" b="1" dirty="0" err="1">
                <a:latin typeface="Perpetua" panose="02020502060401020303" pitchFamily="18" charset="0"/>
              </a:rPr>
              <a:t>mengalami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masalah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krisis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kepercayaan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pada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sahabatnya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karena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dikhianati</a:t>
            </a:r>
            <a:r>
              <a:rPr lang="en-US" sz="1800" b="1" dirty="0">
                <a:latin typeface="Perpetua" panose="02020502060401020303" pitchFamily="18" charset="0"/>
              </a:rPr>
              <a:t>, </a:t>
            </a:r>
            <a:r>
              <a:rPr lang="en-US" sz="1800" b="1" dirty="0" err="1">
                <a:latin typeface="Perpetua" panose="02020502060401020303" pitchFamily="18" charset="0"/>
              </a:rPr>
              <a:t>dihina</a:t>
            </a:r>
            <a:r>
              <a:rPr lang="en-US" sz="1800" b="1" dirty="0">
                <a:latin typeface="Perpetua" panose="02020502060401020303" pitchFamily="18" charset="0"/>
              </a:rPr>
              <a:t>,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dijatuhkan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dihadapan</a:t>
            </a:r>
            <a:r>
              <a:rPr lang="en-US" sz="1800" b="1" dirty="0">
                <a:latin typeface="Perpetua" panose="02020502060401020303" pitchFamily="18" charset="0"/>
              </a:rPr>
              <a:t> orang lain </a:t>
            </a:r>
            <a:r>
              <a:rPr lang="en-US" sz="1800" b="1" dirty="0" err="1">
                <a:latin typeface="Perpetua" panose="02020502060401020303" pitchFamily="18" charset="0"/>
              </a:rPr>
              <a:t>padahal</a:t>
            </a:r>
            <a:r>
              <a:rPr lang="en-US" sz="1800" b="1" dirty="0">
                <a:latin typeface="Perpetua" panose="02020502060401020303" pitchFamily="18" charset="0"/>
              </a:rPr>
              <a:t> Rani </a:t>
            </a:r>
            <a:r>
              <a:rPr lang="en-US" sz="1800" b="1" dirty="0" err="1">
                <a:latin typeface="Perpetua" panose="02020502060401020303" pitchFamily="18" charset="0"/>
              </a:rPr>
              <a:t>merasa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tidak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pernah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melakukannya</a:t>
            </a:r>
            <a:r>
              <a:rPr lang="en-US" sz="1800" b="1" dirty="0">
                <a:latin typeface="Perpetua" panose="02020502060401020303" pitchFamily="18" charset="0"/>
              </a:rPr>
              <a:t>, </a:t>
            </a:r>
            <a:r>
              <a:rPr lang="en-US" sz="1800" b="1" dirty="0" err="1">
                <a:latin typeface="Perpetua" panose="02020502060401020303" pitchFamily="18" charset="0"/>
              </a:rPr>
              <a:t>semenjak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itu</a:t>
            </a:r>
            <a:r>
              <a:rPr lang="en-US" sz="1800" b="1" dirty="0">
                <a:latin typeface="Perpetua" panose="02020502060401020303" pitchFamily="18" charset="0"/>
              </a:rPr>
              <a:t> Rani </a:t>
            </a:r>
            <a:r>
              <a:rPr lang="en-US" sz="1800" b="1" dirty="0" err="1">
                <a:latin typeface="Perpetua" panose="02020502060401020303" pitchFamily="18" charset="0"/>
              </a:rPr>
              <a:t>banyak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menutup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diri</a:t>
            </a:r>
            <a:r>
              <a:rPr lang="en-US" sz="1800" b="1" dirty="0">
                <a:latin typeface="Perpetua" panose="02020502060401020303" pitchFamily="18" charset="0"/>
              </a:rPr>
              <a:t>,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tidak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percaya</a:t>
            </a:r>
            <a:r>
              <a:rPr lang="en-US" sz="1800" b="1" dirty="0">
                <a:latin typeface="Perpetua" panose="02020502060401020303" pitchFamily="18" charset="0"/>
              </a:rPr>
              <a:t> orang lain,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rasa </a:t>
            </a:r>
            <a:r>
              <a:rPr lang="en-US" sz="1800" b="1" dirty="0" err="1">
                <a:latin typeface="Perpetua" panose="02020502060401020303" pitchFamily="18" charset="0"/>
              </a:rPr>
              <a:t>sakit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hati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itu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sulit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lupakan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sampai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masuk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Perguruan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tinggi</a:t>
            </a:r>
            <a:r>
              <a:rPr lang="en-US" sz="1800" b="1" dirty="0">
                <a:latin typeface="Perpetua" panose="02020502060401020303" pitchFamily="18" charset="0"/>
              </a:rPr>
              <a:t>. </a:t>
            </a:r>
            <a:r>
              <a:rPr lang="en-US" sz="1800" b="1" dirty="0" err="1">
                <a:latin typeface="Perpetua" panose="02020502060401020303" pitchFamily="18" charset="0"/>
              </a:rPr>
              <a:t>Sampai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saat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ini</a:t>
            </a:r>
            <a:r>
              <a:rPr lang="en-US" sz="1800" b="1" dirty="0">
                <a:latin typeface="Perpetua" panose="02020502060401020303" pitchFamily="18" charset="0"/>
              </a:rPr>
              <a:t> Rani </a:t>
            </a:r>
            <a:r>
              <a:rPr lang="en-US" sz="1800" b="1" dirty="0" err="1">
                <a:latin typeface="Perpetua" panose="02020502060401020303" pitchFamily="18" charset="0"/>
              </a:rPr>
              <a:t>sulit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untuk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percaya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</a:t>
            </a:r>
            <a:r>
              <a:rPr lang="en-US" sz="1800" b="1" dirty="0">
                <a:latin typeface="Perpetua" panose="02020502060401020303" pitchFamily="18" charset="0"/>
              </a:rPr>
              <a:t> orang lain. </a:t>
            </a:r>
          </a:p>
          <a:p>
            <a:pPr marL="0" indent="363538" algn="just">
              <a:buNone/>
            </a:pPr>
            <a:r>
              <a:rPr lang="en-US" sz="1800" b="1" dirty="0" err="1">
                <a:latin typeface="Perpetua" panose="02020502060401020303" pitchFamily="18" charset="0"/>
              </a:rPr>
              <a:t>Beberapa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bulan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kemudian</a:t>
            </a:r>
            <a:r>
              <a:rPr lang="en-US" sz="1800" b="1" dirty="0">
                <a:latin typeface="Perpetua" panose="02020502060401020303" pitchFamily="18" charset="0"/>
              </a:rPr>
              <a:t> Rani </a:t>
            </a:r>
            <a:r>
              <a:rPr lang="en-US" sz="1800" b="1" dirty="0" err="1">
                <a:latin typeface="Perpetua" panose="02020502060401020303" pitchFamily="18" charset="0"/>
              </a:rPr>
              <a:t>merenung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mulai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menyadari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bahwa</a:t>
            </a:r>
            <a:r>
              <a:rPr lang="en-US" sz="1800" b="1" dirty="0">
                <a:latin typeface="Perpetua" panose="02020502060401020303" pitchFamily="18" charset="0"/>
              </a:rPr>
              <a:t> rasa </a:t>
            </a:r>
            <a:r>
              <a:rPr lang="en-US" sz="1800" b="1" dirty="0" err="1">
                <a:latin typeface="Perpetua" panose="02020502060401020303" pitchFamily="18" charset="0"/>
              </a:rPr>
              <a:t>luka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kemarahan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tersebut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tidaklah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baik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bagi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dirinya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berakibat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buruk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terhadap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keseimbangan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perasaan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hubungan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dengan</a:t>
            </a:r>
            <a:r>
              <a:rPr lang="en-US" sz="1800" b="1" dirty="0">
                <a:latin typeface="Perpetua" panose="02020502060401020303" pitchFamily="18" charset="0"/>
              </a:rPr>
              <a:t> orang lain, </a:t>
            </a:r>
            <a:r>
              <a:rPr lang="en-US" sz="1800" b="1" dirty="0" err="1">
                <a:latin typeface="Perpetua" panose="02020502060401020303" pitchFamily="18" charset="0"/>
              </a:rPr>
              <a:t>hal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ini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membuat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menjadi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tidak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mempunyai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teman</a:t>
            </a:r>
            <a:r>
              <a:rPr lang="en-US" sz="1800" b="1" dirty="0">
                <a:latin typeface="Perpetua" panose="02020502060401020303" pitchFamily="18" charset="0"/>
              </a:rPr>
              <a:t>, </a:t>
            </a:r>
            <a:r>
              <a:rPr lang="en-US" sz="1800" b="1" dirty="0" err="1">
                <a:latin typeface="Perpetua" panose="02020502060401020303" pitchFamily="18" charset="0"/>
              </a:rPr>
              <a:t>ada</a:t>
            </a:r>
            <a:r>
              <a:rPr lang="en-US" sz="1800" b="1" dirty="0">
                <a:latin typeface="Perpetua" panose="02020502060401020303" pitchFamily="18" charset="0"/>
              </a:rPr>
              <a:t> rasa </a:t>
            </a:r>
            <a:r>
              <a:rPr lang="en-US" sz="1800" b="1" dirty="0" err="1">
                <a:latin typeface="Perpetua" panose="02020502060401020303" pitchFamily="18" charset="0"/>
              </a:rPr>
              <a:t>kesepian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hampa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sehingga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memutuskan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untuk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memaafkan</a:t>
            </a:r>
            <a:r>
              <a:rPr lang="en-US" sz="1800" b="1" dirty="0">
                <a:latin typeface="Perpetua" panose="02020502060401020303" pitchFamily="18" charset="0"/>
              </a:rPr>
              <a:t>, </a:t>
            </a:r>
            <a:r>
              <a:rPr lang="en-US" sz="1800" b="1" dirty="0" err="1">
                <a:latin typeface="Perpetua" panose="02020502060401020303" pitchFamily="18" charset="0"/>
              </a:rPr>
              <a:t>mengikhlaskan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kejadian</a:t>
            </a:r>
            <a:r>
              <a:rPr lang="en-US" sz="1800" b="1" dirty="0">
                <a:latin typeface="Perpetua" panose="02020502060401020303" pitchFamily="18" charset="0"/>
              </a:rPr>
              <a:t> masa </a:t>
            </a:r>
            <a:r>
              <a:rPr lang="en-US" sz="1800" b="1" dirty="0" err="1">
                <a:latin typeface="Perpetua" panose="02020502060401020303" pitchFamily="18" charset="0"/>
              </a:rPr>
              <a:t>lalu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memilih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tindakan</a:t>
            </a:r>
            <a:r>
              <a:rPr lang="en-US" sz="1800" b="1" dirty="0">
                <a:latin typeface="Perpetua" panose="02020502060401020303" pitchFamily="18" charset="0"/>
              </a:rPr>
              <a:t> yang </a:t>
            </a:r>
            <a:r>
              <a:rPr lang="en-US" sz="1800" b="1" dirty="0" err="1">
                <a:latin typeface="Perpetua" panose="02020502060401020303" pitchFamily="18" charset="0"/>
              </a:rPr>
              <a:t>bermanfaat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dengan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mulai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membuka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diri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menumbuhkan</a:t>
            </a:r>
            <a:r>
              <a:rPr lang="en-US" sz="1800" b="1" dirty="0">
                <a:latin typeface="Perpetua" panose="02020502060401020303" pitchFamily="18" charset="0"/>
              </a:rPr>
              <a:t> rasa </a:t>
            </a:r>
            <a:r>
              <a:rPr lang="en-US" sz="1800" b="1" dirty="0" err="1">
                <a:latin typeface="Perpetua" panose="02020502060401020303" pitchFamily="18" charset="0"/>
              </a:rPr>
              <a:t>percaya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berteman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dengan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banyak</a:t>
            </a:r>
            <a:r>
              <a:rPr lang="en-US" sz="1800" b="1" dirty="0">
                <a:latin typeface="Perpetua" panose="02020502060401020303" pitchFamily="18" charset="0"/>
              </a:rPr>
              <a:t> orang. Dari </a:t>
            </a:r>
            <a:r>
              <a:rPr lang="en-US" sz="1800" b="1" dirty="0" err="1">
                <a:latin typeface="Perpetua" panose="02020502060401020303" pitchFamily="18" charset="0"/>
              </a:rPr>
              <a:t>kejadian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tersebut</a:t>
            </a:r>
            <a:r>
              <a:rPr lang="en-US" sz="1800" b="1" dirty="0">
                <a:latin typeface="Perpetua" panose="02020502060401020303" pitchFamily="18" charset="0"/>
              </a:rPr>
              <a:t> Rani </a:t>
            </a:r>
            <a:r>
              <a:rPr lang="en-US" sz="1800" b="1" dirty="0" err="1">
                <a:latin typeface="Perpetua" panose="02020502060401020303" pitchFamily="18" charset="0"/>
              </a:rPr>
              <a:t>mengambil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hikmah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untuk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lebih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berhati-hati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dalam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bercerita</a:t>
            </a:r>
            <a:r>
              <a:rPr lang="en-US" sz="1800" b="1" dirty="0">
                <a:latin typeface="Perpetua" panose="02020502060401020303" pitchFamily="18" charset="0"/>
              </a:rPr>
              <a:t> (</a:t>
            </a:r>
            <a:r>
              <a:rPr lang="en-US" sz="1800" b="1" dirty="0" err="1">
                <a:latin typeface="Perpetua" panose="02020502060401020303" pitchFamily="18" charset="0"/>
              </a:rPr>
              <a:t>curhat</a:t>
            </a:r>
            <a:r>
              <a:rPr lang="en-US" sz="1800" b="1" dirty="0">
                <a:latin typeface="Perpetua" panose="02020502060401020303" pitchFamily="18" charset="0"/>
              </a:rPr>
              <a:t>) </a:t>
            </a:r>
            <a:r>
              <a:rPr lang="en-US" sz="1800" b="1" dirty="0" err="1">
                <a:latin typeface="Perpetua" panose="02020502060401020303" pitchFamily="18" charset="0"/>
              </a:rPr>
              <a:t>dengan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teman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tetapi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tidak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menganggap</a:t>
            </a:r>
            <a:r>
              <a:rPr lang="en-US" sz="1800" b="1" dirty="0">
                <a:latin typeface="Perpetua" panose="02020502060401020303" pitchFamily="18" charset="0"/>
              </a:rPr>
              <a:t> orang lain </a:t>
            </a:r>
            <a:r>
              <a:rPr lang="en-US" sz="1800" b="1" dirty="0" err="1">
                <a:latin typeface="Perpetua" panose="02020502060401020303" pitchFamily="18" charset="0"/>
              </a:rPr>
              <a:t>adalah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buruk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semua</a:t>
            </a:r>
            <a:r>
              <a:rPr lang="en-US" sz="1800" b="1" dirty="0">
                <a:latin typeface="Perpetua" panose="02020502060401020303" pitchFamily="18" charset="0"/>
              </a:rPr>
              <a:t>.  Rani </a:t>
            </a:r>
            <a:r>
              <a:rPr lang="en-US" sz="1800" b="1" dirty="0" err="1">
                <a:latin typeface="Perpetua" panose="02020502060401020303" pitchFamily="18" charset="0"/>
              </a:rPr>
              <a:t>bersyukur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kejadian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tersebut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memberi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pelajaran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buat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dia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menjadi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lebih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dewasa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dan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bijak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mengambil</a:t>
            </a:r>
            <a:r>
              <a:rPr lang="en-US" sz="1800" b="1" dirty="0">
                <a:latin typeface="Perpetua" panose="02020502060401020303" pitchFamily="18" charset="0"/>
              </a:rPr>
              <a:t> </a:t>
            </a:r>
            <a:r>
              <a:rPr lang="en-US" sz="1800" b="1" dirty="0" err="1">
                <a:latin typeface="Perpetua" panose="02020502060401020303" pitchFamily="18" charset="0"/>
              </a:rPr>
              <a:t>keputusan</a:t>
            </a:r>
            <a:r>
              <a:rPr lang="en-US" sz="1800" b="1" dirty="0"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908720"/>
            <a:ext cx="1956351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latin typeface="Bahnschrift SemiBold Condensed" panose="020B0502040204020203" pitchFamily="34" charset="0"/>
              </a:rPr>
              <a:t>Contoh</a:t>
            </a:r>
            <a:r>
              <a:rPr lang="en-US" sz="3000" dirty="0">
                <a:latin typeface="Bahnschrift SemiBold Condensed" panose="020B0502040204020203" pitchFamily="34" charset="0"/>
              </a:rPr>
              <a:t> </a:t>
            </a:r>
            <a:r>
              <a:rPr lang="en-US" sz="3000" dirty="0" err="1">
                <a:latin typeface="Bahnschrift SemiBold Condensed" panose="020B0502040204020203" pitchFamily="34" charset="0"/>
              </a:rPr>
              <a:t>Kasus</a:t>
            </a:r>
            <a:endParaRPr lang="en-US" sz="3000" dirty="0">
              <a:latin typeface="Bahnschrift SemiBold Condensed" panose="020B05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9512" y="1844824"/>
            <a:ext cx="1883942" cy="1872208"/>
            <a:chOff x="4466355" y="2357107"/>
            <a:chExt cx="2498847" cy="1869786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15" name="Pie 14"/>
            <p:cNvSpPr/>
            <p:nvPr/>
          </p:nvSpPr>
          <p:spPr>
            <a:xfrm rot="10800000">
              <a:off x="4466355" y="2357107"/>
              <a:ext cx="2498847" cy="1869786"/>
            </a:xfrm>
            <a:prstGeom prst="pieWedge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ie 4"/>
            <p:cNvSpPr/>
            <p:nvPr/>
          </p:nvSpPr>
          <p:spPr>
            <a:xfrm rot="21600000">
              <a:off x="4466355" y="2357107"/>
              <a:ext cx="1766952" cy="132213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>
                  <a:latin typeface="Bernard MT Condensed" panose="02050806060905020404" pitchFamily="18" charset="0"/>
                </a:rPr>
                <a:t>Emosi</a:t>
              </a:r>
              <a:r>
                <a:rPr lang="en-US" sz="2800" kern="1200" dirty="0">
                  <a:latin typeface="Bernard MT Condensed" panose="02050806060905020404" pitchFamily="18" charset="0"/>
                </a:rPr>
                <a:t> </a:t>
              </a:r>
              <a:r>
                <a:rPr lang="en-US" sz="2800" kern="1200" dirty="0" err="1">
                  <a:latin typeface="Bernard MT Condensed" panose="02050806060905020404" pitchFamily="18" charset="0"/>
                </a:rPr>
                <a:t>Positif</a:t>
              </a:r>
              <a:endParaRPr lang="en-US" sz="2800" kern="1200" dirty="0">
                <a:latin typeface="Bernard MT Condensed" panose="020508060609050204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7504" y="3933056"/>
            <a:ext cx="1879863" cy="15121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Bernard MT Condensed" panose="02050806060905020404" pitchFamily="18" charset="0"/>
              </a:rPr>
              <a:t>Bersyukur</a:t>
            </a:r>
            <a:endParaRPr lang="en-US" sz="2000" dirty="0">
              <a:latin typeface="Bernard MT Condensed" panose="02050806060905020404" pitchFamily="18" charset="0"/>
            </a:endParaRPr>
          </a:p>
          <a:p>
            <a:pPr algn="ctr"/>
            <a:r>
              <a:rPr lang="en-US" sz="2000" dirty="0" err="1">
                <a:latin typeface="Bernard MT Condensed" panose="02050806060905020404" pitchFamily="18" charset="0"/>
              </a:rPr>
              <a:t>Sabar</a:t>
            </a:r>
            <a:r>
              <a:rPr lang="en-US" sz="2000" dirty="0">
                <a:latin typeface="Bernard MT Condensed" panose="02050806060905020404" pitchFamily="18" charset="0"/>
              </a:rPr>
              <a:t>, </a:t>
            </a:r>
            <a:r>
              <a:rPr lang="en-US" sz="2000" dirty="0" err="1">
                <a:latin typeface="Bernard MT Condensed" panose="02050806060905020404" pitchFamily="18" charset="0"/>
              </a:rPr>
              <a:t>ikhlas</a:t>
            </a:r>
            <a:endParaRPr lang="en-US" sz="2000" dirty="0">
              <a:latin typeface="Bernard MT Condensed" panose="02050806060905020404" pitchFamily="18" charset="0"/>
            </a:endParaRPr>
          </a:p>
          <a:p>
            <a:pPr algn="ctr"/>
            <a:r>
              <a:rPr lang="en-US" sz="2000" dirty="0" err="1">
                <a:latin typeface="Bernard MT Condensed" panose="02050806060905020404" pitchFamily="18" charset="0"/>
              </a:rPr>
              <a:t>Memaafkan</a:t>
            </a:r>
            <a:endParaRPr lang="en-US" sz="2000" dirty="0">
              <a:latin typeface="Bernard MT Condensed" panose="02050806060905020404" pitchFamily="18" charset="0"/>
            </a:endParaRPr>
          </a:p>
          <a:p>
            <a:pPr algn="ctr"/>
            <a:r>
              <a:rPr lang="en-US" sz="2000" dirty="0">
                <a:latin typeface="Bernard MT Condensed" panose="02050806060905020404" pitchFamily="18" charset="0"/>
              </a:rPr>
              <a:t>Rasa </a:t>
            </a:r>
            <a:r>
              <a:rPr lang="en-US" sz="2000" dirty="0" err="1">
                <a:latin typeface="Bernard MT Condensed" panose="02050806060905020404" pitchFamily="18" charset="0"/>
              </a:rPr>
              <a:t>Percaya</a:t>
            </a:r>
            <a:r>
              <a:rPr lang="en-US" sz="2000" dirty="0">
                <a:latin typeface="Bernard MT Condensed" panose="02050806060905020404" pitchFamily="18" charset="0"/>
              </a:rPr>
              <a:t> &amp; </a:t>
            </a:r>
            <a:r>
              <a:rPr lang="en-US" sz="2000" dirty="0" err="1">
                <a:latin typeface="Bernard MT Condensed" panose="02050806060905020404" pitchFamily="18" charset="0"/>
              </a:rPr>
              <a:t>Mencintai</a:t>
            </a:r>
            <a:endParaRPr lang="en-US" sz="2000" dirty="0">
              <a:latin typeface="Bernard MT Condensed" panose="020508060609050204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11560" y="188640"/>
            <a:ext cx="1008112" cy="504056"/>
          </a:xfrm>
          <a:prstGeom prst="ellipse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57340" y="5733256"/>
            <a:ext cx="244602" cy="1008112"/>
          </a:xfrm>
          <a:prstGeom prst="rightArrow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835697" y="5733256"/>
            <a:ext cx="7200800" cy="1008112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indent="174625" algn="ctr"/>
            <a:r>
              <a:rPr lang="en-US" b="1" dirty="0">
                <a:latin typeface="Perpetua" panose="02020502060401020303" pitchFamily="18" charset="0"/>
              </a:rPr>
              <a:t>“</a:t>
            </a:r>
            <a:r>
              <a:rPr lang="en-US" b="1" dirty="0" err="1">
                <a:latin typeface="Perpetua" panose="02020502060401020303" pitchFamily="18" charset="0"/>
              </a:rPr>
              <a:t>Gunakan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cara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dengan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selalu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memandang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sesuatu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dari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cara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pandang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Tuhan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bukan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cara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pandang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anda</a:t>
            </a:r>
            <a:r>
              <a:rPr lang="en-US" b="1" dirty="0">
                <a:latin typeface="Perpetua" panose="02020502060401020303" pitchFamily="18" charset="0"/>
              </a:rPr>
              <a:t>, </a:t>
            </a:r>
            <a:r>
              <a:rPr lang="en-US" b="1" dirty="0" err="1">
                <a:latin typeface="Perpetua" panose="02020502060401020303" pitchFamily="18" charset="0"/>
              </a:rPr>
              <a:t>Tuhan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pasti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memberikan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yg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terbaik</a:t>
            </a:r>
            <a:r>
              <a:rPr lang="en-US" b="1" dirty="0">
                <a:latin typeface="Perpetua" panose="02020502060401020303" pitchFamily="18" charset="0"/>
              </a:rPr>
              <a:t>, </a:t>
            </a:r>
            <a:r>
              <a:rPr lang="en-US" b="1" dirty="0" err="1">
                <a:latin typeface="Perpetua" panose="02020502060401020303" pitchFamily="18" charset="0"/>
              </a:rPr>
              <a:t>setiap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peristiwa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yg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kita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alami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pasti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ada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hikmah</a:t>
            </a:r>
            <a:r>
              <a:rPr lang="en-US" b="1" dirty="0">
                <a:latin typeface="Perpetua" panose="02020502060401020303" pitchFamily="18" charset="0"/>
              </a:rPr>
              <a:t> yang </a:t>
            </a:r>
            <a:r>
              <a:rPr lang="en-US" b="1" dirty="0" err="1">
                <a:latin typeface="Perpetua" panose="02020502060401020303" pitchFamily="18" charset="0"/>
              </a:rPr>
              <a:t>kita</a:t>
            </a:r>
            <a:r>
              <a:rPr lang="en-US" b="1" dirty="0">
                <a:latin typeface="Perpetua" panose="02020502060401020303" pitchFamily="18" charset="0"/>
              </a:rPr>
              <a:t> </a:t>
            </a:r>
            <a:r>
              <a:rPr lang="en-US" b="1" dirty="0" err="1">
                <a:latin typeface="Perpetua" panose="02020502060401020303" pitchFamily="18" charset="0"/>
              </a:rPr>
              <a:t>dapatkan</a:t>
            </a:r>
            <a:r>
              <a:rPr lang="en-US" b="1" dirty="0">
                <a:latin typeface="Perpetua" panose="02020502060401020303" pitchFamily="18" charset="0"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323409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439260"/>
            <a:ext cx="7024744" cy="601136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2600" dirty="0" err="1">
                <a:latin typeface="Bernard MT Condensed" panose="02050806060905020404" pitchFamily="18" charset="0"/>
              </a:rPr>
              <a:t>Berikut</a:t>
            </a:r>
            <a:r>
              <a:rPr lang="en-US" sz="2600" dirty="0">
                <a:latin typeface="Bernard MT Condensed" panose="02050806060905020404" pitchFamily="18" charset="0"/>
              </a:rPr>
              <a:t> </a:t>
            </a:r>
            <a:r>
              <a:rPr lang="en-US" sz="2600" dirty="0" err="1">
                <a:latin typeface="Bernard MT Condensed" panose="02050806060905020404" pitchFamily="18" charset="0"/>
              </a:rPr>
              <a:t>ada</a:t>
            </a:r>
            <a:r>
              <a:rPr lang="en-US" sz="2600" dirty="0">
                <a:latin typeface="Bernard MT Condensed" panose="02050806060905020404" pitchFamily="18" charset="0"/>
              </a:rPr>
              <a:t> </a:t>
            </a:r>
            <a:r>
              <a:rPr lang="en-US" sz="2600" dirty="0" err="1">
                <a:latin typeface="Bernard MT Condensed" panose="02050806060905020404" pitchFamily="18" charset="0"/>
              </a:rPr>
              <a:t>beberapa</a:t>
            </a:r>
            <a:r>
              <a:rPr lang="en-US" sz="2600" dirty="0">
                <a:latin typeface="Bernard MT Condensed" panose="02050806060905020404" pitchFamily="18" charset="0"/>
              </a:rPr>
              <a:t> </a:t>
            </a:r>
            <a:r>
              <a:rPr lang="en-US" sz="2600" dirty="0" err="1">
                <a:latin typeface="Bernard MT Condensed" panose="02050806060905020404" pitchFamily="18" charset="0"/>
              </a:rPr>
              <a:t>pertanyaan</a:t>
            </a:r>
            <a:r>
              <a:rPr lang="en-US" sz="2600" dirty="0">
                <a:latin typeface="Bernard MT Condensed" panose="02050806060905020404" pitchFamily="18" charset="0"/>
              </a:rPr>
              <a:t> yang </a:t>
            </a:r>
            <a:r>
              <a:rPr lang="en-US" sz="2600" dirty="0" err="1">
                <a:latin typeface="Bernard MT Condensed" panose="02050806060905020404" pitchFamily="18" charset="0"/>
              </a:rPr>
              <a:t>dapat</a:t>
            </a:r>
            <a:r>
              <a:rPr lang="en-US" sz="2600" dirty="0">
                <a:latin typeface="Bernard MT Condensed" panose="02050806060905020404" pitchFamily="18" charset="0"/>
              </a:rPr>
              <a:t> </a:t>
            </a:r>
            <a:r>
              <a:rPr lang="en-US" sz="2600" dirty="0" err="1">
                <a:latin typeface="Bernard MT Condensed" panose="02050806060905020404" pitchFamily="18" charset="0"/>
              </a:rPr>
              <a:t>membantu</a:t>
            </a:r>
            <a:r>
              <a:rPr lang="en-US" sz="2600" dirty="0">
                <a:latin typeface="Bernard MT Condensed" panose="02050806060905020404" pitchFamily="18" charset="0"/>
              </a:rPr>
              <a:t> </a:t>
            </a:r>
            <a:r>
              <a:rPr lang="en-US" sz="2600" dirty="0" err="1">
                <a:latin typeface="Bernard MT Condensed" panose="02050806060905020404" pitchFamily="18" charset="0"/>
              </a:rPr>
              <a:t>kita</a:t>
            </a:r>
            <a:r>
              <a:rPr lang="en-US" sz="2600" dirty="0">
                <a:latin typeface="Bernard MT Condensed" panose="02050806060905020404" pitchFamily="18" charset="0"/>
              </a:rPr>
              <a:t> “TEMUKAN TUJUAN HIDUP”: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461245"/>
              </p:ext>
            </p:extLst>
          </p:nvPr>
        </p:nvGraphicFramePr>
        <p:xfrm>
          <a:off x="2044055" y="1700808"/>
          <a:ext cx="6920433" cy="4131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2051720" y="2204864"/>
            <a:ext cx="6912768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err="1"/>
              <a:t>Mengapa</a:t>
            </a:r>
            <a:r>
              <a:rPr lang="en-US" sz="2000" dirty="0"/>
              <a:t> </a:t>
            </a:r>
            <a:r>
              <a:rPr lang="en-US" sz="2000" dirty="0" err="1"/>
              <a:t>aku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3789040"/>
            <a:ext cx="6912768" cy="57606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Kapan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seutuhnya</a:t>
            </a:r>
            <a:r>
              <a:rPr lang="en-US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1720" y="5373216"/>
            <a:ext cx="6912768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aku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?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menginspirasiku</a:t>
            </a:r>
            <a:r>
              <a:rPr lang="en-US" dirty="0"/>
              <a:t>?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terbesarku</a:t>
            </a:r>
            <a:r>
              <a:rPr lang="en-US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9511" y="188640"/>
            <a:ext cx="2021280" cy="1368152"/>
            <a:chOff x="1776423" y="2019726"/>
            <a:chExt cx="2658865" cy="1766565"/>
          </a:xfrm>
        </p:grpSpPr>
        <p:sp>
          <p:nvSpPr>
            <p:cNvPr id="10" name="Pie 9"/>
            <p:cNvSpPr/>
            <p:nvPr/>
          </p:nvSpPr>
          <p:spPr>
            <a:xfrm rot="16200000">
              <a:off x="2222573" y="1573576"/>
              <a:ext cx="1766565" cy="2658865"/>
            </a:xfrm>
            <a:prstGeom prst="pieWedg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ie 4"/>
            <p:cNvSpPr/>
            <p:nvPr/>
          </p:nvSpPr>
          <p:spPr>
            <a:xfrm>
              <a:off x="2347207" y="2278433"/>
              <a:ext cx="1880101" cy="1249149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>
                  <a:latin typeface="Bernard MT Condensed" panose="02050806060905020404" pitchFamily="18" charset="0"/>
                </a:rPr>
                <a:t>Makna</a:t>
              </a:r>
              <a:r>
                <a:rPr lang="en-US" sz="2400" kern="1200" dirty="0">
                  <a:latin typeface="Bernard MT Condensed" panose="02050806060905020404" pitchFamily="18" charset="0"/>
                </a:rPr>
                <a:t> </a:t>
              </a:r>
              <a:r>
                <a:rPr lang="en-US" sz="2400" kern="1200" dirty="0" err="1">
                  <a:latin typeface="Bernard MT Condensed" panose="02050806060905020404" pitchFamily="18" charset="0"/>
                </a:rPr>
                <a:t>Hidup</a:t>
              </a:r>
              <a:endParaRPr lang="en-US" sz="2400" kern="1200" dirty="0">
                <a:latin typeface="Bernard MT Condensed" panose="02050806060905020404" pitchFamily="18" charset="0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07504" y="1556792"/>
            <a:ext cx="1800200" cy="2212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erpetua" panose="02020502060401020303" pitchFamily="18" charset="0"/>
              </a:rPr>
              <a:t>Mengekspresikan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kepuasan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hidup</a:t>
            </a:r>
            <a:r>
              <a:rPr lang="en-US" dirty="0">
                <a:latin typeface="Perpetua" panose="02020502060401020303" pitchFamily="18" charset="0"/>
              </a:rPr>
              <a:t>, </a:t>
            </a:r>
            <a:r>
              <a:rPr lang="en-US" dirty="0" err="1">
                <a:latin typeface="Perpetua" panose="02020502060401020303" pitchFamily="18" charset="0"/>
              </a:rPr>
              <a:t>arti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kehidupan</a:t>
            </a:r>
            <a:endParaRPr lang="en-US" dirty="0">
              <a:latin typeface="Perpetua" panose="02020502060401020303" pitchFamily="18" charset="0"/>
            </a:endParaRPr>
          </a:p>
          <a:p>
            <a:pPr algn="ctr"/>
            <a:r>
              <a:rPr lang="en-US" dirty="0" err="1">
                <a:latin typeface="Perpetua" panose="02020502060401020303" pitchFamily="18" charset="0"/>
              </a:rPr>
              <a:t>Jelas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tentang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apa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yg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penting</a:t>
            </a:r>
            <a:r>
              <a:rPr lang="en-US" dirty="0">
                <a:latin typeface="Perpetua" panose="02020502060401020303" pitchFamily="18" charset="0"/>
              </a:rPr>
              <a:t> &amp; </a:t>
            </a:r>
            <a:r>
              <a:rPr lang="en-US" dirty="0" err="1">
                <a:latin typeface="Perpetua" panose="02020502060401020303" pitchFamily="18" charset="0"/>
              </a:rPr>
              <a:t>mempunyai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tujuan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hidup</a:t>
            </a:r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-508" y="147361"/>
            <a:ext cx="1008112" cy="499552"/>
          </a:xfrm>
          <a:prstGeom prst="ellipse">
            <a:avLst/>
          </a:prstGeom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07504" y="3836919"/>
            <a:ext cx="1800200" cy="2891868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latin typeface="Perpetua" panose="02020502060401020303" pitchFamily="18" charset="0"/>
              </a:rPr>
              <a:t>Motivasi</a:t>
            </a:r>
            <a:r>
              <a:rPr lang="en-US" sz="2400" dirty="0">
                <a:latin typeface="Perpetua" panose="02020502060401020303" pitchFamily="18" charset="0"/>
              </a:rPr>
              <a:t> spiritual </a:t>
            </a:r>
            <a:r>
              <a:rPr lang="en-US" sz="2400" dirty="0" err="1">
                <a:latin typeface="Perpetua" panose="02020502060401020303" pitchFamily="18" charset="0"/>
              </a:rPr>
              <a:t>temukan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tujuan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hidup</a:t>
            </a:r>
            <a:r>
              <a:rPr lang="en-US" sz="2400" dirty="0">
                <a:latin typeface="Perpetua" panose="02020502060401020303" pitchFamily="18" charset="0"/>
              </a:rPr>
              <a:t>; </a:t>
            </a:r>
            <a:r>
              <a:rPr lang="en-US" sz="2400" dirty="0" err="1">
                <a:latin typeface="Perpetua" panose="02020502060401020303" pitchFamily="18" charset="0"/>
              </a:rPr>
              <a:t>Jika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belum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menemukan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tujuan</a:t>
            </a:r>
            <a:r>
              <a:rPr lang="en-US" sz="2400" dirty="0">
                <a:latin typeface="Perpetua" panose="02020502060401020303" pitchFamily="18" charset="0"/>
              </a:rPr>
              <a:t>, </a:t>
            </a:r>
            <a:r>
              <a:rPr lang="en-US" sz="2400" dirty="0" err="1">
                <a:latin typeface="Perpetua" panose="02020502060401020303" pitchFamily="18" charset="0"/>
              </a:rPr>
              <a:t>jangan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khawatir</a:t>
            </a:r>
            <a:r>
              <a:rPr lang="en-US" sz="2400" dirty="0">
                <a:latin typeface="Perpetua" panose="02020502060401020303" pitchFamily="18" charset="0"/>
              </a:rPr>
              <a:t>, </a:t>
            </a:r>
            <a:r>
              <a:rPr lang="en-US" sz="2400" dirty="0" err="1">
                <a:latin typeface="Perpetua" panose="02020502060401020303" pitchFamily="18" charset="0"/>
              </a:rPr>
              <a:t>semua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ini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dapat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diperbaiki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dengan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cepat</a:t>
            </a:r>
            <a:r>
              <a:rPr lang="en-US" sz="2400" dirty="0">
                <a:latin typeface="Perpetua" panose="02020502060401020303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0281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MULAILAH MEMPERBAIKI DIRI SENDIRI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21899"/>
              </p:ext>
            </p:extLst>
          </p:nvPr>
        </p:nvGraphicFramePr>
        <p:xfrm>
          <a:off x="395536" y="1196752"/>
          <a:ext cx="8291264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971600" y="1412776"/>
            <a:ext cx="2376264" cy="24482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Kita </a:t>
            </a:r>
            <a:r>
              <a:rPr lang="en-US" dirty="0" err="1">
                <a:latin typeface="Bernard MT Condensed" panose="02050806060905020404" pitchFamily="18" charset="0"/>
              </a:rPr>
              <a:t>hrs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memiliki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keberanian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utk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menagatakan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kepada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diri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sendiri</a:t>
            </a:r>
            <a:r>
              <a:rPr lang="en-US" dirty="0">
                <a:latin typeface="Bernard MT Condensed" panose="02050806060905020404" pitchFamily="18" charset="0"/>
              </a:rPr>
              <a:t>: </a:t>
            </a:r>
          </a:p>
          <a:p>
            <a:pPr algn="ctr"/>
            <a:r>
              <a:rPr lang="en-US" dirty="0">
                <a:latin typeface="Bernard MT Condensed" panose="02050806060905020404" pitchFamily="18" charset="0"/>
              </a:rPr>
              <a:t> “</a:t>
            </a:r>
            <a:r>
              <a:rPr lang="en-US" dirty="0" err="1">
                <a:latin typeface="Bernard MT Condensed" panose="02050806060905020404" pitchFamily="18" charset="0"/>
              </a:rPr>
              <a:t>Apa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Kekurangan</a:t>
            </a:r>
            <a:r>
              <a:rPr lang="en-US" dirty="0">
                <a:latin typeface="Bernard MT Condensed" panose="02050806060905020404" pitchFamily="18" charset="0"/>
              </a:rPr>
              <a:t> Kita”</a:t>
            </a:r>
          </a:p>
        </p:txBody>
      </p:sp>
      <p:sp>
        <p:nvSpPr>
          <p:cNvPr id="7" name="Oval 6"/>
          <p:cNvSpPr/>
          <p:nvPr/>
        </p:nvSpPr>
        <p:spPr>
          <a:xfrm>
            <a:off x="4932040" y="1347731"/>
            <a:ext cx="2376264" cy="24413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Pilihlah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latihan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yg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realistis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&amp;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lakukan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bertahap</a:t>
            </a:r>
            <a:endParaRPr lang="en-US" dirty="0">
              <a:solidFill>
                <a:schemeClr val="tx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220072" y="4149080"/>
            <a:ext cx="1584176" cy="360040"/>
          </a:xfrm>
          <a:prstGeom prst="downArrow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47864" y="4797152"/>
            <a:ext cx="5256584" cy="1584176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err="1">
                <a:latin typeface="Blackadder ITC" panose="04020505051007020D02" pitchFamily="82" charset="0"/>
              </a:rPr>
              <a:t>Membuat</a:t>
            </a:r>
            <a:r>
              <a:rPr lang="en-US" sz="2800" dirty="0">
                <a:latin typeface="Blackadder ITC" panose="04020505051007020D02" pitchFamily="82" charset="0"/>
              </a:rPr>
              <a:t> Program </a:t>
            </a:r>
            <a:r>
              <a:rPr lang="en-US" sz="2800" dirty="0" err="1">
                <a:latin typeface="Blackadder ITC" panose="04020505051007020D02" pitchFamily="82" charset="0"/>
              </a:rPr>
              <a:t>Harian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utk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mengatakan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hal</a:t>
            </a:r>
            <a:r>
              <a:rPr lang="en-US" sz="2800" dirty="0">
                <a:latin typeface="Blackadder ITC" panose="04020505051007020D02" pitchFamily="82" charset="0"/>
              </a:rPr>
              <a:t> yang </a:t>
            </a:r>
            <a:r>
              <a:rPr lang="en-US" sz="2800" dirty="0" err="1">
                <a:latin typeface="Blackadder ITC" panose="04020505051007020D02" pitchFamily="82" charset="0"/>
              </a:rPr>
              <a:t>baik</a:t>
            </a:r>
            <a:r>
              <a:rPr lang="en-US" sz="2800" dirty="0">
                <a:latin typeface="Blackadder ITC" panose="04020505051007020D02" pitchFamily="82" charset="0"/>
              </a:rPr>
              <a:t>, </a:t>
            </a:r>
            <a:r>
              <a:rPr lang="en-US" sz="2800" dirty="0" err="1">
                <a:latin typeface="Blackadder ITC" panose="04020505051007020D02" pitchFamily="82" charset="0"/>
              </a:rPr>
              <a:t>latihan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tidak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memncela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atau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tidak</a:t>
            </a:r>
            <a:r>
              <a:rPr lang="en-US" sz="2800" dirty="0">
                <a:latin typeface="Blackadder ITC" panose="04020505051007020D02" pitchFamily="82" charset="0"/>
              </a:rPr>
              <a:t> </a:t>
            </a:r>
            <a:r>
              <a:rPr lang="en-US" sz="2800" dirty="0" err="1">
                <a:latin typeface="Blackadder ITC" panose="04020505051007020D02" pitchFamily="82" charset="0"/>
              </a:rPr>
              <a:t>mengeluh</a:t>
            </a:r>
            <a:endParaRPr lang="en-US" sz="2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Bernard MT Condensed" panose="02050806060905020404" pitchFamily="18" charset="0"/>
              </a:rPr>
              <a:t>Contoh</a:t>
            </a:r>
            <a:r>
              <a:rPr lang="en-US" sz="3600" dirty="0">
                <a:latin typeface="Bernard MT Condensed" panose="02050806060905020404" pitchFamily="18" charset="0"/>
              </a:rPr>
              <a:t> </a:t>
            </a:r>
            <a:r>
              <a:rPr lang="en-US" sz="3600" dirty="0" err="1">
                <a:latin typeface="Bernard MT Condensed" panose="02050806060905020404" pitchFamily="18" charset="0"/>
              </a:rPr>
              <a:t>Kasus</a:t>
            </a:r>
            <a:endParaRPr lang="en-US" sz="36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1612775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Perpetua" panose="02020502060401020303" pitchFamily="18" charset="0"/>
              </a:rPr>
              <a:t>Antok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mahasiswa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kuliah</a:t>
            </a:r>
            <a:r>
              <a:rPr lang="en-US" sz="2400" dirty="0">
                <a:latin typeface="Perpetua" panose="02020502060401020303" pitchFamily="18" charset="0"/>
              </a:rPr>
              <a:t> semester 1 </a:t>
            </a:r>
            <a:r>
              <a:rPr lang="en-US" sz="2400" dirty="0" err="1">
                <a:latin typeface="Perpetua" panose="02020502060401020303" pitchFamily="18" charset="0"/>
              </a:rPr>
              <a:t>dia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terbaik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dalam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sekolahnya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waktu</a:t>
            </a:r>
            <a:r>
              <a:rPr lang="en-US" sz="2400" dirty="0">
                <a:latin typeface="Perpetua" panose="02020502060401020303" pitchFamily="18" charset="0"/>
              </a:rPr>
              <a:t> SLTA/SMA, </a:t>
            </a:r>
            <a:r>
              <a:rPr lang="en-US" sz="2400" dirty="0" err="1">
                <a:latin typeface="Perpetua" panose="02020502060401020303" pitchFamily="18" charset="0"/>
              </a:rPr>
              <a:t>tapi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ternyata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pada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waktu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diterima</a:t>
            </a:r>
            <a:r>
              <a:rPr lang="en-US" sz="2400" dirty="0">
                <a:latin typeface="Perpetua" panose="02020502060401020303" pitchFamily="18" charset="0"/>
              </a:rPr>
              <a:t> di </a:t>
            </a:r>
            <a:r>
              <a:rPr lang="en-US" sz="2400" dirty="0" err="1">
                <a:latin typeface="Perpetua" panose="02020502060401020303" pitchFamily="18" charset="0"/>
              </a:rPr>
              <a:t>Perguruan</a:t>
            </a:r>
            <a:r>
              <a:rPr lang="en-US" sz="2400" dirty="0">
                <a:latin typeface="Perpetua" panose="02020502060401020303" pitchFamily="18" charset="0"/>
              </a:rPr>
              <a:t> Tinggi Surakarta </a:t>
            </a:r>
            <a:r>
              <a:rPr lang="en-US" sz="2400" dirty="0" err="1">
                <a:latin typeface="Perpetua" panose="02020502060401020303" pitchFamily="18" charset="0"/>
              </a:rPr>
              <a:t>dia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mendapati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seluruh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teman-temannya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lebih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pandai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daripada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dia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dan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mereka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mendapatkan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nilai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tinggi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mudah</a:t>
            </a:r>
            <a:r>
              <a:rPr lang="en-US" sz="2400" dirty="0">
                <a:latin typeface="Perpetua" panose="02020502060401020303" pitchFamily="18" charset="0"/>
              </a:rPr>
              <a:t> </a:t>
            </a:r>
            <a:r>
              <a:rPr lang="en-US" sz="2400" dirty="0" err="1">
                <a:latin typeface="Perpetua" panose="02020502060401020303" pitchFamily="18" charset="0"/>
              </a:rPr>
              <a:t>saja</a:t>
            </a:r>
            <a:r>
              <a:rPr lang="en-US" sz="2400" dirty="0"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2843808" y="2708920"/>
            <a:ext cx="5472608" cy="720080"/>
          </a:xfrm>
          <a:prstGeom prst="cloudCallout">
            <a:avLst>
              <a:gd name="adj1" fmla="val -71287"/>
              <a:gd name="adj2" fmla="val -15331"/>
            </a:avLst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Perpetua" panose="02020502060401020303" pitchFamily="18" charset="0"/>
              </a:rPr>
              <a:t>Tahap</a:t>
            </a:r>
            <a:r>
              <a:rPr lang="en-US" sz="2000" dirty="0">
                <a:latin typeface="Perpetua" panose="02020502060401020303" pitchFamily="18" charset="0"/>
              </a:rPr>
              <a:t> I: </a:t>
            </a:r>
            <a:r>
              <a:rPr lang="en-US" sz="2000" dirty="0" err="1">
                <a:latin typeface="Perpetua" panose="02020502060401020303" pitchFamily="18" charset="0"/>
              </a:rPr>
              <a:t>Antok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memiliki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keberanian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mengakui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kekurangan</a:t>
            </a:r>
            <a:r>
              <a:rPr lang="en-US" sz="2000" dirty="0"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latin typeface="Perpetua" panose="02020502060401020303" pitchFamily="18" charset="0"/>
              </a:rPr>
              <a:t>dimiliki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2483768" y="3573016"/>
            <a:ext cx="5976664" cy="1008112"/>
          </a:xfrm>
          <a:prstGeom prst="cloudCallout">
            <a:avLst>
              <a:gd name="adj1" fmla="val -67508"/>
              <a:gd name="adj2" fmla="val -84383"/>
            </a:avLst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erpetua" panose="02020502060401020303" pitchFamily="18" charset="0"/>
              </a:rPr>
              <a:t>Tahap</a:t>
            </a:r>
            <a:r>
              <a:rPr lang="en-US" dirty="0">
                <a:latin typeface="Perpetua" panose="02020502060401020303" pitchFamily="18" charset="0"/>
              </a:rPr>
              <a:t> II: </a:t>
            </a:r>
            <a:r>
              <a:rPr lang="en-US" dirty="0" err="1">
                <a:latin typeface="Perpetua" panose="02020502060401020303" pitchFamily="18" charset="0"/>
              </a:rPr>
              <a:t>Antok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memilih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latihan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yg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realistis</a:t>
            </a:r>
            <a:r>
              <a:rPr lang="en-US" dirty="0">
                <a:latin typeface="Perpetua" panose="02020502060401020303" pitchFamily="18" charset="0"/>
              </a:rPr>
              <a:t>  </a:t>
            </a:r>
            <a:r>
              <a:rPr lang="en-US" dirty="0" err="1">
                <a:latin typeface="Perpetua" panose="02020502060401020303" pitchFamily="18" charset="0"/>
              </a:rPr>
              <a:t>secara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bertahap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bersama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dengan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temannya</a:t>
            </a:r>
            <a:endParaRPr lang="en-US" dirty="0">
              <a:latin typeface="Perpetua" panose="02020502060401020303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0552">
            <a:off x="438392" y="2764422"/>
            <a:ext cx="1154879" cy="1845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7544" y="4869160"/>
            <a:ext cx="7848872" cy="165618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 err="1">
                <a:latin typeface="Perpetua" panose="02020502060401020303" pitchFamily="18" charset="0"/>
              </a:rPr>
              <a:t>Upaya</a:t>
            </a:r>
            <a:r>
              <a:rPr lang="en-US" sz="2000" b="1" u="sng" dirty="0">
                <a:latin typeface="Perpetua" panose="02020502060401020303" pitchFamily="18" charset="0"/>
              </a:rPr>
              <a:t> yang </a:t>
            </a:r>
            <a:r>
              <a:rPr lang="en-US" sz="2000" b="1" u="sng" dirty="0" err="1">
                <a:latin typeface="Perpetua" panose="02020502060401020303" pitchFamily="18" charset="0"/>
              </a:rPr>
              <a:t>dilakukan</a:t>
            </a: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Antok</a:t>
            </a:r>
            <a:r>
              <a:rPr lang="en-US" sz="2000" b="1" u="sng" dirty="0">
                <a:latin typeface="Perpetua" panose="02020502060401020303" pitchFamily="18" charset="0"/>
              </a:rPr>
              <a:t> </a:t>
            </a:r>
            <a:r>
              <a:rPr lang="en-US" sz="2000" b="1" u="sng" dirty="0" err="1">
                <a:latin typeface="Perpetua" panose="02020502060401020303" pitchFamily="18" charset="0"/>
              </a:rPr>
              <a:t>adalah</a:t>
            </a:r>
            <a:r>
              <a:rPr lang="en-US" sz="2000" b="1" u="sng" dirty="0">
                <a:latin typeface="Perpetua" panose="02020502060401020303" pitchFamily="18" charset="0"/>
              </a:rPr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 err="1">
                <a:latin typeface="Perpetua" panose="02020502060401020303" pitchFamily="18" charset="0"/>
              </a:rPr>
              <a:t>Antok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menyadari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apa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kekurangannya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yaitu</a:t>
            </a:r>
            <a:r>
              <a:rPr lang="en-US" sz="2000" dirty="0">
                <a:latin typeface="Perpetua" panose="02020502060401020303" pitchFamily="18" charset="0"/>
              </a:rPr>
              <a:t>  </a:t>
            </a:r>
            <a:r>
              <a:rPr lang="en-US" sz="2000" dirty="0" err="1">
                <a:latin typeface="Perpetua" panose="02020502060401020303" pitchFamily="18" charset="0"/>
              </a:rPr>
              <a:t>bahasa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inggris</a:t>
            </a:r>
            <a:endParaRPr lang="en-US" sz="2000" dirty="0">
              <a:latin typeface="Perpetua" panose="02020502060401020303" pitchFamily="18" charset="0"/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sz="2000" dirty="0" err="1">
                <a:latin typeface="Perpetua" panose="02020502060401020303" pitchFamily="18" charset="0"/>
              </a:rPr>
              <a:t>Memberanikan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diri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latihan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mempunyai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sahabat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diantara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beberapa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sahabat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ada</a:t>
            </a:r>
            <a:r>
              <a:rPr lang="en-US" sz="2000" dirty="0"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latin typeface="Perpetua" panose="02020502060401020303" pitchFamily="18" charset="0"/>
              </a:rPr>
              <a:t>pintar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bahasa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inggris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maka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bekerja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sama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belajar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bahasa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inggris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dengan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sahabatnya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tidak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mengeluh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lagi</a:t>
            </a:r>
            <a:r>
              <a:rPr lang="en-US" sz="2000" dirty="0">
                <a:latin typeface="Perpetua" panose="02020502060401020303" pitchFamily="18" charset="0"/>
              </a:rPr>
              <a:t>.</a:t>
            </a:r>
          </a:p>
        </p:txBody>
      </p:sp>
      <p:cxnSp>
        <p:nvCxnSpPr>
          <p:cNvPr id="9" name="Straight Connector 8"/>
          <p:cNvCxnSpPr>
            <a:endCxn id="10" idx="3"/>
          </p:cNvCxnSpPr>
          <p:nvPr/>
        </p:nvCxnSpPr>
        <p:spPr>
          <a:xfrm>
            <a:off x="8604448" y="2492896"/>
            <a:ext cx="0" cy="32763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Arrow 9"/>
          <p:cNvSpPr/>
          <p:nvPr/>
        </p:nvSpPr>
        <p:spPr>
          <a:xfrm flipV="1">
            <a:off x="8316416" y="5589241"/>
            <a:ext cx="288032" cy="3600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materi s2\semnas\template-powerpoint-animasi-keren-background-power-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materi s2\semnas\Power Point 4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Bernard MT Condensed" panose="02050806060905020404" pitchFamily="18" charset="0"/>
              </a:rPr>
              <a:t>Makna</a:t>
            </a:r>
            <a:r>
              <a:rPr lang="en-US" sz="4000" dirty="0">
                <a:latin typeface="Bernard MT Condensed" panose="02050806060905020404" pitchFamily="18" charset="0"/>
              </a:rPr>
              <a:t> </a:t>
            </a:r>
            <a:r>
              <a:rPr lang="en-US" sz="4000" dirty="0" err="1">
                <a:latin typeface="Bernard MT Condensed" panose="02050806060905020404" pitchFamily="18" charset="0"/>
              </a:rPr>
              <a:t>Hidup</a:t>
            </a:r>
            <a:r>
              <a:rPr lang="en-US" sz="4000" dirty="0">
                <a:latin typeface="Bernard MT Condensed" panose="02050806060905020404" pitchFamily="18" charset="0"/>
              </a:rPr>
              <a:t>            </a:t>
            </a:r>
            <a:r>
              <a:rPr lang="en-US" sz="4000" dirty="0" err="1">
                <a:latin typeface="Bernard MT Condensed" panose="02050806060905020404" pitchFamily="18" charset="0"/>
              </a:rPr>
              <a:t>Takdir</a:t>
            </a:r>
            <a:endParaRPr lang="id-ID" sz="40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066" y="1243131"/>
            <a:ext cx="4121900" cy="165618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000" dirty="0">
                <a:latin typeface="Berlin Sans FB" pitchFamily="34" charset="0"/>
              </a:rPr>
              <a:t>AGAMA KITA MENGAJARKAN BAHWA KITA HARUS PERCAYA ADANYA TAKDIR YANG MEMBERSAMAI SEMUA KEJADIAN  YANG TERJADI DI DUNIA INI. </a:t>
            </a:r>
            <a:endParaRPr lang="id-ID" sz="2000" dirty="0">
              <a:latin typeface="Berlin Sans FB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780" y="3212976"/>
            <a:ext cx="4086220" cy="1728192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Bernard MT Condensed" panose="02050806060905020404" pitchFamily="18" charset="0"/>
              </a:rPr>
              <a:t>	    </a:t>
            </a:r>
            <a:r>
              <a:rPr lang="en-US" sz="3000" dirty="0">
                <a:latin typeface="Bernard MT Condensed" panose="02050806060905020404" pitchFamily="18" charset="0"/>
              </a:rPr>
              <a:t>TAKDIR </a:t>
            </a:r>
          </a:p>
          <a:p>
            <a:pPr marL="0" indent="0" algn="just">
              <a:buNone/>
            </a:pPr>
            <a:r>
              <a:rPr lang="en-US" sz="2600" dirty="0" err="1">
                <a:latin typeface="Agency FB" panose="020B0503020202020204" pitchFamily="34" charset="0"/>
              </a:rPr>
              <a:t>Adalah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sebuah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ketetapan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yg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sudah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digariskan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pada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kita</a:t>
            </a:r>
            <a:r>
              <a:rPr lang="en-US" sz="2600" dirty="0">
                <a:latin typeface="Agency FB" panose="020B0503020202020204" pitchFamily="34" charset="0"/>
              </a:rPr>
              <a:t>, </a:t>
            </a:r>
            <a:r>
              <a:rPr lang="en-US" sz="2600" dirty="0" err="1">
                <a:latin typeface="Agency FB" panose="020B0503020202020204" pitchFamily="34" charset="0"/>
              </a:rPr>
              <a:t>dan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itu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merupakan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yg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terbaik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untuk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r>
              <a:rPr lang="en-US" sz="2600" dirty="0" err="1">
                <a:latin typeface="Agency FB" panose="020B0503020202020204" pitchFamily="34" charset="0"/>
              </a:rPr>
              <a:t>kita</a:t>
            </a:r>
            <a:r>
              <a:rPr lang="en-US" sz="2600" dirty="0">
                <a:latin typeface="Agency FB" panose="020B0503020202020204" pitchFamily="34" charset="0"/>
              </a:rPr>
              <a:t>. </a:t>
            </a:r>
          </a:p>
          <a:p>
            <a:pPr marL="0" indent="0">
              <a:buNone/>
            </a:pPr>
            <a:endParaRPr lang="id-ID" sz="2400" dirty="0">
              <a:latin typeface="Agency FB" panose="020B0503020202020204" pitchFamily="34" charset="0"/>
            </a:endParaRPr>
          </a:p>
          <a:p>
            <a:endParaRPr lang="id-ID" sz="2400" dirty="0">
              <a:latin typeface="Bernard MT Condensed" panose="020508060609050204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16016" y="685526"/>
            <a:ext cx="1152128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rot="20667236">
            <a:off x="4872177" y="3220902"/>
            <a:ext cx="3312368" cy="108012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PERCAYALAH BAHWA ADA MAKSUD POSITIF DARI SEBUAH TAKDIR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85780" y="5373216"/>
            <a:ext cx="629836" cy="1440160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75656" y="5157192"/>
            <a:ext cx="4392488" cy="14401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 TAKDIRKAN TUHAN KITA BELAJAR MENCARI ILMU DISNI ADALAH YG TERBAIK, TIDAK ADA YANG KEBETULAN &amp; MULAILAH MEMBERIKAN YG TERBAIK KEMAMPUAN KITA MILIKI </a:t>
            </a:r>
          </a:p>
        </p:txBody>
      </p:sp>
    </p:spTree>
    <p:extLst>
      <p:ext uri="{BB962C8B-B14F-4D97-AF65-F5344CB8AC3E}">
        <p14:creationId xmlns:p14="http://schemas.microsoft.com/office/powerpoint/2010/main" val="679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ALUR BERPIKIR SAAT MENGHADAPI TRAGEDI/DUKA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724684"/>
              </p:ext>
            </p:extLst>
          </p:nvPr>
        </p:nvGraphicFramePr>
        <p:xfrm>
          <a:off x="395536" y="4462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331640" y="3140968"/>
            <a:ext cx="6624736" cy="172819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ahnschrift Condensed" panose="020B0502040204020203" pitchFamily="34" charset="0"/>
              </a:rPr>
              <a:t>Menghilangkan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kebencian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dalam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hati</a:t>
            </a:r>
            <a:r>
              <a:rPr lang="en-US" sz="2400" dirty="0">
                <a:latin typeface="Bahnschrift Condensed" panose="020B0502040204020203" pitchFamily="34" charset="0"/>
              </a:rPr>
              <a:t>, </a:t>
            </a:r>
            <a:r>
              <a:rPr lang="en-US" sz="2400" dirty="0" err="1">
                <a:latin typeface="Bahnschrift Condensed" panose="020B0502040204020203" pitchFamily="34" charset="0"/>
              </a:rPr>
              <a:t>menghilangkan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keserakahan</a:t>
            </a:r>
            <a:r>
              <a:rPr lang="en-US" sz="2400" dirty="0">
                <a:latin typeface="Bahnschrift Condensed" panose="020B0502040204020203" pitchFamily="34" charset="0"/>
              </a:rPr>
              <a:t> (</a:t>
            </a:r>
            <a:r>
              <a:rPr lang="en-US" sz="2400" dirty="0" err="1">
                <a:latin typeface="Bahnschrift Condensed" panose="020B0502040204020203" pitchFamily="34" charset="0"/>
              </a:rPr>
              <a:t>keinginan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yg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berlebihan</a:t>
            </a:r>
            <a:r>
              <a:rPr lang="en-US" sz="2400" dirty="0">
                <a:latin typeface="Bahnschrift Condensed" panose="020B0502040204020203" pitchFamily="34" charset="0"/>
              </a:rPr>
              <a:t>), </a:t>
            </a:r>
            <a:r>
              <a:rPr lang="en-US" sz="2400" dirty="0" err="1">
                <a:latin typeface="Bahnschrift Condensed" panose="020B0502040204020203" pitchFamily="34" charset="0"/>
              </a:rPr>
              <a:t>menghilangkan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kebingungan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batin</a:t>
            </a:r>
            <a:r>
              <a:rPr lang="en-US" sz="2400" dirty="0">
                <a:latin typeface="Bahnschrift Condensed" panose="020B0502040204020203" pitchFamily="34" charset="0"/>
              </a:rPr>
              <a:t> (</a:t>
            </a:r>
            <a:r>
              <a:rPr lang="en-US" sz="2400" dirty="0" err="1">
                <a:latin typeface="Bahnschrift Condensed" panose="020B0502040204020203" pitchFamily="34" charset="0"/>
              </a:rPr>
              <a:t>tidak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mengerti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bagaimana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harus</a:t>
            </a:r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err="1">
                <a:latin typeface="Bahnschrift Condensed" panose="020B0502040204020203" pitchFamily="34" charset="0"/>
              </a:rPr>
              <a:t>bertindak</a:t>
            </a:r>
            <a:r>
              <a:rPr lang="en-US" sz="2400" dirty="0">
                <a:latin typeface="Bahnschrift Condensed" panose="020B0502040204020203" pitchFamily="34" charset="0"/>
              </a:rPr>
              <a:t> &amp; </a:t>
            </a:r>
            <a:r>
              <a:rPr lang="en-US" sz="2400" dirty="0" err="1">
                <a:latin typeface="Bahnschrift Condensed" panose="020B0502040204020203" pitchFamily="34" charset="0"/>
              </a:rPr>
              <a:t>bersikap</a:t>
            </a:r>
            <a:r>
              <a:rPr lang="en-US" sz="2400" dirty="0">
                <a:latin typeface="Bahnschrift Condensed" panose="020B0502040204020203" pitchFamily="34" charset="0"/>
              </a:rPr>
              <a:t>) </a:t>
            </a:r>
          </a:p>
        </p:txBody>
      </p:sp>
      <p:sp>
        <p:nvSpPr>
          <p:cNvPr id="6" name="Down Arrow 5"/>
          <p:cNvSpPr/>
          <p:nvPr/>
        </p:nvSpPr>
        <p:spPr>
          <a:xfrm>
            <a:off x="3347864" y="5085184"/>
            <a:ext cx="2232248" cy="288032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3848" y="5517232"/>
            <a:ext cx="2592288" cy="10801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ernard MT Condensed" panose="02050806060905020404" pitchFamily="18" charset="0"/>
              </a:rPr>
              <a:t>FOKUS PADA TUJUAN HIDUP KITA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6296" y="6057292"/>
            <a:ext cx="1800200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(Adams, 2019)</a:t>
            </a:r>
          </a:p>
        </p:txBody>
      </p:sp>
    </p:spTree>
    <p:extLst>
      <p:ext uri="{BB962C8B-B14F-4D97-AF65-F5344CB8AC3E}">
        <p14:creationId xmlns:p14="http://schemas.microsoft.com/office/powerpoint/2010/main" val="1107592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520" y="476672"/>
            <a:ext cx="8712968" cy="5976663"/>
            <a:chOff x="0" y="0"/>
            <a:chExt cx="5074435" cy="3494405"/>
          </a:xfrm>
        </p:grpSpPr>
        <p:sp>
          <p:nvSpPr>
            <p:cNvPr id="5" name="Rounded Rectangle 4"/>
            <p:cNvSpPr/>
            <p:nvPr/>
          </p:nvSpPr>
          <p:spPr>
            <a:xfrm>
              <a:off x="2043485" y="0"/>
              <a:ext cx="925195" cy="38544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TUHAN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43485" y="3108960"/>
              <a:ext cx="1024255" cy="38544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 err="1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Lingkungan</a:t>
              </a:r>
              <a:endPara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0" y="1606163"/>
              <a:ext cx="760163" cy="55054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 err="1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Diri</a:t>
              </a:r>
              <a:r>
                <a:rPr lang="en-US" sz="2000" dirty="0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sz="2000" dirty="0" err="1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Sendiri</a:t>
              </a:r>
              <a:endPara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25510" y="1653871"/>
              <a:ext cx="748925" cy="55054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Orang Lain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956021" y="1518699"/>
              <a:ext cx="1078865" cy="4737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 err="1">
                  <a:effectLst/>
                  <a:latin typeface="Segoe UI Black" panose="020B0A02040204020203" pitchFamily="34" charset="0"/>
                  <a:ea typeface="Segoe UI Black" panose="020B0A02040204020203" pitchFamily="34" charset="0"/>
                </a:rPr>
                <a:t>Manusia</a:t>
              </a:r>
              <a:endPara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0849" y="555237"/>
              <a:ext cx="1442720" cy="79200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Memaafkan</a:t>
              </a: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,</a:t>
              </a:r>
            </a:p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Mengikhlaskan</a:t>
              </a: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, </a:t>
              </a: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Mencintai</a:t>
              </a: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 &amp;</a:t>
              </a:r>
            </a:p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Mempercayai</a:t>
              </a:r>
              <a:endParaRPr lang="en-US" dirty="0">
                <a:effectLst/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3082" y="1486894"/>
              <a:ext cx="111270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Memaafkan</a:t>
              </a:r>
              <a:endParaRPr lang="en-US" dirty="0">
                <a:effectLst/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Mengikhlaskan</a:t>
              </a: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, </a:t>
              </a: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Mencintai</a:t>
              </a: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 &amp;</a:t>
              </a:r>
            </a:p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Mempercayai</a:t>
              </a:r>
              <a:endParaRPr lang="en-US" dirty="0">
                <a:effectLst/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</a:endParaRPr>
            </a:p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 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24863" y="1550504"/>
              <a:ext cx="1112520" cy="7486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Memaafkan</a:t>
              </a:r>
              <a:endParaRPr lang="en-US" dirty="0">
                <a:effectLst/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Mengikhlaskan</a:t>
              </a: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, </a:t>
              </a: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Mencintai</a:t>
              </a: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 &amp;</a:t>
              </a:r>
            </a:p>
            <a:p>
              <a:pPr algn="ctr">
                <a:spcAft>
                  <a:spcPts val="0"/>
                </a:spcAft>
              </a:pPr>
              <a:r>
                <a:rPr lang="en-US" dirty="0" err="1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Mempercayai</a:t>
              </a:r>
              <a:endParaRPr lang="en-US" dirty="0">
                <a:effectLst/>
                <a:latin typeface="Segoe UI Semibold" panose="020B0702040204020203" pitchFamily="34" charset="0"/>
                <a:ea typeface="Times New Roman"/>
                <a:cs typeface="Segoe UI Semibold" panose="020B0702040204020203" pitchFamily="34" charset="0"/>
              </a:endParaRPr>
            </a:p>
            <a:p>
              <a:pPr>
                <a:spcAft>
                  <a:spcPts val="0"/>
                </a:spcAft>
              </a:pPr>
              <a:r>
                <a:rPr lang="en-US" dirty="0">
                  <a:effectLst/>
                  <a:latin typeface="Segoe UI Semibold" panose="020B0702040204020203" pitchFamily="34" charset="0"/>
                  <a:ea typeface="Times New Roman"/>
                  <a:cs typeface="Segoe UI Semibold" panose="020B0702040204020203" pitchFamily="34" charset="0"/>
                </a:rPr>
                <a:t> 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413468" y="310101"/>
              <a:ext cx="1509127" cy="117858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3468" y="2234316"/>
              <a:ext cx="1509127" cy="102505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24863" y="310101"/>
              <a:ext cx="1509311" cy="117856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188473" y="2369488"/>
              <a:ext cx="1355075" cy="892688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0"/>
            </p:cNvCxnSpPr>
            <p:nvPr/>
          </p:nvCxnSpPr>
          <p:spPr>
            <a:xfrm flipH="1" flipV="1">
              <a:off x="2536466" y="397566"/>
              <a:ext cx="5743" cy="15767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</p:cNvCxnSpPr>
            <p:nvPr/>
          </p:nvCxnSpPr>
          <p:spPr>
            <a:xfrm flipH="1">
              <a:off x="2536467" y="1347241"/>
              <a:ext cx="5742" cy="1828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536466" y="2162754"/>
              <a:ext cx="0" cy="78249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7236296" y="6057292"/>
            <a:ext cx="1800200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Yani</a:t>
            </a:r>
            <a:r>
              <a:rPr lang="en-US" sz="2000" dirty="0">
                <a:solidFill>
                  <a:schemeClr val="tx1"/>
                </a:solidFill>
              </a:rPr>
              <a:t>, 2010)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04358" y="188640"/>
            <a:ext cx="261145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DIDALAM KEHIDUPAN SEHARI-HARI  EMOSI/PERASAAN SPIRITUAL KITA KEPADA TUHAN, DIRI SENDIRI, ORANG LAIN, &amp; LINGKUNGAN</a:t>
            </a:r>
          </a:p>
        </p:txBody>
      </p:sp>
    </p:spTree>
    <p:extLst>
      <p:ext uri="{BB962C8B-B14F-4D97-AF65-F5344CB8AC3E}">
        <p14:creationId xmlns:p14="http://schemas.microsoft.com/office/powerpoint/2010/main" val="76138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MEMAAFKAN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560840" cy="44918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Robin Sharma </a:t>
            </a:r>
            <a:r>
              <a:rPr lang="en-US" dirty="0" err="1">
                <a:latin typeface="Bahnschrift SemiBold Condensed" panose="020B0502040204020203" pitchFamily="34" charset="0"/>
              </a:rPr>
              <a:t>berkata</a:t>
            </a:r>
            <a:r>
              <a:rPr lang="en-US" dirty="0">
                <a:latin typeface="Bahnschrift SemiBold Condensed" panose="020B0502040204020203" pitchFamily="34" charset="0"/>
              </a:rPr>
              <a:t>: “ </a:t>
            </a:r>
            <a:r>
              <a:rPr lang="en-US" dirty="0" err="1">
                <a:latin typeface="Bahnschrift SemiBold Condensed" panose="020B0502040204020203" pitchFamily="34" charset="0"/>
              </a:rPr>
              <a:t>Memaafkan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adalah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tindakan</a:t>
            </a:r>
            <a:r>
              <a:rPr lang="en-US" dirty="0">
                <a:latin typeface="Bahnschrift SemiBold Condensed" panose="020B0502040204020203" pitchFamily="34" charset="0"/>
              </a:rPr>
              <a:t> spiritual yang </a:t>
            </a:r>
            <a:r>
              <a:rPr lang="en-US" dirty="0" err="1">
                <a:latin typeface="Bahnschrift SemiBold Condensed" panose="020B0502040204020203" pitchFamily="34" charset="0"/>
              </a:rPr>
              <a:t>berani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dan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merupakan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cara</a:t>
            </a:r>
            <a:r>
              <a:rPr lang="en-US" dirty="0">
                <a:latin typeface="Bahnschrift SemiBold Condensed" panose="020B0502040204020203" pitchFamily="34" charset="0"/>
              </a:rPr>
              <a:t> yang </a:t>
            </a:r>
            <a:r>
              <a:rPr lang="en-US" dirty="0" err="1">
                <a:latin typeface="Bahnschrift SemiBold Condensed" panose="020B0502040204020203" pitchFamily="34" charset="0"/>
              </a:rPr>
              <a:t>terbaik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untuk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menaikkan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kualitas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hidup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anda</a:t>
            </a:r>
            <a:r>
              <a:rPr lang="en-US" dirty="0">
                <a:latin typeface="Bahnschrift SemiBold Condensed" panose="020B0502040204020203" pitchFamily="34" charset="0"/>
              </a:rPr>
              <a:t>.</a:t>
            </a:r>
          </a:p>
          <a:p>
            <a:r>
              <a:rPr lang="en-US" dirty="0">
                <a:latin typeface="Bahnschrift SemiBold Condensed" panose="020B0502040204020203" pitchFamily="34" charset="0"/>
              </a:rPr>
              <a:t>Dari </a:t>
            </a:r>
            <a:r>
              <a:rPr lang="en-US" dirty="0" err="1">
                <a:latin typeface="Bahnschrift SemiBold Condensed" panose="020B0502040204020203" pitchFamily="34" charset="0"/>
              </a:rPr>
              <a:t>secara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islam</a:t>
            </a:r>
            <a:r>
              <a:rPr lang="en-US" dirty="0">
                <a:latin typeface="Bahnschrift SemiBold Condensed" panose="020B0502040204020203" pitchFamily="34" charset="0"/>
              </a:rPr>
              <a:t>; </a:t>
            </a:r>
            <a:r>
              <a:rPr lang="en-US" dirty="0" err="1">
                <a:latin typeface="Bahnschrift SemiBold Condensed" panose="020B0502040204020203" pitchFamily="34" charset="0"/>
              </a:rPr>
              <a:t>Suatu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ketika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seorang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pria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bertanya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kepada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Rosululloh</a:t>
            </a:r>
            <a:r>
              <a:rPr lang="en-US" dirty="0">
                <a:latin typeface="Bahnschrift SemiBold Condensed" panose="020B0502040204020203" pitchFamily="34" charset="0"/>
              </a:rPr>
              <a:t> SAW </a:t>
            </a:r>
            <a:r>
              <a:rPr lang="en-US" dirty="0" err="1">
                <a:latin typeface="Bahnschrift SemiBold Condensed" panose="020B0502040204020203" pitchFamily="34" charset="0"/>
              </a:rPr>
              <a:t>tentang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akhlak</a:t>
            </a:r>
            <a:r>
              <a:rPr lang="en-US" dirty="0">
                <a:latin typeface="Bahnschrift SemiBold Condensed" panose="020B0502040204020203" pitchFamily="34" charset="0"/>
              </a:rPr>
              <a:t> yang </a:t>
            </a:r>
            <a:r>
              <a:rPr lang="en-US" dirty="0" err="1">
                <a:latin typeface="Bahnschrift SemiBold Condensed" panose="020B0502040204020203" pitchFamily="34" charset="0"/>
              </a:rPr>
              <a:t>baik</a:t>
            </a:r>
            <a:r>
              <a:rPr lang="en-US" dirty="0"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latin typeface="Bahnschrift SemiBold Condensed" panose="020B0502040204020203" pitchFamily="34" charset="0"/>
              </a:rPr>
              <a:t>maka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beliau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membacakan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firman</a:t>
            </a:r>
            <a:r>
              <a:rPr lang="en-US" dirty="0">
                <a:latin typeface="Bahnschrift SemiBold Condensed" panose="020B0502040204020203" pitchFamily="34" charset="0"/>
              </a:rPr>
              <a:t> Allah; “</a:t>
            </a:r>
            <a:r>
              <a:rPr lang="en-US" dirty="0" err="1">
                <a:latin typeface="Bahnschrift SemiBold Condensed" panose="020B0502040204020203" pitchFamily="34" charset="0"/>
              </a:rPr>
              <a:t>Jadilah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engkau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pemaaf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dan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perintahkan</a:t>
            </a:r>
            <a:r>
              <a:rPr lang="en-US" dirty="0">
                <a:latin typeface="Bahnschrift SemiBold Condensed" panose="020B0502040204020203" pitchFamily="34" charset="0"/>
              </a:rPr>
              <a:t> orang </a:t>
            </a:r>
            <a:r>
              <a:rPr lang="en-US" dirty="0" err="1">
                <a:latin typeface="Bahnschrift SemiBold Condensed" panose="020B0502040204020203" pitchFamily="34" charset="0"/>
              </a:rPr>
              <a:t>mengerjakan</a:t>
            </a:r>
            <a:r>
              <a:rPr lang="en-US" dirty="0">
                <a:latin typeface="Bahnschrift SemiBold Condensed" panose="020B0502040204020203" pitchFamily="34" charset="0"/>
              </a:rPr>
              <a:t> yang </a:t>
            </a:r>
            <a:r>
              <a:rPr lang="en-US" dirty="0" err="1">
                <a:latin typeface="Bahnschrift SemiBold Condensed" panose="020B0502040204020203" pitchFamily="34" charset="0"/>
              </a:rPr>
              <a:t>ma’ruf</a:t>
            </a:r>
            <a:r>
              <a:rPr lang="en-US" dirty="0"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latin typeface="Bahnschrift SemiBold Condensed" panose="020B0502040204020203" pitchFamily="34" charset="0"/>
              </a:rPr>
              <a:t>serta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berpalinglah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dari</a:t>
            </a:r>
            <a:r>
              <a:rPr lang="en-US" dirty="0">
                <a:latin typeface="Bahnschrift SemiBold Condensed" panose="020B0502040204020203" pitchFamily="34" charset="0"/>
              </a:rPr>
              <a:t> orang-orang </a:t>
            </a:r>
            <a:r>
              <a:rPr lang="en-US" dirty="0" err="1">
                <a:latin typeface="Bahnschrift SemiBold Condensed" panose="020B0502040204020203" pitchFamily="34" charset="0"/>
              </a:rPr>
              <a:t>bodoh</a:t>
            </a:r>
            <a:r>
              <a:rPr lang="en-US" dirty="0">
                <a:latin typeface="Bahnschrift SemiBold Condensed" panose="020B0502040204020203" pitchFamily="34" charset="0"/>
              </a:rPr>
              <a:t>” (QS.Al-A’raaf;199)</a:t>
            </a:r>
          </a:p>
          <a:p>
            <a:pPr marL="68580" indent="0">
              <a:buNone/>
            </a:pPr>
            <a:endParaRPr lang="en-US" dirty="0">
              <a:latin typeface="Bahnschrift SemiBold Condensed" panose="020B0502040204020203" pitchFamily="34" charset="0"/>
            </a:endParaRPr>
          </a:p>
          <a:p>
            <a:r>
              <a:rPr lang="en-US" dirty="0" err="1">
                <a:latin typeface="Bahnschrift SemiBold Condensed" panose="020B0502040204020203" pitchFamily="34" charset="0"/>
              </a:rPr>
              <a:t>Jadilah</a:t>
            </a:r>
            <a:r>
              <a:rPr lang="en-US" dirty="0">
                <a:latin typeface="Bahnschrift SemiBold Condensed" panose="020B0502040204020203" pitchFamily="34" charset="0"/>
              </a:rPr>
              <a:t> orang yang </a:t>
            </a:r>
            <a:r>
              <a:rPr lang="en-US" dirty="0" err="1">
                <a:latin typeface="Bahnschrift SemiBold Condensed" panose="020B0502040204020203" pitchFamily="34" charset="0"/>
              </a:rPr>
              <a:t>mampu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memaafkan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kesalahan</a:t>
            </a:r>
            <a:r>
              <a:rPr lang="en-US" dirty="0">
                <a:latin typeface="Bahnschrift SemiBold Condensed" panose="020B0502040204020203" pitchFamily="34" charset="0"/>
              </a:rPr>
              <a:t> orang lain, </a:t>
            </a:r>
            <a:r>
              <a:rPr lang="en-US" dirty="0" err="1">
                <a:latin typeface="Bahnschrift SemiBold Condensed" panose="020B0502040204020203" pitchFamily="34" charset="0"/>
              </a:rPr>
              <a:t>mampu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menerima</a:t>
            </a:r>
            <a:r>
              <a:rPr lang="en-US" dirty="0">
                <a:latin typeface="Bahnschrift SemiBold Condensed" panose="020B0502040204020203" pitchFamily="34" charset="0"/>
              </a:rPr>
              <a:t>  </a:t>
            </a:r>
            <a:r>
              <a:rPr lang="en-US" dirty="0" err="1">
                <a:latin typeface="Bahnschrift SemiBold Condensed" panose="020B0502040204020203" pitchFamily="34" charset="0"/>
              </a:rPr>
              <a:t>dengan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lapang</a:t>
            </a:r>
            <a:r>
              <a:rPr lang="en-US" dirty="0">
                <a:latin typeface="Bahnschrift SemiBold Condensed" panose="020B0502040204020203" pitchFamily="34" charset="0"/>
              </a:rPr>
              <a:t> dada </a:t>
            </a:r>
            <a:r>
              <a:rPr lang="en-US" dirty="0" err="1">
                <a:latin typeface="Bahnschrift SemiBold Condensed" panose="020B0502040204020203" pitchFamily="34" charset="0"/>
              </a:rPr>
              <a:t>setiap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kritikan</a:t>
            </a:r>
            <a:r>
              <a:rPr lang="en-US" dirty="0"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latin typeface="Bahnschrift SemiBold Condensed" panose="020B0502040204020203" pitchFamily="34" charset="0"/>
              </a:rPr>
              <a:t>bagaimanpun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sedih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dan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sakitnya</a:t>
            </a:r>
            <a:r>
              <a:rPr lang="en-US" dirty="0"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latin typeface="Bahnschrift SemiBold Condensed" panose="020B0502040204020203" pitchFamily="34" charset="0"/>
              </a:rPr>
              <a:t>karena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dengan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demikian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anda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akan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terbebas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dari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beban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batin</a:t>
            </a:r>
            <a:r>
              <a:rPr lang="en-US" dirty="0">
                <a:latin typeface="Bahnschrift SemiBold Condensed" panose="020B0502040204020203" pitchFamily="34" charset="0"/>
              </a:rPr>
              <a:t>. </a:t>
            </a:r>
            <a:r>
              <a:rPr lang="en-US" dirty="0" err="1">
                <a:latin typeface="Bahnschrift SemiBold Condensed" panose="020B0502040204020203" pitchFamily="34" charset="0"/>
              </a:rPr>
              <a:t>Anda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akan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menjadi</a:t>
            </a:r>
            <a:r>
              <a:rPr lang="en-US" dirty="0">
                <a:latin typeface="Bahnschrift SemiBold Condensed" panose="020B0502040204020203" pitchFamily="34" charset="0"/>
              </a:rPr>
              <a:t> orang yang </a:t>
            </a:r>
            <a:r>
              <a:rPr lang="en-US" dirty="0" err="1">
                <a:latin typeface="Bahnschrift SemiBold Condensed" panose="020B0502040204020203" pitchFamily="34" charset="0"/>
              </a:rPr>
              <a:t>bahagia</a:t>
            </a:r>
            <a:r>
              <a:rPr lang="en-US" dirty="0"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latin typeface="Bahnschrift SemiBold Condensed" panose="020B0502040204020203" pitchFamily="34" charset="0"/>
              </a:rPr>
              <a:t>karena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mampu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menghindari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keburukan</a:t>
            </a:r>
            <a:r>
              <a:rPr lang="en-US" dirty="0"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latin typeface="Bahnschrift SemiBold Condensed" panose="020B0502040204020203" pitchFamily="34" charset="0"/>
              </a:rPr>
              <a:t>dengan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tidak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membalas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suatu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keburukan</a:t>
            </a:r>
            <a:r>
              <a:rPr lang="en-US" dirty="0">
                <a:latin typeface="Bahnschrift SemiBold Condensed" panose="020B0502040204020203" pitchFamily="34" charset="0"/>
              </a:rPr>
              <a:t>. </a:t>
            </a:r>
            <a:r>
              <a:rPr lang="en-US" dirty="0" err="1">
                <a:latin typeface="Bahnschrift SemiBold Condensed" panose="020B0502040204020203" pitchFamily="34" charset="0"/>
              </a:rPr>
              <a:t>Energi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anda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tidak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terkuras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untuk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hal-hal</a:t>
            </a:r>
            <a:r>
              <a:rPr lang="en-US" dirty="0">
                <a:latin typeface="Bahnschrift SemiBold Condensed" panose="020B0502040204020203" pitchFamily="34" charset="0"/>
              </a:rPr>
              <a:t> yang </a:t>
            </a:r>
            <a:r>
              <a:rPr lang="en-US" dirty="0" err="1">
                <a:latin typeface="Bahnschrift SemiBold Condensed" panose="020B0502040204020203" pitchFamily="34" charset="0"/>
              </a:rPr>
              <a:t>tak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bermanfaat</a:t>
            </a:r>
            <a:r>
              <a:rPr lang="en-US" dirty="0"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latin typeface="Bahnschrift SemiBold Condensed" panose="020B0502040204020203" pitchFamily="34" charset="0"/>
              </a:rPr>
              <a:t>dan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silaturahmi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tetap</a:t>
            </a:r>
            <a:r>
              <a:rPr lang="en-US" dirty="0"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latin typeface="Bahnschrift SemiBold Condensed" panose="020B0502040204020203" pitchFamily="34" charset="0"/>
              </a:rPr>
              <a:t>terjaga</a:t>
            </a:r>
            <a:r>
              <a:rPr lang="en-US" dirty="0">
                <a:latin typeface="Bahnschrift SemiBold Condensed" panose="020B0502040204020203" pitchFamily="34" charset="0"/>
              </a:rPr>
              <a:t>.</a:t>
            </a:r>
          </a:p>
        </p:txBody>
      </p:sp>
      <p:sp>
        <p:nvSpPr>
          <p:cNvPr id="4" name="Down Arrow 3"/>
          <p:cNvSpPr/>
          <p:nvPr/>
        </p:nvSpPr>
        <p:spPr>
          <a:xfrm>
            <a:off x="2627784" y="3429000"/>
            <a:ext cx="280831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404664"/>
            <a:ext cx="8291264" cy="6048672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MEMAAFKAN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Memaafkan</a:t>
            </a:r>
            <a:r>
              <a:rPr lang="en-US" dirty="0"/>
              <a:t> 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menghapuskan</a:t>
            </a:r>
            <a:r>
              <a:rPr lang="en-US" dirty="0"/>
              <a:t> masa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menyembuhkan</a:t>
            </a:r>
            <a:r>
              <a:rPr lang="en-US" dirty="0"/>
              <a:t> </a:t>
            </a:r>
            <a:r>
              <a:rPr lang="en-US" dirty="0" err="1"/>
              <a:t>kenangan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memaafkan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kenangan</a:t>
            </a:r>
            <a:r>
              <a:rPr lang="en-US" dirty="0"/>
              <a:t> masa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pemaafan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</a:t>
            </a:r>
            <a:r>
              <a:rPr lang="en-US" dirty="0" err="1"/>
              <a:t>Gani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 2011):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/>
              <a:t>Pahami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?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/>
              <a:t>Rasa </a:t>
            </a:r>
            <a:r>
              <a:rPr lang="en-US" dirty="0" err="1"/>
              <a:t>bersalah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dilepas</a:t>
            </a:r>
            <a:endParaRPr lang="en-US" dirty="0"/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/>
              <a:t>Hargai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anda</a:t>
            </a:r>
            <a:endParaRPr lang="en-US" dirty="0"/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err="1"/>
              <a:t>Perbaiki</a:t>
            </a:r>
            <a:r>
              <a:rPr lang="en-US" dirty="0"/>
              <a:t> </a:t>
            </a:r>
            <a:r>
              <a:rPr lang="en-US" dirty="0" err="1"/>
              <a:t>kisah</a:t>
            </a:r>
            <a:r>
              <a:rPr lang="en-US" dirty="0"/>
              <a:t> </a:t>
            </a:r>
            <a:r>
              <a:rPr lang="en-US" dirty="0" err="1"/>
              <a:t>getir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ksatria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memaafkan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47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4355976" y="260648"/>
            <a:ext cx="4608512" cy="1728192"/>
          </a:xfrm>
          <a:prstGeom prst="wedgeEllipseCallout">
            <a:avLst>
              <a:gd name="adj1" fmla="val -50107"/>
              <a:gd name="adj2" fmla="val 451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" y="260648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latin typeface="Bernard MT Condensed" panose="02050806060905020404" pitchFamily="18" charset="0"/>
              </a:rPr>
              <a:t>BERFIKIR POSITIF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4002360"/>
            <a:ext cx="8229600" cy="2450976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Berpikir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positif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optimis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orang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berani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menghadapi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suatu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masalah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berpikir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positif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menambah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energi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positif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tubuh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berpikir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positif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maka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menghasilkan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mindset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pola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pikir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positif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tersimpan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akal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bawah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sadar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serta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menumbuhkan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persepsi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positif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sehingga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berdampak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tindakan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lakukan</a:t>
            </a:r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27" y="1340768"/>
            <a:ext cx="2495633" cy="2495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35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Bernard MT Condensed" panose="02050806060905020404" pitchFamily="18" charset="0"/>
              </a:rPr>
              <a:t>Proses </a:t>
            </a:r>
            <a:r>
              <a:rPr lang="en-US" sz="3200" dirty="0" err="1">
                <a:latin typeface="Bernard MT Condensed" panose="02050806060905020404" pitchFamily="18" charset="0"/>
              </a:rPr>
              <a:t>langkah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tindakan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teknik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memaafkan</a:t>
            </a:r>
            <a:r>
              <a:rPr lang="en-US" sz="3200" dirty="0">
                <a:latin typeface="Bernard MT Condensed" panose="02050806060905020404" pitchFamily="18" charset="0"/>
              </a:rPr>
              <a:t> Orang Lain (</a:t>
            </a:r>
            <a:r>
              <a:rPr lang="en-US" sz="3200" dirty="0" err="1">
                <a:latin typeface="Bernard MT Condensed" panose="02050806060905020404" pitchFamily="18" charset="0"/>
              </a:rPr>
              <a:t>Musman</a:t>
            </a:r>
            <a:r>
              <a:rPr lang="en-US" sz="3200" dirty="0">
                <a:latin typeface="Bernard MT Condensed" panose="02050806060905020404" pitchFamily="18" charset="0"/>
              </a:rPr>
              <a:t> 2018):</a:t>
            </a:r>
            <a:br>
              <a:rPr lang="en-US" sz="3200" dirty="0">
                <a:latin typeface="Bernard MT Condensed" panose="02050806060905020404" pitchFamily="18" charset="0"/>
              </a:rPr>
            </a:br>
            <a:endParaRPr lang="en-US" sz="32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32856"/>
            <a:ext cx="7128792" cy="4032448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 fontScale="55000" lnSpcReduction="20000"/>
          </a:bodyPr>
          <a:lstStyle/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3800" dirty="0" err="1">
                <a:latin typeface="+mj-lt"/>
              </a:rPr>
              <a:t>Tulislah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alasan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mengapa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kita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membenci</a:t>
            </a:r>
            <a:r>
              <a:rPr lang="en-US" sz="3800" dirty="0">
                <a:latin typeface="+mj-lt"/>
              </a:rPr>
              <a:t> orang </a:t>
            </a:r>
            <a:r>
              <a:rPr lang="en-US" sz="3800" dirty="0" err="1">
                <a:latin typeface="+mj-lt"/>
              </a:rPr>
              <a:t>tersebut</a:t>
            </a:r>
            <a:endParaRPr lang="en-US" sz="3800" dirty="0">
              <a:latin typeface="+mj-lt"/>
            </a:endParaRP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3800" dirty="0" err="1">
                <a:latin typeface="+mj-lt"/>
              </a:rPr>
              <a:t>Tuliskan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tindakan</a:t>
            </a:r>
            <a:r>
              <a:rPr lang="en-US" sz="3800" dirty="0">
                <a:latin typeface="+mj-lt"/>
              </a:rPr>
              <a:t> yang </a:t>
            </a:r>
            <a:r>
              <a:rPr lang="en-US" sz="3800" dirty="0" err="1">
                <a:latin typeface="+mj-lt"/>
              </a:rPr>
              <a:t>akan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kita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lakukan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jika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bertemu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dengan</a:t>
            </a:r>
            <a:r>
              <a:rPr lang="en-US" sz="3800" dirty="0">
                <a:latin typeface="+mj-lt"/>
              </a:rPr>
              <a:t> orang </a:t>
            </a:r>
            <a:r>
              <a:rPr lang="en-US" sz="3800" dirty="0" err="1">
                <a:latin typeface="+mj-lt"/>
              </a:rPr>
              <a:t>tersebut</a:t>
            </a:r>
            <a:r>
              <a:rPr lang="en-US" sz="3800" dirty="0">
                <a:latin typeface="+mj-lt"/>
              </a:rPr>
              <a:t> agar </a:t>
            </a:r>
            <a:r>
              <a:rPr lang="en-US" sz="3800" dirty="0" err="1">
                <a:latin typeface="+mj-lt"/>
              </a:rPr>
              <a:t>mengubahnya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menjadi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lebih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baik</a:t>
            </a:r>
            <a:r>
              <a:rPr lang="en-US" sz="3800" dirty="0">
                <a:latin typeface="+mj-lt"/>
              </a:rPr>
              <a:t>. </a:t>
            </a:r>
            <a:r>
              <a:rPr lang="en-US" sz="3800" dirty="0" err="1">
                <a:latin typeface="+mj-lt"/>
              </a:rPr>
              <a:t>Tuliskan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tiga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hal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baik</a:t>
            </a:r>
            <a:r>
              <a:rPr lang="en-US" sz="3800" dirty="0">
                <a:latin typeface="+mj-lt"/>
              </a:rPr>
              <a:t> yang </a:t>
            </a:r>
            <a:r>
              <a:rPr lang="en-US" sz="3800" dirty="0" err="1">
                <a:latin typeface="+mj-lt"/>
              </a:rPr>
              <a:t>akan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kita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lakukan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jika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bertemu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dengannya</a:t>
            </a:r>
            <a:r>
              <a:rPr lang="en-US" sz="3800" dirty="0">
                <a:latin typeface="+mj-lt"/>
              </a:rPr>
              <a:t>!</a:t>
            </a: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3800" dirty="0" err="1">
                <a:latin typeface="+mj-lt"/>
              </a:rPr>
              <a:t>Sekarang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ingat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tuliskan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kebaikan-kebaikan</a:t>
            </a:r>
            <a:r>
              <a:rPr lang="en-US" sz="3800" dirty="0">
                <a:latin typeface="+mj-lt"/>
              </a:rPr>
              <a:t> orang </a:t>
            </a:r>
            <a:r>
              <a:rPr lang="en-US" sz="3800" dirty="0" err="1">
                <a:latin typeface="+mj-lt"/>
              </a:rPr>
              <a:t>itu</a:t>
            </a:r>
            <a:endParaRPr lang="en-US" sz="3800" dirty="0">
              <a:latin typeface="+mj-lt"/>
            </a:endParaRP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3800" dirty="0">
                <a:latin typeface="+mj-lt"/>
              </a:rPr>
              <a:t>Duduk </a:t>
            </a:r>
            <a:r>
              <a:rPr lang="en-US" sz="3800" dirty="0" err="1">
                <a:latin typeface="+mj-lt"/>
              </a:rPr>
              <a:t>atau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berbaringlah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dengan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nyaman</a:t>
            </a:r>
            <a:r>
              <a:rPr lang="en-US" sz="3800" dirty="0">
                <a:latin typeface="+mj-lt"/>
              </a:rPr>
              <a:t>, </a:t>
            </a:r>
            <a:r>
              <a:rPr lang="en-US" sz="3800" dirty="0" err="1">
                <a:latin typeface="+mj-lt"/>
              </a:rPr>
              <a:t>pejamkan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mata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biarkan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tubuh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kita</a:t>
            </a:r>
            <a:r>
              <a:rPr lang="en-US" sz="3800" dirty="0">
                <a:latin typeface="+mj-lt"/>
              </a:rPr>
              <a:t> diam. </a:t>
            </a:r>
            <a:r>
              <a:rPr lang="en-US" sz="3800" dirty="0" err="1">
                <a:latin typeface="+mj-lt"/>
              </a:rPr>
              <a:t>Istirahatlah</a:t>
            </a:r>
            <a:r>
              <a:rPr lang="en-US" sz="3800" dirty="0">
                <a:latin typeface="+mj-lt"/>
              </a:rPr>
              <a:t> agar </a:t>
            </a:r>
            <a:r>
              <a:rPr lang="en-US" sz="3800" dirty="0" err="1">
                <a:latin typeface="+mj-lt"/>
              </a:rPr>
              <a:t>kita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dapat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merasakan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hikmah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dari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kejadian</a:t>
            </a:r>
            <a:r>
              <a:rPr lang="en-US" sz="3800" dirty="0">
                <a:latin typeface="+mj-lt"/>
              </a:rPr>
              <a:t> yang </a:t>
            </a:r>
            <a:r>
              <a:rPr lang="en-US" sz="3800" dirty="0" err="1">
                <a:latin typeface="+mj-lt"/>
              </a:rPr>
              <a:t>kita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alami</a:t>
            </a:r>
            <a:r>
              <a:rPr lang="en-US" sz="3800" dirty="0">
                <a:latin typeface="+mj-lt"/>
              </a:rPr>
              <a:t>.</a:t>
            </a: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3800" dirty="0" err="1">
                <a:latin typeface="+mj-lt"/>
              </a:rPr>
              <a:t>Kemudian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berdoalah</a:t>
            </a:r>
            <a:r>
              <a:rPr lang="en-US" sz="3800" dirty="0">
                <a:latin typeface="+mj-lt"/>
              </a:rPr>
              <a:t>, </a:t>
            </a:r>
            <a:r>
              <a:rPr lang="en-US" sz="3800" dirty="0" err="1">
                <a:latin typeface="+mj-lt"/>
              </a:rPr>
              <a:t>rasakan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suasananya</a:t>
            </a:r>
            <a:r>
              <a:rPr lang="en-US" sz="3800" dirty="0">
                <a:latin typeface="+mj-lt"/>
              </a:rPr>
              <a:t>, </a:t>
            </a:r>
            <a:r>
              <a:rPr lang="en-US" sz="3800" dirty="0" err="1">
                <a:latin typeface="+mj-lt"/>
              </a:rPr>
              <a:t>ikhlaskan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apa</a:t>
            </a:r>
            <a:r>
              <a:rPr lang="en-US" sz="3800" dirty="0">
                <a:latin typeface="+mj-lt"/>
              </a:rPr>
              <a:t> yang </a:t>
            </a:r>
            <a:r>
              <a:rPr lang="en-US" sz="3800" dirty="0" err="1">
                <a:latin typeface="+mj-lt"/>
              </a:rPr>
              <a:t>pernah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dilakukannya</a:t>
            </a:r>
            <a:r>
              <a:rPr lang="en-US" sz="3800" dirty="0">
                <a:latin typeface="+mj-lt"/>
              </a:rPr>
              <a:t>, </a:t>
            </a:r>
            <a:r>
              <a:rPr lang="en-US" sz="3800" dirty="0" err="1">
                <a:latin typeface="+mj-lt"/>
              </a:rPr>
              <a:t>bayangkan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kebaikan</a:t>
            </a:r>
            <a:r>
              <a:rPr lang="en-US" sz="3800" dirty="0">
                <a:latin typeface="+mj-lt"/>
              </a:rPr>
              <a:t> orang </a:t>
            </a:r>
            <a:r>
              <a:rPr lang="en-US" sz="3800" dirty="0" err="1">
                <a:latin typeface="+mj-lt"/>
              </a:rPr>
              <a:t>itu</a:t>
            </a:r>
            <a:r>
              <a:rPr lang="en-US" sz="3800" dirty="0">
                <a:latin typeface="+mj-lt"/>
              </a:rPr>
              <a:t>, </a:t>
            </a:r>
            <a:r>
              <a:rPr lang="en-US" sz="3800" dirty="0" err="1">
                <a:latin typeface="+mj-lt"/>
              </a:rPr>
              <a:t>dan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lakukan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perbuatan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baik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jika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kita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bertemu</a:t>
            </a:r>
            <a:r>
              <a:rPr lang="en-US" sz="3800" dirty="0">
                <a:latin typeface="+mj-lt"/>
              </a:rPr>
              <a:t> </a:t>
            </a:r>
            <a:r>
              <a:rPr lang="en-US" sz="3800" dirty="0" err="1">
                <a:latin typeface="+mj-lt"/>
              </a:rPr>
              <a:t>dengannya</a:t>
            </a:r>
            <a:r>
              <a:rPr lang="en-US" sz="29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779912" y="1700808"/>
            <a:ext cx="180020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9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620688"/>
            <a:ext cx="8204448" cy="5760640"/>
          </a:xfrm>
        </p:spPr>
        <p:txBody>
          <a:bodyPr>
            <a:normAutofit/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MENGIKHLASKAN</a:t>
            </a:r>
            <a:r>
              <a:rPr lang="en-US" dirty="0"/>
              <a:t>: </a:t>
            </a:r>
            <a:r>
              <a:rPr lang="en-US" dirty="0" err="1"/>
              <a:t>melepaskan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penyesalan</a:t>
            </a:r>
            <a:r>
              <a:rPr lang="en-US" dirty="0"/>
              <a:t>. </a:t>
            </a:r>
            <a:r>
              <a:rPr lang="en-US" dirty="0" err="1"/>
              <a:t>Ikhlas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ketrampilan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berserah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(</a:t>
            </a:r>
            <a:r>
              <a:rPr lang="en-US" dirty="0" err="1"/>
              <a:t>keinginan</a:t>
            </a:r>
            <a:r>
              <a:rPr lang="en-US" dirty="0"/>
              <a:t>, </a:t>
            </a:r>
            <a:r>
              <a:rPr lang="en-US" dirty="0" err="1"/>
              <a:t>harapan</a:t>
            </a:r>
            <a:r>
              <a:rPr lang="en-US" dirty="0"/>
              <a:t>, </a:t>
            </a:r>
            <a:r>
              <a:rPr lang="en-US" dirty="0" err="1"/>
              <a:t>cita-cita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(</a:t>
            </a:r>
            <a:r>
              <a:rPr lang="en-US" dirty="0" err="1"/>
              <a:t>ketakutan</a:t>
            </a:r>
            <a:r>
              <a:rPr lang="en-US" dirty="0"/>
              <a:t>, </a:t>
            </a:r>
            <a:r>
              <a:rPr lang="en-US" dirty="0" err="1"/>
              <a:t>kecemasan</a:t>
            </a:r>
            <a:r>
              <a:rPr lang="en-US" dirty="0"/>
              <a:t>, </a:t>
            </a:r>
            <a:r>
              <a:rPr lang="en-US" dirty="0" err="1"/>
              <a:t>kekhawatiran</a:t>
            </a:r>
            <a:r>
              <a:rPr lang="en-US" dirty="0"/>
              <a:t>)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sumbernya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. (Yusuf et al. 2017)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Bernard MT Condensed" panose="02050806060905020404" pitchFamily="18" charset="0"/>
              </a:rPr>
              <a:t>MENCINTAI</a:t>
            </a:r>
            <a:r>
              <a:rPr lang="en-US" dirty="0"/>
              <a:t>: </a:t>
            </a:r>
            <a:r>
              <a:rPr lang="en-US" dirty="0" err="1"/>
              <a:t>mengekspresikan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dicintai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,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,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 lain.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Bernard MT Condensed" panose="02050806060905020404" pitchFamily="18" charset="0"/>
              </a:rPr>
              <a:t>RASA PERCAYA/MEMPERCAYAI</a:t>
            </a:r>
            <a:r>
              <a:rPr lang="en-US" dirty="0"/>
              <a:t>: </a:t>
            </a:r>
            <a:r>
              <a:rPr lang="en-US" dirty="0" err="1"/>
              <a:t>melatih</a:t>
            </a:r>
            <a:r>
              <a:rPr lang="en-US" dirty="0"/>
              <a:t> rasa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 lain, rasa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terasa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, </a:t>
            </a:r>
            <a:r>
              <a:rPr lang="en-US" dirty="0" err="1"/>
              <a:t>keterbukaan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34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Autofit/>
          </a:bodyPr>
          <a:lstStyle/>
          <a:p>
            <a:pPr lvl="3" algn="l" rtl="0">
              <a:spcBef>
                <a:spcPct val="0"/>
              </a:spcBef>
            </a:pPr>
            <a:r>
              <a:rPr lang="en-US" sz="3200" dirty="0">
                <a:latin typeface="Bernard MT Condensed" panose="02050806060905020404" pitchFamily="18" charset="0"/>
              </a:rPr>
              <a:t>MOTIVASI SPIRITUAL DENGAN BERSYUKUR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504056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800" dirty="0" err="1">
                <a:latin typeface="Perpetua" panose="02020502060401020303" pitchFamily="18" charset="0"/>
              </a:rPr>
              <a:t>Memunculkan</a:t>
            </a:r>
            <a:r>
              <a:rPr lang="en-US" sz="2800" dirty="0">
                <a:latin typeface="Perpetua" panose="02020502060401020303" pitchFamily="18" charset="0"/>
              </a:rPr>
              <a:t> rasa </a:t>
            </a:r>
            <a:r>
              <a:rPr lang="en-US" sz="2800" dirty="0" err="1">
                <a:latin typeface="Perpetua" panose="02020502060401020303" pitchFamily="18" charset="0"/>
              </a:rPr>
              <a:t>bersyukur</a:t>
            </a:r>
            <a:r>
              <a:rPr lang="en-US" sz="2800" dirty="0">
                <a:latin typeface="Perpetua" panose="02020502060401020303" pitchFamily="18" charset="0"/>
              </a:rPr>
              <a:t>, </a:t>
            </a:r>
            <a:r>
              <a:rPr lang="en-US" sz="2800" dirty="0" err="1">
                <a:latin typeface="Perpetua" panose="02020502060401020303" pitchFamily="18" charset="0"/>
              </a:rPr>
              <a:t>merasakan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anugerah</a:t>
            </a:r>
            <a:r>
              <a:rPr lang="en-US" sz="2800" dirty="0"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latin typeface="Perpetua" panose="02020502060401020303" pitchFamily="18" charset="0"/>
              </a:rPr>
              <a:t>dilimpahkan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Tuhan</a:t>
            </a:r>
            <a:endParaRPr lang="en-US" sz="2800" dirty="0">
              <a:latin typeface="Perpetua" panose="02020502060401020303" pitchFamily="18" charset="0"/>
            </a:endParaRPr>
          </a:p>
          <a:p>
            <a:r>
              <a:rPr lang="en-US" sz="2800" dirty="0">
                <a:latin typeface="Perpetua" panose="02020502060401020303" pitchFamily="18" charset="0"/>
              </a:rPr>
              <a:t>Proses </a:t>
            </a:r>
            <a:r>
              <a:rPr lang="en-US" sz="2800" dirty="0" err="1">
                <a:latin typeface="Perpetua" panose="02020502060401020303" pitchFamily="18" charset="0"/>
              </a:rPr>
              <a:t>langkah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tindakan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teknik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bersyukur</a:t>
            </a:r>
            <a:r>
              <a:rPr lang="en-US" sz="2800" dirty="0">
                <a:latin typeface="Perpetua" panose="02020502060401020303" pitchFamily="18" charset="0"/>
              </a:rPr>
              <a:t>:</a:t>
            </a: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2800" dirty="0" err="1">
                <a:latin typeface="Perpetua" panose="02020502060401020303" pitchFamily="18" charset="0"/>
              </a:rPr>
              <a:t>Dalam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kondisi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rileks</a:t>
            </a:r>
            <a:r>
              <a:rPr lang="en-US" sz="2800" dirty="0">
                <a:latin typeface="Perpetua" panose="02020502060401020303" pitchFamily="18" charset="0"/>
              </a:rPr>
              <a:t>, </a:t>
            </a:r>
            <a:r>
              <a:rPr lang="en-US" sz="2800" dirty="0" err="1">
                <a:latin typeface="Perpetua" panose="02020502060401020303" pitchFamily="18" charset="0"/>
              </a:rPr>
              <a:t>atur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nafas</a:t>
            </a:r>
            <a:r>
              <a:rPr lang="en-US" sz="2800" dirty="0"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latin typeface="Perpetua" panose="02020502060401020303" pitchFamily="18" charset="0"/>
              </a:rPr>
              <a:t>nyaman</a:t>
            </a:r>
            <a:endParaRPr lang="en-US" sz="2800" dirty="0">
              <a:latin typeface="Perpetua" panose="02020502060401020303" pitchFamily="18" charset="0"/>
            </a:endParaRP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2800" dirty="0" err="1">
                <a:latin typeface="Perpetua" panose="02020502060401020303" pitchFamily="18" charset="0"/>
              </a:rPr>
              <a:t>Ingat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secara</a:t>
            </a:r>
            <a:r>
              <a:rPr lang="en-US" sz="2800" dirty="0">
                <a:latin typeface="Perpetua" panose="02020502060401020303" pitchFamily="18" charset="0"/>
              </a:rPr>
              <a:t> detail </a:t>
            </a:r>
            <a:r>
              <a:rPr lang="en-US" sz="2800" dirty="0" err="1">
                <a:latin typeface="Perpetua" panose="02020502060401020303" pitchFamily="18" charset="0"/>
              </a:rPr>
              <a:t>tentang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kenikmatan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dan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anugerah</a:t>
            </a:r>
            <a:r>
              <a:rPr lang="en-US" sz="2800" dirty="0"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latin typeface="Perpetua" panose="02020502060401020303" pitchFamily="18" charset="0"/>
              </a:rPr>
              <a:t>telah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diberikan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Tuhan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setiap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harinya</a:t>
            </a:r>
            <a:r>
              <a:rPr lang="en-US" sz="2800" dirty="0">
                <a:latin typeface="Perpetua" panose="02020502060401020303" pitchFamily="18" charset="0"/>
              </a:rPr>
              <a:t>.</a:t>
            </a: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2800" dirty="0" err="1">
                <a:latin typeface="Perpetua" panose="02020502060401020303" pitchFamily="18" charset="0"/>
              </a:rPr>
              <a:t>Ucapkan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syukur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pada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Tuhan</a:t>
            </a:r>
            <a:r>
              <a:rPr lang="en-US" sz="2800" dirty="0">
                <a:latin typeface="Perpetua" panose="02020502060401020303" pitchFamily="18" charset="0"/>
              </a:rPr>
              <a:t>. </a:t>
            </a:r>
            <a:r>
              <a:rPr lang="en-US" sz="2800" dirty="0" err="1">
                <a:latin typeface="Perpetua" panose="02020502060401020303" pitchFamily="18" charset="0"/>
              </a:rPr>
              <a:t>Misalnya</a:t>
            </a:r>
            <a:r>
              <a:rPr lang="en-US" sz="2800" dirty="0">
                <a:latin typeface="Perpetua" panose="02020502060401020303" pitchFamily="18" charset="0"/>
              </a:rPr>
              <a:t>; “</a:t>
            </a:r>
            <a:r>
              <a:rPr lang="en-US" sz="2800" dirty="0" err="1">
                <a:latin typeface="Perpetua" panose="02020502060401020303" pitchFamily="18" charset="0"/>
              </a:rPr>
              <a:t>terima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kasih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Tuhan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atas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kesempatan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bisa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merasakan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hari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ini</a:t>
            </a:r>
            <a:r>
              <a:rPr lang="en-US" sz="2800" dirty="0">
                <a:latin typeface="Perpetua" panose="02020502060401020303" pitchFamily="18" charset="0"/>
              </a:rPr>
              <a:t>, </a:t>
            </a:r>
            <a:r>
              <a:rPr lang="en-US" sz="2800" dirty="0" err="1">
                <a:latin typeface="Perpetua" panose="02020502060401020303" pitchFamily="18" charset="0"/>
              </a:rPr>
              <a:t>masih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bisa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beribadah</a:t>
            </a:r>
            <a:r>
              <a:rPr lang="en-US" sz="2800" dirty="0">
                <a:latin typeface="Perpetua" panose="02020502060401020303" pitchFamily="18" charset="0"/>
              </a:rPr>
              <a:t>, </a:t>
            </a:r>
            <a:r>
              <a:rPr lang="en-US" sz="2800" dirty="0" err="1">
                <a:latin typeface="Perpetua" panose="02020502060401020303" pitchFamily="18" charset="0"/>
              </a:rPr>
              <a:t>masih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bermanfaat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bagi</a:t>
            </a:r>
            <a:r>
              <a:rPr lang="en-US" sz="2800" dirty="0">
                <a:latin typeface="Perpetua" panose="02020502060401020303" pitchFamily="18" charset="0"/>
              </a:rPr>
              <a:t> orang lain </a:t>
            </a:r>
            <a:r>
              <a:rPr lang="en-US" sz="2800" dirty="0" err="1">
                <a:latin typeface="Perpetua" panose="02020502060401020303" pitchFamily="18" charset="0"/>
              </a:rPr>
              <a:t>atas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keridhaan</a:t>
            </a:r>
            <a:r>
              <a:rPr lang="en-US" sz="2800" dirty="0">
                <a:latin typeface="Perpetua" panose="02020502060401020303" pitchFamily="18" charset="0"/>
              </a:rPr>
              <a:t>-Mu”.</a:t>
            </a: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2800" dirty="0" err="1">
                <a:latin typeface="Perpetua" panose="02020502060401020303" pitchFamily="18" charset="0"/>
              </a:rPr>
              <a:t>Bandingkan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betapa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banyak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kenikmatan</a:t>
            </a:r>
            <a:r>
              <a:rPr lang="en-US" sz="2800" dirty="0"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latin typeface="Perpetua" panose="02020502060401020303" pitchFamily="18" charset="0"/>
              </a:rPr>
              <a:t>diperoleh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daripada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ujian</a:t>
            </a:r>
            <a:r>
              <a:rPr lang="en-US" sz="2800" dirty="0"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latin typeface="Perpetua" panose="02020502060401020303" pitchFamily="18" charset="0"/>
              </a:rPr>
              <a:t>diberikan</a:t>
            </a:r>
            <a:r>
              <a:rPr lang="en-US" sz="2800" dirty="0">
                <a:latin typeface="Perpetua" panose="02020502060401020303" pitchFamily="18" charset="0"/>
              </a:rPr>
              <a:t>.</a:t>
            </a:r>
          </a:p>
          <a:p>
            <a:pPr marL="457200" lvl="0" indent="-457200">
              <a:buClrTx/>
              <a:buSzPct val="100000"/>
              <a:buFont typeface="+mj-lt"/>
              <a:buAutoNum type="arabicPeriod"/>
            </a:pPr>
            <a:r>
              <a:rPr lang="en-US" sz="2800" dirty="0" err="1">
                <a:latin typeface="Perpetua" panose="02020502060401020303" pitchFamily="18" charset="0"/>
              </a:rPr>
              <a:t>Ucapkan</a:t>
            </a:r>
            <a:r>
              <a:rPr lang="en-US" sz="2800" dirty="0">
                <a:latin typeface="Perpetua" panose="02020502060401020303" pitchFamily="18" charset="0"/>
              </a:rPr>
              <a:t> “Alhamdulillah </a:t>
            </a:r>
            <a:r>
              <a:rPr lang="en-US" sz="2800" dirty="0" err="1">
                <a:latin typeface="Perpetua" panose="02020502060401020303" pitchFamily="18" charset="0"/>
              </a:rPr>
              <a:t>untuk</a:t>
            </a:r>
            <a:r>
              <a:rPr lang="en-US" sz="2800" dirty="0">
                <a:latin typeface="Perpetua" panose="02020502060401020303" pitchFamily="18" charset="0"/>
              </a:rPr>
              <a:t> agama </a:t>
            </a:r>
            <a:r>
              <a:rPr lang="en-US" sz="2800" dirty="0" err="1">
                <a:latin typeface="Perpetua" panose="02020502060401020303" pitchFamily="18" charset="0"/>
              </a:rPr>
              <a:t>islam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atau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ungkapan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syukur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lainnya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bagi</a:t>
            </a:r>
            <a:r>
              <a:rPr lang="en-US" sz="2800" dirty="0">
                <a:latin typeface="Perpetua" panose="02020502060401020303" pitchFamily="18" charset="0"/>
              </a:rPr>
              <a:t> agama lain.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2411760" y="980728"/>
            <a:ext cx="3096344" cy="36004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4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08" y="-85402"/>
            <a:ext cx="7772400" cy="63408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Contoh</a:t>
            </a:r>
            <a:r>
              <a:rPr lang="en-US" sz="2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Kasus</a:t>
            </a:r>
            <a:r>
              <a:rPr lang="en-US" sz="2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2592288"/>
          </a:xfrm>
          <a:solidFill>
            <a:srgbClr val="FFFF00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00" dirty="0" err="1">
                <a:latin typeface="Perpetua" panose="02020502060401020303" pitchFamily="18" charset="0"/>
              </a:rPr>
              <a:t>Anggita</a:t>
            </a:r>
            <a:r>
              <a:rPr lang="en-US" sz="2300" dirty="0">
                <a:latin typeface="Perpetua" panose="02020502060401020303" pitchFamily="18" charset="0"/>
              </a:rPr>
              <a:t>, 23 </a:t>
            </a:r>
            <a:r>
              <a:rPr lang="en-US" sz="2300" dirty="0" err="1">
                <a:latin typeface="Perpetua" panose="02020502060401020303" pitchFamily="18" charset="0"/>
              </a:rPr>
              <a:t>tahun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gadis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desa</a:t>
            </a:r>
            <a:r>
              <a:rPr lang="en-US" sz="2300" dirty="0">
                <a:latin typeface="Perpetua" panose="02020502060401020303" pitchFamily="18" charset="0"/>
              </a:rPr>
              <a:t> yang </a:t>
            </a:r>
            <a:r>
              <a:rPr lang="en-US" sz="2300" dirty="0" err="1">
                <a:latin typeface="Perpetua" panose="02020502060401020303" pitchFamily="18" charset="0"/>
              </a:rPr>
              <a:t>menerima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cinta</a:t>
            </a:r>
            <a:r>
              <a:rPr lang="en-US" sz="2300" dirty="0">
                <a:latin typeface="Perpetua" panose="02020502060401020303" pitchFamily="18" charset="0"/>
              </a:rPr>
              <a:t> Mas </a:t>
            </a:r>
            <a:r>
              <a:rPr lang="en-US" sz="2300" dirty="0" err="1">
                <a:latin typeface="Perpetua" panose="02020502060401020303" pitchFamily="18" charset="0"/>
              </a:rPr>
              <a:t>Yanto</a:t>
            </a:r>
            <a:r>
              <a:rPr lang="en-US" sz="2300" dirty="0">
                <a:latin typeface="Perpetua" panose="02020502060401020303" pitchFamily="18" charset="0"/>
              </a:rPr>
              <a:t>, </a:t>
            </a:r>
            <a:r>
              <a:rPr lang="en-US" sz="2300" dirty="0" err="1">
                <a:latin typeface="Perpetua" panose="02020502060401020303" pitchFamily="18" charset="0"/>
              </a:rPr>
              <a:t>pemuda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tetangga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desa</a:t>
            </a:r>
            <a:r>
              <a:rPr lang="en-US" sz="2300" dirty="0">
                <a:latin typeface="Perpetua" panose="02020502060401020303" pitchFamily="18" charset="0"/>
              </a:rPr>
              <a:t>. Mas </a:t>
            </a:r>
            <a:r>
              <a:rPr lang="en-US" sz="2300" dirty="0" err="1">
                <a:latin typeface="Perpetua" panose="02020502060401020303" pitchFamily="18" charset="0"/>
              </a:rPr>
              <a:t>Yanto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minta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ijin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pergi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merantau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ke</a:t>
            </a:r>
            <a:r>
              <a:rPr lang="en-US" sz="2300" dirty="0">
                <a:latin typeface="Perpetua" panose="02020502060401020303" pitchFamily="18" charset="0"/>
              </a:rPr>
              <a:t> Kalimantan </a:t>
            </a:r>
            <a:r>
              <a:rPr lang="en-US" sz="2300" dirty="0" err="1">
                <a:latin typeface="Perpetua" panose="02020502060401020303" pitchFamily="18" charset="0"/>
              </a:rPr>
              <a:t>dan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berjanji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sepulangnya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dari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rantau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ia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akan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melamar</a:t>
            </a:r>
            <a:r>
              <a:rPr lang="en-US" sz="2300" dirty="0">
                <a:latin typeface="Perpetua" panose="02020502060401020303" pitchFamily="18" charset="0"/>
              </a:rPr>
              <a:t>. </a:t>
            </a:r>
            <a:r>
              <a:rPr lang="en-US" sz="2300" dirty="0" err="1">
                <a:latin typeface="Perpetua" panose="02020502060401020303" pitchFamily="18" charset="0"/>
              </a:rPr>
              <a:t>Sejak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ia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meninggalkan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tanah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kampung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ini</a:t>
            </a:r>
            <a:r>
              <a:rPr lang="en-US" sz="2300" dirty="0">
                <a:latin typeface="Perpetua" panose="02020502060401020303" pitchFamily="18" charset="0"/>
              </a:rPr>
              <a:t>, </a:t>
            </a:r>
            <a:r>
              <a:rPr lang="en-US" sz="2300" dirty="0" err="1">
                <a:latin typeface="Perpetua" panose="02020502060401020303" pitchFamily="18" charset="0"/>
              </a:rPr>
              <a:t>semua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doa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saya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hanya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untuknya</a:t>
            </a:r>
            <a:r>
              <a:rPr lang="en-US" sz="2300" dirty="0">
                <a:latin typeface="Perpetua" panose="02020502060401020303" pitchFamily="18" charset="0"/>
              </a:rPr>
              <a:t> Mas </a:t>
            </a:r>
            <a:r>
              <a:rPr lang="en-US" sz="2300" dirty="0" err="1">
                <a:latin typeface="Perpetua" panose="02020502060401020303" pitchFamily="18" charset="0"/>
              </a:rPr>
              <a:t>Yanto</a:t>
            </a:r>
            <a:r>
              <a:rPr lang="en-US" sz="2300" dirty="0">
                <a:latin typeface="Perpetua" panose="02020502060401020303" pitchFamily="18" charset="0"/>
              </a:rPr>
              <a:t>. </a:t>
            </a:r>
            <a:r>
              <a:rPr lang="en-US" sz="2300" dirty="0" err="1">
                <a:latin typeface="Perpetua" panose="02020502060401020303" pitchFamily="18" charset="0"/>
              </a:rPr>
              <a:t>Selama</a:t>
            </a:r>
            <a:r>
              <a:rPr lang="en-US" sz="2300" dirty="0">
                <a:latin typeface="Perpetua" panose="02020502060401020303" pitchFamily="18" charset="0"/>
              </a:rPr>
              <a:t> 3 </a:t>
            </a:r>
            <a:r>
              <a:rPr lang="en-US" sz="2300" dirty="0" err="1">
                <a:latin typeface="Perpetua" panose="02020502060401020303" pitchFamily="18" charset="0"/>
              </a:rPr>
              <a:t>tahun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saya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menunggunya</a:t>
            </a:r>
            <a:r>
              <a:rPr lang="en-US" sz="2300" dirty="0">
                <a:latin typeface="Perpetua" panose="02020502060401020303" pitchFamily="18" charset="0"/>
              </a:rPr>
              <a:t>, </a:t>
            </a:r>
            <a:r>
              <a:rPr lang="en-US" sz="2300" dirty="0" err="1">
                <a:latin typeface="Perpetua" panose="02020502060401020303" pitchFamily="18" charset="0"/>
              </a:rPr>
              <a:t>bahkan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kunjungan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pinangan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sejumlah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pria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dengan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halus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saya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tolak</a:t>
            </a:r>
            <a:r>
              <a:rPr lang="en-US" sz="2300" dirty="0">
                <a:latin typeface="Perpetua" panose="02020502060401020303" pitchFamily="18" charset="0"/>
              </a:rPr>
              <a:t>. </a:t>
            </a:r>
            <a:r>
              <a:rPr lang="en-US" sz="2300" dirty="0" err="1">
                <a:latin typeface="Perpetua" panose="02020502060401020303" pitchFamily="18" charset="0"/>
              </a:rPr>
              <a:t>Siapa</a:t>
            </a:r>
            <a:r>
              <a:rPr lang="en-US" sz="2300" dirty="0">
                <a:latin typeface="Perpetua" panose="02020502060401020303" pitchFamily="18" charset="0"/>
              </a:rPr>
              <a:t> yang </a:t>
            </a:r>
            <a:r>
              <a:rPr lang="en-US" sz="2300" dirty="0" err="1">
                <a:latin typeface="Perpetua" panose="02020502060401020303" pitchFamily="18" charset="0"/>
              </a:rPr>
              <a:t>tidak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geram</a:t>
            </a:r>
            <a:r>
              <a:rPr lang="en-US" sz="2300" dirty="0">
                <a:latin typeface="Perpetua" panose="02020502060401020303" pitchFamily="18" charset="0"/>
              </a:rPr>
              <a:t>, </a:t>
            </a:r>
            <a:r>
              <a:rPr lang="en-US" sz="2300" dirty="0" err="1">
                <a:latin typeface="Perpetua" panose="02020502060401020303" pitchFamily="18" charset="0"/>
              </a:rPr>
              <a:t>marah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tiba-tiba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saya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mendengar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kabar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dari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keluarganya</a:t>
            </a:r>
            <a:r>
              <a:rPr lang="en-US" sz="2300" dirty="0">
                <a:latin typeface="Perpetua" panose="02020502060401020303" pitchFamily="18" charset="0"/>
              </a:rPr>
              <a:t>, </a:t>
            </a:r>
            <a:r>
              <a:rPr lang="en-US" sz="2300" dirty="0" err="1">
                <a:latin typeface="Perpetua" panose="02020502060401020303" pitchFamily="18" charset="0"/>
              </a:rPr>
              <a:t>mereka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menagatakan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bahwa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ia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telah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menikah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dengan</a:t>
            </a:r>
            <a:r>
              <a:rPr lang="en-US" sz="2300" dirty="0">
                <a:latin typeface="Perpetua" panose="02020502060401020303" pitchFamily="18" charset="0"/>
              </a:rPr>
              <a:t> orang </a:t>
            </a:r>
            <a:r>
              <a:rPr lang="en-US" sz="2300" dirty="0" err="1">
                <a:latin typeface="Perpetua" panose="02020502060401020303" pitchFamily="18" charset="0"/>
              </a:rPr>
              <a:t>rantau</a:t>
            </a:r>
            <a:r>
              <a:rPr lang="en-US" sz="2300" dirty="0">
                <a:latin typeface="Perpetua" panose="02020502060401020303" pitchFamily="18" charset="0"/>
              </a:rPr>
              <a:t>, </a:t>
            </a:r>
            <a:r>
              <a:rPr lang="en-US" sz="2300" dirty="0" err="1">
                <a:latin typeface="Perpetua" panose="02020502060401020303" pitchFamily="18" charset="0"/>
              </a:rPr>
              <a:t>anak</a:t>
            </a:r>
            <a:r>
              <a:rPr lang="en-US" sz="2300" dirty="0">
                <a:latin typeface="Perpetua" panose="02020502060401020303" pitchFamily="18" charset="0"/>
              </a:rPr>
              <a:t> </a:t>
            </a:r>
            <a:r>
              <a:rPr lang="en-US" sz="2300" dirty="0" err="1">
                <a:latin typeface="Perpetua" panose="02020502060401020303" pitchFamily="18" charset="0"/>
              </a:rPr>
              <a:t>saudagar</a:t>
            </a:r>
            <a:r>
              <a:rPr lang="en-US" sz="2300" dirty="0">
                <a:latin typeface="Perpetua" panose="02020502060401020303" pitchFamily="18" charset="0"/>
              </a:rPr>
              <a:t>. </a:t>
            </a:r>
          </a:p>
        </p:txBody>
      </p:sp>
      <p:sp>
        <p:nvSpPr>
          <p:cNvPr id="4" name="Down Arrow 3"/>
          <p:cNvSpPr/>
          <p:nvPr/>
        </p:nvSpPr>
        <p:spPr>
          <a:xfrm>
            <a:off x="3923928" y="3068960"/>
            <a:ext cx="1440160" cy="21602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7504" y="3356992"/>
            <a:ext cx="8964488" cy="331236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 err="1">
                <a:latin typeface="Arial Rounded MT Bold" panose="020F0704030504030204" pitchFamily="34" charset="0"/>
              </a:rPr>
              <a:t>Renungan</a:t>
            </a:r>
            <a:r>
              <a:rPr lang="en-US" sz="2000" dirty="0">
                <a:latin typeface="Arial Rounded MT Bold" panose="020F0704030504030204" pitchFamily="34" charset="0"/>
              </a:rPr>
              <a:t>:</a:t>
            </a:r>
          </a:p>
          <a:p>
            <a:pPr algn="ctr"/>
            <a:r>
              <a:rPr lang="en-US" sz="2000" dirty="0"/>
              <a:t>1.) </a:t>
            </a:r>
            <a:r>
              <a:rPr lang="en-US" sz="2000" dirty="0" err="1"/>
              <a:t>Peristiwa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kritisi</a:t>
            </a:r>
            <a:r>
              <a:rPr lang="en-US" sz="2000" dirty="0"/>
              <a:t>, </a:t>
            </a:r>
            <a:r>
              <a:rPr lang="en-US" sz="2000" dirty="0" err="1"/>
              <a:t>amatilah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seksama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dirasakan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pikiran</a:t>
            </a:r>
            <a:r>
              <a:rPr lang="en-US" sz="2000" dirty="0"/>
              <a:t> yang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dilakukannya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?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alasan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batal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/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perasaan</a:t>
            </a:r>
            <a:r>
              <a:rPr lang="en-US" sz="2000" dirty="0"/>
              <a:t> yang </a:t>
            </a:r>
            <a:r>
              <a:rPr lang="en-US" sz="2000" dirty="0" err="1"/>
              <a:t>berkecamuk</a:t>
            </a:r>
            <a:r>
              <a:rPr lang="en-US" sz="2000" dirty="0"/>
              <a:t>?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2.)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pendapat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kritik</a:t>
            </a:r>
            <a:r>
              <a:rPr lang="en-US" sz="2000" dirty="0"/>
              <a:t> </a:t>
            </a:r>
            <a:r>
              <a:rPr lang="en-US" sz="2000" dirty="0" err="1"/>
              <a:t>peristiwa</a:t>
            </a:r>
            <a:r>
              <a:rPr lang="en-US" sz="2000" dirty="0"/>
              <a:t> yang </a:t>
            </a:r>
            <a:r>
              <a:rPr lang="en-US" sz="2000" dirty="0" err="1"/>
              <a:t>terjadi</a:t>
            </a:r>
            <a:r>
              <a:rPr lang="en-US" sz="2000" dirty="0"/>
              <a:t>,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anggita</a:t>
            </a:r>
            <a:r>
              <a:rPr lang="en-US" sz="2000" dirty="0"/>
              <a:t> agar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merasa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nyaman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damai</a:t>
            </a:r>
            <a:r>
              <a:rPr lang="en-US" sz="2000" dirty="0"/>
              <a:t> </a:t>
            </a:r>
            <a:r>
              <a:rPr lang="en-US" sz="2000" dirty="0" err="1"/>
              <a:t>meski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peristiwa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? Saran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berikan</a:t>
            </a:r>
            <a:r>
              <a:rPr lang="en-US" sz="2000" dirty="0"/>
              <a:t> agar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merasakan</a:t>
            </a:r>
            <a:r>
              <a:rPr lang="en-US" sz="2000" dirty="0"/>
              <a:t> </a:t>
            </a:r>
            <a:r>
              <a:rPr lang="en-US" sz="2000" dirty="0" err="1"/>
              <a:t>damai</a:t>
            </a:r>
            <a:r>
              <a:rPr lang="en-US" sz="2000" dirty="0"/>
              <a:t>?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persisnya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anggita</a:t>
            </a:r>
            <a:r>
              <a:rPr lang="en-US" sz="2000" dirty="0"/>
              <a:t>?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mengolah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eksternal</a:t>
            </a:r>
            <a:r>
              <a:rPr lang="en-US" sz="2000" dirty="0"/>
              <a:t>/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pikiran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2070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nard MT Condensed" panose="02050806060905020404" pitchFamily="18" charset="0"/>
              </a:rPr>
              <a:t>SKALA MEMAAFKAN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6356489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403648" y="3501008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rnard MT Condensed" panose="02050806060905020404" pitchFamily="18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8064" y="4149080"/>
            <a:ext cx="144016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Memaafkan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9795" y="2132856"/>
            <a:ext cx="1258549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Bila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memaafkan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24128" y="6165304"/>
            <a:ext cx="28803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Asep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Haerul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Gani</a:t>
            </a:r>
            <a:r>
              <a:rPr lang="en-US" dirty="0">
                <a:solidFill>
                  <a:schemeClr val="tx1"/>
                </a:solidFill>
              </a:rPr>
              <a:t>, 2011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15616" y="5337889"/>
            <a:ext cx="71287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Dari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anggita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dirty="0" err="1"/>
              <a:t>mamaafkan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3533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490066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Beberapa</a:t>
            </a:r>
            <a:r>
              <a:rPr lang="en-US" sz="2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pertanyaan</a:t>
            </a:r>
            <a:r>
              <a:rPr lang="en-US" sz="2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perlu</a:t>
            </a:r>
            <a:r>
              <a:rPr lang="en-US" sz="2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diperhatikan</a:t>
            </a:r>
            <a:r>
              <a:rPr lang="en-US" sz="2800" dirty="0">
                <a:solidFill>
                  <a:schemeClr val="tx1"/>
                </a:solidFill>
                <a:latin typeface="Bernard MT Condensed" panose="02050806060905020404" pitchFamily="18" charset="0"/>
              </a:rPr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0000" y="1558280"/>
            <a:ext cx="8492480" cy="4391000"/>
          </a:xfrm>
        </p:spPr>
        <p:txBody>
          <a:bodyPr>
            <a:normAutofit fontScale="92500" lnSpcReduction="20000"/>
          </a:bodyPr>
          <a:lstStyle/>
          <a:p>
            <a:pPr marL="354013" indent="-354013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terhindar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?</a:t>
            </a:r>
          </a:p>
          <a:p>
            <a:pPr marL="354013" indent="-354013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ketaatan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anut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agama?</a:t>
            </a:r>
          </a:p>
          <a:p>
            <a:pPr marL="354013" indent="-354013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bertanggungjawab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kesejahteraan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kelak</a:t>
            </a:r>
            <a:r>
              <a:rPr lang="en-US" dirty="0"/>
              <a:t>?</a:t>
            </a:r>
          </a:p>
          <a:p>
            <a:pPr marL="354013" indent="-354013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, </a:t>
            </a:r>
            <a:r>
              <a:rPr lang="en-US" dirty="0" err="1"/>
              <a:t>menyatunya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?</a:t>
            </a:r>
          </a:p>
          <a:p>
            <a:pPr marL="354013" indent="-354013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orang yang </a:t>
            </a:r>
            <a:r>
              <a:rPr lang="en-US" dirty="0" err="1"/>
              <a:t>merdeka</a:t>
            </a:r>
            <a:r>
              <a:rPr lang="en-US" dirty="0"/>
              <a:t>, </a:t>
            </a:r>
            <a:r>
              <a:rPr lang="en-US" dirty="0" err="1"/>
              <a:t>sehat</a:t>
            </a:r>
            <a:r>
              <a:rPr lang="en-US" dirty="0"/>
              <a:t>,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sejahtera</a:t>
            </a:r>
            <a:r>
              <a:rPr lang="en-US" dirty="0"/>
              <a:t>?</a:t>
            </a:r>
          </a:p>
          <a:p>
            <a:pPr marL="354013" indent="-354013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hak-hak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orang yang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membahagiakan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sya</a:t>
            </a:r>
            <a:r>
              <a:rPr lang="en-US" dirty="0"/>
              <a:t> yang </a:t>
            </a:r>
            <a:r>
              <a:rPr lang="en-US" dirty="0" err="1"/>
              <a:t>bermartabat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764704"/>
            <a:ext cx="828092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err="1">
                <a:solidFill>
                  <a:schemeClr val="tx1"/>
                </a:solidFill>
              </a:rPr>
              <a:t>Apakah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bila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saya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memilih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tindakan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memaafkan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pada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peristiwa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ini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saya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akan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Oval 4"/>
          <p:cNvSpPr/>
          <p:nvPr/>
        </p:nvSpPr>
        <p:spPr>
          <a:xfrm>
            <a:off x="395536" y="5949280"/>
            <a:ext cx="7776864" cy="7200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jawaban-jawaban</a:t>
            </a:r>
            <a:r>
              <a:rPr lang="en-US" sz="2000" dirty="0"/>
              <a:t> </a:t>
            </a:r>
            <a:r>
              <a:rPr lang="en-US" sz="2000" dirty="0" err="1"/>
              <a:t>tadi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filsafat</a:t>
            </a:r>
            <a:r>
              <a:rPr lang="en-US" sz="2000" dirty="0"/>
              <a:t> </a:t>
            </a:r>
            <a:r>
              <a:rPr lang="en-US" sz="2000" dirty="0" err="1"/>
              <a:t>etik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MEMAAFKAN?</a:t>
            </a:r>
          </a:p>
        </p:txBody>
      </p:sp>
    </p:spTree>
    <p:extLst>
      <p:ext uri="{BB962C8B-B14F-4D97-AF65-F5344CB8AC3E}">
        <p14:creationId xmlns:p14="http://schemas.microsoft.com/office/powerpoint/2010/main" val="781516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764704"/>
            <a:ext cx="6965245" cy="59519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ahnschrift SemiBold Condensed" panose="020B0502040204020203" pitchFamily="34" charset="0"/>
              </a:rPr>
              <a:t>Manfaat</a:t>
            </a:r>
            <a:r>
              <a:rPr lang="en-US" sz="3200" dirty="0">
                <a:latin typeface="Bahnschrift SemiBold Condensed" panose="020B0502040204020203" pitchFamily="34" charset="0"/>
              </a:rPr>
              <a:t> </a:t>
            </a:r>
            <a:r>
              <a:rPr lang="en-US" sz="3200" dirty="0" err="1">
                <a:latin typeface="Bahnschrift SemiBold Condensed" panose="020B0502040204020203" pitchFamily="34" charset="0"/>
              </a:rPr>
              <a:t>Nyata</a:t>
            </a:r>
            <a:r>
              <a:rPr lang="en-US" sz="3200" dirty="0">
                <a:latin typeface="Bahnschrift SemiBold Condensed" panose="020B0502040204020203" pitchFamily="34" charset="0"/>
              </a:rPr>
              <a:t> </a:t>
            </a:r>
            <a:r>
              <a:rPr lang="en-US" sz="3200" dirty="0" err="1">
                <a:latin typeface="Bahnschrift SemiBold Condensed" panose="020B0502040204020203" pitchFamily="34" charset="0"/>
              </a:rPr>
              <a:t>dari</a:t>
            </a:r>
            <a:r>
              <a:rPr lang="en-US" sz="3200" dirty="0">
                <a:latin typeface="Bahnschrift SemiBold Condensed" panose="020B0502040204020203" pitchFamily="34" charset="0"/>
              </a:rPr>
              <a:t> </a:t>
            </a:r>
            <a:r>
              <a:rPr lang="en-US" sz="3200" dirty="0" err="1">
                <a:latin typeface="Bahnschrift SemiBold Condensed" panose="020B0502040204020203" pitchFamily="34" charset="0"/>
              </a:rPr>
              <a:t>Memaafkan</a:t>
            </a:r>
            <a:r>
              <a:rPr lang="en-US" sz="3200" dirty="0">
                <a:latin typeface="Bahnschrift SemiBold Condensed" panose="020B0502040204020203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122413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+mj-lt"/>
              </a:rPr>
              <a:t>Riset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medis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maupun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psikolog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menemukan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kenyataan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dibandingkan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memaafkan</a:t>
            </a:r>
            <a:r>
              <a:rPr lang="en-US" dirty="0">
                <a:latin typeface="+mj-lt"/>
              </a:rPr>
              <a:t>, ORANG YG MEMAAFKAN </a:t>
            </a:r>
            <a:r>
              <a:rPr lang="en-US" dirty="0" err="1">
                <a:latin typeface="+mj-lt"/>
              </a:rPr>
              <a:t>menunjukkan</a:t>
            </a:r>
            <a:r>
              <a:rPr lang="en-US" dirty="0">
                <a:latin typeface="+mj-lt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59632" y="2780928"/>
            <a:ext cx="6552728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Tekanan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darah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jadi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lebih</a:t>
            </a:r>
            <a:r>
              <a:rPr lang="en-US" dirty="0">
                <a:latin typeface="Arial Rounded MT Bold" panose="020F0704030504030204" pitchFamily="34" charset="0"/>
              </a:rPr>
              <a:t> normal, </a:t>
            </a:r>
            <a:r>
              <a:rPr lang="en-US" dirty="0" err="1">
                <a:latin typeface="Arial Rounded MT Bold" panose="020F0704030504030204" pitchFamily="34" charset="0"/>
              </a:rPr>
              <a:t>penurunan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stres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kemarahan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mereda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memiliki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ketrampilan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mengelola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kemarahan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lebih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baik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Tekanan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jantung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menurun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resiko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rendah</a:t>
            </a:r>
            <a:r>
              <a:rPr lang="en-US" dirty="0">
                <a:latin typeface="Arial Rounded MT Bold" panose="020F0704030504030204" pitchFamily="34" charset="0"/>
              </a:rPr>
              <a:t>  </a:t>
            </a:r>
            <a:r>
              <a:rPr lang="en-US" dirty="0" err="1">
                <a:latin typeface="Arial Rounded MT Bold" panose="020F0704030504030204" pitchFamily="34" charset="0"/>
              </a:rPr>
              <a:t>atas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penyalahgunaan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alkohol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narkoba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menurunkan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gejala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depresi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menurunkan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gejala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kecemasan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Rasa </a:t>
            </a:r>
            <a:r>
              <a:rPr lang="en-US" dirty="0" err="1">
                <a:latin typeface="Arial Rounded MT Bold" panose="020F0704030504030204" pitchFamily="34" charset="0"/>
              </a:rPr>
              <a:t>nyeri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akut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menurun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lebih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bersahabat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hubungan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lebih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sehat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keberadaan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anda</a:t>
            </a:r>
            <a:r>
              <a:rPr lang="en-US" dirty="0">
                <a:latin typeface="Arial Rounded MT Bold" panose="020F0704030504030204" pitchFamily="34" charset="0"/>
              </a:rPr>
              <a:t> yang prima.</a:t>
            </a:r>
          </a:p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Meningkatnya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kesehatan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jiwa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dan</a:t>
            </a:r>
            <a:r>
              <a:rPr lang="en-US" dirty="0">
                <a:latin typeface="Arial Rounded MT Bold" panose="020F0704030504030204" pitchFamily="34" charset="0"/>
              </a:rPr>
              <a:t> raga, </a:t>
            </a:r>
            <a:r>
              <a:rPr lang="en-US" dirty="0" err="1">
                <a:latin typeface="Arial Rounded MT Bold" panose="020F0704030504030204" pitchFamily="34" charset="0"/>
              </a:rPr>
              <a:t>mengurangi</a:t>
            </a:r>
            <a:r>
              <a:rPr lang="en-US" dirty="0">
                <a:latin typeface="Arial Rounded MT Bold" panose="020F0704030504030204" pitchFamily="34" charset="0"/>
              </a:rPr>
              <a:t> rasa </a:t>
            </a:r>
            <a:r>
              <a:rPr lang="en-US" dirty="0" err="1">
                <a:latin typeface="Arial Rounded MT Bold" panose="020F0704030504030204" pitchFamily="34" charset="0"/>
              </a:rPr>
              <a:t>punggung</a:t>
            </a:r>
            <a:r>
              <a:rPr lang="en-US" dirty="0">
                <a:latin typeface="Arial Rounded MT Bold" panose="020F0704030504030204" pitchFamily="34" charset="0"/>
              </a:rPr>
              <a:t> yang </a:t>
            </a:r>
            <a:r>
              <a:rPr lang="en-US" dirty="0" err="1">
                <a:latin typeface="Arial Rounded MT Bold" panose="020F0704030504030204" pitchFamily="34" charset="0"/>
              </a:rPr>
              <a:t>akut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2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048"/>
            <a:ext cx="8229600" cy="1252736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memaafkan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</a:t>
            </a:r>
            <a:r>
              <a:rPr lang="en-US" dirty="0" err="1"/>
              <a:t>menyakiti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0552">
            <a:off x="438392" y="2620406"/>
            <a:ext cx="1154879" cy="1845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899592" y="1556792"/>
            <a:ext cx="1656184" cy="720080"/>
          </a:xfrm>
          <a:prstGeom prst="cloudCallout">
            <a:avLst>
              <a:gd name="adj1" fmla="val -36608"/>
              <a:gd name="adj2" fmla="val 82657"/>
            </a:avLst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27784" y="1628800"/>
            <a:ext cx="6120680" cy="18480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</a:t>
            </a:r>
            <a:r>
              <a:rPr lang="en-US" sz="2000" dirty="0" err="1"/>
              <a:t>Pelaku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udah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terpuruk</a:t>
            </a:r>
            <a:r>
              <a:rPr lang="en-US" sz="2000" dirty="0"/>
              <a:t>, masa </a:t>
            </a:r>
            <a:r>
              <a:rPr lang="en-US" sz="2000" dirty="0" err="1"/>
              <a:t>sih</a:t>
            </a:r>
            <a:r>
              <a:rPr lang="en-US" sz="2000" dirty="0"/>
              <a:t> </a:t>
            </a:r>
            <a:r>
              <a:rPr lang="en-US" sz="2000" dirty="0" err="1"/>
              <a:t>diberi</a:t>
            </a:r>
            <a:r>
              <a:rPr lang="en-US" sz="2000" dirty="0"/>
              <a:t> bonus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PEMAAFAN, </a:t>
            </a:r>
            <a:r>
              <a:rPr lang="en-US" sz="2000" dirty="0" err="1"/>
              <a:t>enak</a:t>
            </a:r>
            <a:r>
              <a:rPr lang="en-US" sz="2000" dirty="0"/>
              <a:t> </a:t>
            </a:r>
            <a:r>
              <a:rPr lang="en-US" sz="2000" dirty="0" err="1"/>
              <a:t>betul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!” kata </a:t>
            </a:r>
            <a:r>
              <a:rPr lang="en-US" sz="2000" dirty="0" err="1"/>
              <a:t>seseorang</a:t>
            </a:r>
            <a:r>
              <a:rPr lang="en-US" sz="2000" dirty="0"/>
              <a:t>. Cara </a:t>
            </a:r>
            <a:r>
              <a:rPr lang="en-US" sz="2000" dirty="0" err="1"/>
              <a:t>terbaik</a:t>
            </a:r>
            <a:r>
              <a:rPr lang="en-US" sz="2000" dirty="0"/>
              <a:t> </a:t>
            </a:r>
            <a:r>
              <a:rPr lang="en-US" sz="2000" dirty="0" err="1"/>
              <a:t>mengganjar</a:t>
            </a:r>
            <a:r>
              <a:rPr lang="en-US" sz="2000" dirty="0"/>
              <a:t> </a:t>
            </a:r>
            <a:r>
              <a:rPr lang="en-US" sz="2000" dirty="0" err="1"/>
              <a:t>pelaku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</a:t>
            </a:r>
            <a:r>
              <a:rPr lang="en-US" sz="2000" dirty="0" err="1"/>
              <a:t>maaf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mempertahankan</a:t>
            </a:r>
            <a:r>
              <a:rPr lang="en-US" sz="2000" dirty="0"/>
              <a:t> </a:t>
            </a:r>
            <a:r>
              <a:rPr lang="en-US" sz="2000" dirty="0" err="1"/>
              <a:t>kemarahan</a:t>
            </a:r>
            <a:r>
              <a:rPr lang="en-US" sz="2000" dirty="0"/>
              <a:t>, </a:t>
            </a:r>
            <a:r>
              <a:rPr lang="en-US" sz="2000" dirty="0" err="1"/>
              <a:t>dendam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dibiarkan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dihadapan</a:t>
            </a:r>
            <a:r>
              <a:rPr lang="en-US" sz="2000" dirty="0"/>
              <a:t> </a:t>
            </a:r>
            <a:r>
              <a:rPr lang="en-US" sz="2000" dirty="0" err="1"/>
              <a:t>pelaku</a:t>
            </a:r>
            <a:r>
              <a:rPr lang="en-US" sz="2000" dirty="0"/>
              <a:t>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5855" y="4581128"/>
            <a:ext cx="8522609" cy="1944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imajinatif</a:t>
            </a:r>
            <a:r>
              <a:rPr lang="en-US" dirty="0"/>
              <a:t>.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persis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</a:t>
            </a:r>
            <a:r>
              <a:rPr lang="en-US" dirty="0" err="1"/>
              <a:t>GeeR</a:t>
            </a:r>
            <a:r>
              <a:rPr lang="en-US" dirty="0"/>
              <a:t>-an.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cuek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peduli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menyangka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kelakuannya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korban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Lagi</a:t>
            </a:r>
            <a:r>
              <a:rPr lang="en-US" dirty="0"/>
              <a:t> pula </a:t>
            </a:r>
            <a:r>
              <a:rPr lang="en-US" dirty="0" err="1"/>
              <a:t>memaafkan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publikasikan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melepaskan</a:t>
            </a:r>
            <a:r>
              <a:rPr lang="en-US" dirty="0"/>
              <a:t> </a:t>
            </a:r>
            <a:r>
              <a:rPr lang="en-US" dirty="0" err="1"/>
              <a:t>marah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dg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menyenangkan</a:t>
            </a:r>
            <a:r>
              <a:rPr lang="en-US" dirty="0"/>
              <a:t>, </a:t>
            </a:r>
            <a:r>
              <a:rPr lang="en-US" dirty="0" err="1"/>
              <a:t>siapakah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keuntungan?Pelaku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?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053793" y="3543201"/>
            <a:ext cx="4752528" cy="96592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Tanggapan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diatas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2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9878"/>
            <a:ext cx="319476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 Belajar Ikhlas dari Kisah Ubi &amp; Kambing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1737"/>
            <a:ext cx="4857750" cy="3648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4205376"/>
            <a:ext cx="2693647" cy="2729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2693647" cy="28624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4991" y="3819812"/>
            <a:ext cx="48674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Matematika manusia tidak bisa disamakan dengan matematika Tuhan dalam kebaikan. </a:t>
            </a:r>
          </a:p>
          <a:p>
            <a:pPr algn="ctr"/>
            <a:r>
              <a:rPr lang="id-ID" sz="2000" b="1" dirty="0"/>
              <a:t>Berbuat adalah baik bila disertai dengan keikhlasan. Bila mengharapkan balasan dan ganjaran, belum ikhlas namanya. </a:t>
            </a:r>
          </a:p>
          <a:p>
            <a:pPr algn="ctr"/>
            <a:r>
              <a:rPr lang="id-ID" sz="2000" b="1" dirty="0"/>
              <a:t>Berbuat baik semata-mata karena Tuhan menyukai perbuatan baik itu. Dan lupakan apa yang sudah kita perbuat, biar hati tenang dan biar Tuhan yang mengurus selebihnya. </a:t>
            </a:r>
          </a:p>
        </p:txBody>
      </p:sp>
    </p:spTree>
    <p:extLst>
      <p:ext uri="{BB962C8B-B14F-4D97-AF65-F5344CB8AC3E}">
        <p14:creationId xmlns:p14="http://schemas.microsoft.com/office/powerpoint/2010/main" val="421780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Seorang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mahasiswa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saudara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Sarmono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yg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silaturahmi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&amp;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niat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ikhlas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berbagi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kepada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 guru </a:t>
            </a:r>
            <a:r>
              <a:rPr lang="en-US" sz="3200" dirty="0" err="1">
                <a:solidFill>
                  <a:schemeClr val="tx1"/>
                </a:solidFill>
                <a:latin typeface="Blackadder ITC" panose="04020505051007020D02" pitchFamily="82" charset="0"/>
              </a:rPr>
              <a:t>spiritualnya</a:t>
            </a:r>
            <a:r>
              <a:rPr lang="en-US" sz="3200" dirty="0">
                <a:solidFill>
                  <a:schemeClr val="tx1"/>
                </a:solidFill>
                <a:latin typeface="Blackadder ITC" panose="04020505051007020D02" pitchFamily="82" charset="0"/>
              </a:rPr>
              <a:t>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176464" cy="468052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 prstMaterial="dkEdge">
            <a:bevelT w="139700" h="139700" prst="divot"/>
          </a:sp3d>
        </p:spPr>
        <p:txBody>
          <a:bodyPr>
            <a:noAutofit/>
          </a:bodyPr>
          <a:lstStyle/>
          <a:p>
            <a:pPr marL="0" indent="533400" algn="just">
              <a:buNone/>
            </a:pPr>
            <a:r>
              <a:rPr lang="en-US" sz="2000" dirty="0">
                <a:latin typeface="Perpetua" panose="02020502060401020303" pitchFamily="18" charset="0"/>
              </a:rPr>
              <a:t>1.Suatu </a:t>
            </a:r>
            <a:r>
              <a:rPr lang="en-US" sz="2000" dirty="0" err="1">
                <a:latin typeface="Perpetua" panose="02020502060401020303" pitchFamily="18" charset="0"/>
              </a:rPr>
              <a:t>hari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seorang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remaja</a:t>
            </a:r>
            <a:r>
              <a:rPr lang="en-US" sz="2000" dirty="0">
                <a:latin typeface="Perpetua" panose="02020502060401020303" pitchFamily="18" charset="0"/>
              </a:rPr>
              <a:t> A </a:t>
            </a:r>
            <a:r>
              <a:rPr lang="en-US" sz="2000" dirty="0" err="1">
                <a:latin typeface="Perpetua" panose="02020502060401020303" pitchFamily="18" charset="0"/>
              </a:rPr>
              <a:t>silaturahmi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</a:t>
            </a:r>
            <a:r>
              <a:rPr lang="en-US" sz="2000" dirty="0"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latin typeface="Perpetua" panose="02020502060401020303" pitchFamily="18" charset="0"/>
              </a:rPr>
              <a:t>spiritualnya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saat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itu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orangtuanya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panen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ubi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sehingga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si</a:t>
            </a:r>
            <a:r>
              <a:rPr lang="en-US" sz="2000" dirty="0">
                <a:latin typeface="Perpetua" panose="02020502060401020303" pitchFamily="18" charset="0"/>
              </a:rPr>
              <a:t> A </a:t>
            </a:r>
            <a:r>
              <a:rPr lang="en-US" sz="2000" dirty="0" err="1">
                <a:latin typeface="Perpetua" panose="02020502060401020303" pitchFamily="18" charset="0"/>
              </a:rPr>
              <a:t>sekaligus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membawakan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ubi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kepada</a:t>
            </a:r>
            <a:r>
              <a:rPr lang="en-US" sz="2000" dirty="0"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latin typeface="Perpetua" panose="02020502060401020303" pitchFamily="18" charset="0"/>
              </a:rPr>
              <a:t>spiritualnya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karena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remaja</a:t>
            </a:r>
            <a:r>
              <a:rPr lang="en-US" sz="2000" dirty="0">
                <a:latin typeface="Perpetua" panose="02020502060401020303" pitchFamily="18" charset="0"/>
              </a:rPr>
              <a:t> A </a:t>
            </a:r>
            <a:r>
              <a:rPr lang="en-US" sz="2000" dirty="0" err="1">
                <a:latin typeface="Perpetua" panose="02020502060401020303" pitchFamily="18" charset="0"/>
              </a:rPr>
              <a:t>baik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sekali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istri</a:t>
            </a:r>
            <a:r>
              <a:rPr lang="en-US" sz="2000" dirty="0"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latin typeface="Perpetua" panose="02020502060401020303" pitchFamily="18" charset="0"/>
              </a:rPr>
              <a:t>spiritualnya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bilang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</a:t>
            </a:r>
            <a:r>
              <a:rPr lang="en-US" sz="2000" dirty="0"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latin typeface="Perpetua" panose="02020502060401020303" pitchFamily="18" charset="0"/>
              </a:rPr>
              <a:t>spiritualnya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untuk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memberikan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sesuatu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kepada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remaja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karena</a:t>
            </a:r>
            <a:r>
              <a:rPr lang="en-US" sz="2000" dirty="0">
                <a:latin typeface="Perpetua" panose="02020502060401020303" pitchFamily="18" charset="0"/>
              </a:rPr>
              <a:t> di </a:t>
            </a:r>
            <a:r>
              <a:rPr lang="en-US" sz="2000" dirty="0" err="1">
                <a:latin typeface="Perpetua" panose="02020502060401020303" pitchFamily="18" charset="0"/>
              </a:rPr>
              <a:t>rumah</a:t>
            </a:r>
            <a:r>
              <a:rPr lang="en-US" sz="2000" dirty="0"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latin typeface="Perpetua" panose="02020502060401020303" pitchFamily="18" charset="0"/>
              </a:rPr>
              <a:t>ada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adalah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seekor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kambing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akhirnya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remaja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diberikan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kambing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remaja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awalnya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menolak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karena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niat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ikhlas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ingin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memberi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tetapi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oleh</a:t>
            </a:r>
            <a:r>
              <a:rPr lang="en-US" sz="2000" dirty="0"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latin typeface="Perpetua" panose="02020502060401020303" pitchFamily="18" charset="0"/>
              </a:rPr>
              <a:t>spiritualnya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untuk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menerima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pemberiann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dari</a:t>
            </a:r>
            <a:r>
              <a:rPr lang="en-US" sz="2000" dirty="0"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latin typeface="Perpetua" panose="02020502060401020303" pitchFamily="18" charset="0"/>
              </a:rPr>
              <a:t>spiritualnya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sehingga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remaja</a:t>
            </a:r>
            <a:r>
              <a:rPr lang="en-US" sz="2000" dirty="0">
                <a:latin typeface="Perpetua" panose="02020502060401020303" pitchFamily="18" charset="0"/>
              </a:rPr>
              <a:t> A </a:t>
            </a:r>
            <a:r>
              <a:rPr lang="en-US" sz="2000" dirty="0" err="1">
                <a:latin typeface="Perpetua" panose="02020502060401020303" pitchFamily="18" charset="0"/>
              </a:rPr>
              <a:t>pulang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membawa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kambing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dirty="0" err="1">
                <a:latin typeface="Perpetua" panose="02020502060401020303" pitchFamily="18" charset="0"/>
              </a:rPr>
              <a:t>tersebut</a:t>
            </a:r>
            <a:r>
              <a:rPr lang="en-US" sz="2000" dirty="0"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9992" y="1196752"/>
            <a:ext cx="4464496" cy="4572000"/>
          </a:xfrm>
          <a:gradFill>
            <a:gsLst>
              <a:gs pos="0">
                <a:srgbClr val="00B0F0"/>
              </a:gs>
              <a:gs pos="0">
                <a:srgbClr val="3A9645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Autofit/>
          </a:bodyPr>
          <a:lstStyle/>
          <a:p>
            <a:pPr marL="0" indent="266700" algn="just">
              <a:buNone/>
            </a:pP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2.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Remaja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B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melihat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tetangganya:si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pulang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membawa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kambing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&amp;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memberanikan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bertanya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ke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mana?padahal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A orang yang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kurang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mampu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setelah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mendapat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cerita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A,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Remaja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B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langsung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mempunyai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inisiatif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&amp;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mengatakan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ibunya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bahwa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“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jika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hanaya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membawa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ubi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saja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sudah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mendapat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seekor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kambing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berarti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kita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bawain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kambing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biar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lebih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besar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guru spiritual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”.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Berangkatlah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remaja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B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ke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tetapi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pulang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tidak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sesuai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harapan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karena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guru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tersebut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mau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memberi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sesuatu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ada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dirumahnya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ternyata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saat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itu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ada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seikat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ubi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Remaja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B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pulang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membawa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seikat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erpetua" panose="02020502060401020303" pitchFamily="18" charset="0"/>
              </a:rPr>
              <a:t>ubi</a:t>
            </a:r>
            <a:r>
              <a:rPr lang="en-US" sz="2000" dirty="0">
                <a:solidFill>
                  <a:schemeClr val="bg1"/>
                </a:solidFill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1331640" y="5877272"/>
            <a:ext cx="6912768" cy="98072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Hikmah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cerita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: </a:t>
            </a:r>
            <a:r>
              <a:rPr lang="en-US" dirty="0" err="1"/>
              <a:t>kaarena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berharap</a:t>
            </a:r>
            <a:r>
              <a:rPr lang="en-US" dirty="0"/>
              <a:t> </a:t>
            </a:r>
            <a:r>
              <a:rPr lang="en-US" dirty="0" err="1"/>
              <a:t>pamrih</a:t>
            </a:r>
            <a:r>
              <a:rPr lang="en-US" dirty="0"/>
              <a:t> (</a:t>
            </a:r>
            <a:r>
              <a:rPr lang="en-US" dirty="0" err="1"/>
              <a:t>ikhlas</a:t>
            </a:r>
            <a:r>
              <a:rPr lang="en-US" dirty="0"/>
              <a:t>)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rejeki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hitungan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46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5362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Berfikir positif 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adalah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id-ID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mengubah cara pandang negatif menjadi positif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melihat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realitas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apa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adanya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menerimanya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, dan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menjalaninya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sebaik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Bernard MT Condensed" panose="02050806060905020404" pitchFamily="18" charset="0"/>
              </a:rPr>
              <a:t>mungkin</a:t>
            </a:r>
            <a:r>
              <a:rPr lang="en-US" sz="2800" b="0" dirty="0">
                <a:solidFill>
                  <a:schemeClr val="tx1"/>
                </a:solidFill>
                <a:latin typeface="Bernard MT Condensed" panose="02050806060905020404" pitchFamily="18" charset="0"/>
              </a:rPr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2862935" cy="286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61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>
            <a:normAutofit/>
          </a:bodyPr>
          <a:lstStyle/>
          <a:p>
            <a:pPr lvl="0" algn="ctr"/>
            <a:r>
              <a:rPr lang="en-US" sz="3600" b="1" dirty="0">
                <a:latin typeface="Bernard MT Condensed" panose="02050806060905020404" pitchFamily="18" charset="0"/>
              </a:rPr>
              <a:t>Kata-Kata </a:t>
            </a:r>
            <a:r>
              <a:rPr lang="en-US" sz="3600" b="1" dirty="0" err="1">
                <a:latin typeface="Bernard MT Condensed" panose="02050806060905020404" pitchFamily="18" charset="0"/>
              </a:rPr>
              <a:t>Motivasi</a:t>
            </a:r>
            <a:r>
              <a:rPr lang="en-US" sz="3600" b="1" dirty="0">
                <a:latin typeface="Bernard MT Condensed" panose="02050806060905020404" pitchFamily="18" charset="0"/>
              </a:rPr>
              <a:t> Spiritual</a:t>
            </a:r>
            <a:endParaRPr lang="en-US" sz="36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7920880" cy="396044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000" dirty="0" err="1">
                <a:latin typeface="Perpetua" panose="02020502060401020303" pitchFamily="18" charset="0"/>
              </a:rPr>
              <a:t>Tidak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pernah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ada</a:t>
            </a:r>
            <a:r>
              <a:rPr lang="en-US" sz="3000" dirty="0">
                <a:latin typeface="Perpetua" panose="02020502060401020303" pitchFamily="18" charset="0"/>
              </a:rPr>
              <a:t> kata </a:t>
            </a:r>
            <a:r>
              <a:rPr lang="en-US" sz="3000" dirty="0" err="1">
                <a:latin typeface="Perpetua" panose="02020502060401020303" pitchFamily="18" charset="0"/>
              </a:rPr>
              <a:t>terlambat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untuk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melakukan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segala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hal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untuk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melakukan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perubahan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perbaikan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diri</a:t>
            </a:r>
            <a:r>
              <a:rPr lang="en-US" sz="3000" dirty="0">
                <a:latin typeface="Perpetua" panose="02020502060401020303" pitchFamily="18" charset="0"/>
              </a:rPr>
              <a:t>. </a:t>
            </a:r>
          </a:p>
          <a:p>
            <a:pPr lvl="0"/>
            <a:endParaRPr lang="en-US" sz="3000" dirty="0">
              <a:latin typeface="Perpetua" panose="02020502060401020303" pitchFamily="18" charset="0"/>
            </a:endParaRPr>
          </a:p>
          <a:p>
            <a:r>
              <a:rPr lang="id-ID" sz="3000" dirty="0">
                <a:latin typeface="Perpetua" panose="02020502060401020303" pitchFamily="18" charset="0"/>
              </a:rPr>
              <a:t>Berbuat baik semata-mata karena Tuhan menyukai perbuatan baik itu. Dan lupakan apa yang sudah kita perbuat, biar hati tenang dan biar Tuhan yang mengurus selebihnya. </a:t>
            </a:r>
            <a:endParaRPr lang="en-US" sz="3000" dirty="0">
              <a:latin typeface="Perpetua" panose="02020502060401020303" pitchFamily="18" charset="0"/>
            </a:endParaRPr>
          </a:p>
          <a:p>
            <a:pPr marL="36576" indent="0">
              <a:buNone/>
            </a:pPr>
            <a:endParaRPr lang="en-US" sz="3000" dirty="0">
              <a:latin typeface="Perpetua" panose="02020502060401020303" pitchFamily="18" charset="0"/>
            </a:endParaRPr>
          </a:p>
          <a:p>
            <a:pPr lvl="0"/>
            <a:r>
              <a:rPr lang="en-US" sz="3000" dirty="0">
                <a:latin typeface="Perpetua" panose="02020502060401020303" pitchFamily="18" charset="0"/>
              </a:rPr>
              <a:t>Salah </a:t>
            </a:r>
            <a:r>
              <a:rPr lang="en-US" sz="3000" dirty="0" err="1">
                <a:latin typeface="Perpetua" panose="02020502060401020303" pitchFamily="18" charset="0"/>
              </a:rPr>
              <a:t>satu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rahasia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hidup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mendapatkan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keberkahan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adalah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memaafkan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siapa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saja</a:t>
            </a:r>
            <a:r>
              <a:rPr lang="en-US" sz="3000" dirty="0">
                <a:latin typeface="Perpetua" panose="02020502060401020303" pitchFamily="18" charset="0"/>
              </a:rPr>
              <a:t>, </a:t>
            </a:r>
            <a:r>
              <a:rPr lang="en-US" sz="3000" dirty="0" err="1">
                <a:latin typeface="Perpetua" panose="02020502060401020303" pitchFamily="18" charset="0"/>
              </a:rPr>
              <a:t>setiap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malam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sebelum</a:t>
            </a:r>
            <a:r>
              <a:rPr lang="en-US" sz="3000" dirty="0">
                <a:latin typeface="Perpetua" panose="02020502060401020303" pitchFamily="18" charset="0"/>
              </a:rPr>
              <a:t> </a:t>
            </a:r>
            <a:r>
              <a:rPr lang="en-US" sz="3000" dirty="0" err="1">
                <a:latin typeface="Perpetua" panose="02020502060401020303" pitchFamily="18" charset="0"/>
              </a:rPr>
              <a:t>tidur</a:t>
            </a:r>
            <a:r>
              <a:rPr lang="en-US" sz="3000" dirty="0">
                <a:latin typeface="Perpetua" panose="02020502060401020303" pitchFamily="18" charset="0"/>
              </a:rPr>
              <a:t>.</a:t>
            </a:r>
          </a:p>
          <a:p>
            <a:pPr marL="36576" indent="0">
              <a:buNone/>
            </a:pP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059832" y="1340768"/>
            <a:ext cx="2952328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6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965245" cy="120248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ernard MT Condensed" panose="02050806060905020404" pitchFamily="18" charset="0"/>
              </a:rPr>
              <a:t>Lanjutan</a:t>
            </a:r>
            <a:r>
              <a:rPr lang="en-US" sz="3600" b="1" dirty="0">
                <a:latin typeface="Bernard MT Condensed" panose="02050806060905020404" pitchFamily="18" charset="0"/>
              </a:rPr>
              <a:t> Kata-Kata </a:t>
            </a:r>
            <a:r>
              <a:rPr lang="en-US" sz="3600" b="1" dirty="0" err="1">
                <a:latin typeface="Bernard MT Condensed" panose="02050806060905020404" pitchFamily="18" charset="0"/>
              </a:rPr>
              <a:t>Motivasi</a:t>
            </a:r>
            <a:r>
              <a:rPr lang="en-US" sz="3600" b="1" dirty="0">
                <a:latin typeface="Bernard MT Condensed" panose="02050806060905020404" pitchFamily="18" charset="0"/>
              </a:rPr>
              <a:t> Spiritual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920880" cy="4525963"/>
          </a:xfrm>
        </p:spPr>
        <p:txBody>
          <a:bodyPr>
            <a:noAutofit/>
          </a:bodyPr>
          <a:lstStyle/>
          <a:p>
            <a:pPr lvl="0"/>
            <a:r>
              <a:rPr lang="en-US" sz="2800" dirty="0" err="1">
                <a:latin typeface="Bahnschrift Condensed" panose="020B0502040204020203" pitchFamily="34" charset="0"/>
              </a:rPr>
              <a:t>Hadapi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masalah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>
                <a:latin typeface="Bahnschrift Condensed" panose="020B0502040204020203" pitchFamily="34" charset="0"/>
              </a:rPr>
              <a:t>jangan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menghindari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kenyataan</a:t>
            </a:r>
            <a:r>
              <a:rPr lang="en-US" sz="2800" dirty="0">
                <a:latin typeface="Bahnschrift Condensed" panose="020B0502040204020203" pitchFamily="34" charset="0"/>
              </a:rPr>
              <a:t>.</a:t>
            </a:r>
          </a:p>
          <a:p>
            <a:pPr lvl="0"/>
            <a:endParaRPr lang="en-US" sz="2800" dirty="0">
              <a:latin typeface="Bahnschrift Condensed" panose="020B0502040204020203" pitchFamily="34" charset="0"/>
            </a:endParaRPr>
          </a:p>
          <a:p>
            <a:pPr lvl="0"/>
            <a:r>
              <a:rPr lang="en-US" sz="2800" dirty="0">
                <a:latin typeface="Bahnschrift Condensed" panose="020B0502040204020203" pitchFamily="34" charset="0"/>
              </a:rPr>
              <a:t>Salah </a:t>
            </a:r>
            <a:r>
              <a:rPr lang="en-US" sz="2800" dirty="0" err="1">
                <a:latin typeface="Bahnschrift Condensed" panose="020B0502040204020203" pitchFamily="34" charset="0"/>
              </a:rPr>
              <a:t>satu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cara</a:t>
            </a:r>
            <a:r>
              <a:rPr lang="en-US" sz="2800" dirty="0">
                <a:latin typeface="Bahnschrift Condensed" panose="020B0502040204020203" pitchFamily="34" charset="0"/>
              </a:rPr>
              <a:t> paling </a:t>
            </a:r>
            <a:r>
              <a:rPr lang="en-US" sz="2800" dirty="0" err="1">
                <a:latin typeface="Bahnschrift Condensed" panose="020B0502040204020203" pitchFamily="34" charset="0"/>
              </a:rPr>
              <a:t>sederhana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untuk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tetap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bahagia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adalah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dengan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melepaskan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dan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mengikhlaskan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hal-hal</a:t>
            </a:r>
            <a:r>
              <a:rPr lang="en-US" sz="2800" dirty="0">
                <a:latin typeface="Bahnschrift Condensed" panose="020B0502040204020203" pitchFamily="34" charset="0"/>
              </a:rPr>
              <a:t> yang </a:t>
            </a:r>
            <a:r>
              <a:rPr lang="en-US" sz="2800" dirty="0" err="1">
                <a:latin typeface="Bahnschrift Condensed" panose="020B0502040204020203" pitchFamily="34" charset="0"/>
              </a:rPr>
              <a:t>mebuat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anda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sedih</a:t>
            </a:r>
            <a:r>
              <a:rPr lang="en-US" sz="2800" dirty="0">
                <a:latin typeface="Bahnschrift Condensed" panose="020B0502040204020203" pitchFamily="34" charset="0"/>
              </a:rPr>
              <a:t>.</a:t>
            </a:r>
          </a:p>
          <a:p>
            <a:pPr lvl="0"/>
            <a:endParaRPr lang="en-US" sz="2800" dirty="0">
              <a:latin typeface="Bahnschrift Condensed" panose="020B0502040204020203" pitchFamily="34" charset="0"/>
            </a:endParaRPr>
          </a:p>
          <a:p>
            <a:pPr lvl="0"/>
            <a:r>
              <a:rPr lang="en-US" sz="2800" dirty="0" err="1">
                <a:latin typeface="Bahnschrift Condensed" panose="020B0502040204020203" pitchFamily="34" charset="0"/>
              </a:rPr>
              <a:t>Jangan</a:t>
            </a:r>
            <a:r>
              <a:rPr lang="en-US" sz="2800" dirty="0">
                <a:latin typeface="Bahnschrift Condensed" panose="020B0502040204020203" pitchFamily="34" charset="0"/>
              </a:rPr>
              <a:t> lama-lama </a:t>
            </a:r>
            <a:r>
              <a:rPr lang="en-US" sz="2800" dirty="0" err="1">
                <a:latin typeface="Bahnschrift Condensed" panose="020B0502040204020203" pitchFamily="34" charset="0"/>
              </a:rPr>
              <a:t>memikirkan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apa</a:t>
            </a:r>
            <a:r>
              <a:rPr lang="en-US" sz="2800" dirty="0">
                <a:latin typeface="Bahnschrift Condensed" panose="020B0502040204020203" pitchFamily="34" charset="0"/>
              </a:rPr>
              <a:t> yang </a:t>
            </a:r>
            <a:r>
              <a:rPr lang="en-US" sz="2800" dirty="0" err="1">
                <a:latin typeface="Bahnschrift Condensed" panose="020B0502040204020203" pitchFamily="34" charset="0"/>
              </a:rPr>
              <a:t>salah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>
                <a:latin typeface="Bahnschrift Condensed" panose="020B0502040204020203" pitchFamily="34" charset="0"/>
              </a:rPr>
              <a:t>sebaliknya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fokuslah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pada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apa</a:t>
            </a:r>
            <a:r>
              <a:rPr lang="en-US" sz="2800" dirty="0">
                <a:latin typeface="Bahnschrift Condensed" panose="020B0502040204020203" pitchFamily="34" charset="0"/>
              </a:rPr>
              <a:t> yang </a:t>
            </a:r>
            <a:r>
              <a:rPr lang="en-US" sz="2800" dirty="0" err="1">
                <a:latin typeface="Bahnschrift Condensed" panose="020B0502040204020203" pitchFamily="34" charset="0"/>
              </a:rPr>
              <a:t>dikerjakan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selanjutnya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dan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bangkit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>
                <a:latin typeface="Bahnschrift Condensed" panose="020B0502040204020203" pitchFamily="34" charset="0"/>
              </a:rPr>
              <a:t>curahkan</a:t>
            </a:r>
            <a:r>
              <a:rPr lang="en-US" sz="2800" dirty="0">
                <a:latin typeface="Bahnschrift Condensed" panose="020B0502040204020203" pitchFamily="34" charset="0"/>
              </a:rPr>
              <a:t> energy </a:t>
            </a:r>
            <a:r>
              <a:rPr lang="en-US" sz="2800" dirty="0" err="1">
                <a:latin typeface="Bahnschrift Condensed" panose="020B0502040204020203" pitchFamily="34" charset="0"/>
              </a:rPr>
              <a:t>anda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untuk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bergerak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maju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mencari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jawabannya</a:t>
            </a:r>
            <a:r>
              <a:rPr lang="en-US" sz="2800" dirty="0">
                <a:latin typeface="Bahnschrift Condensed" panose="020B0502040204020203" pitchFamily="34" charset="0"/>
              </a:rPr>
              <a:t>.</a:t>
            </a:r>
          </a:p>
        </p:txBody>
      </p:sp>
      <p:sp>
        <p:nvSpPr>
          <p:cNvPr id="4" name="Down Arrow 3"/>
          <p:cNvSpPr/>
          <p:nvPr/>
        </p:nvSpPr>
        <p:spPr>
          <a:xfrm>
            <a:off x="2915816" y="1185462"/>
            <a:ext cx="2952328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62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3525024" y="548680"/>
            <a:ext cx="3240360" cy="1152128"/>
          </a:xfrm>
          <a:prstGeom prst="wedgeEllipseCallout">
            <a:avLst>
              <a:gd name="adj1" fmla="val -54733"/>
              <a:gd name="adj2" fmla="val 58039"/>
            </a:avLst>
          </a:prstGeom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700" y="520655"/>
            <a:ext cx="5832648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Bernard MT Condensed" panose="02050806060905020404" pitchFamily="18" charset="0"/>
              </a:rPr>
              <a:t>AFIRMASI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2232248"/>
          </a:xfrm>
        </p:spPr>
        <p:txBody>
          <a:bodyPr>
            <a:noAutofit/>
          </a:bodyPr>
          <a:lstStyle/>
          <a:p>
            <a:pPr marL="69850" indent="0" algn="just">
              <a:buNone/>
            </a:pPr>
            <a:r>
              <a:rPr lang="en-US" sz="2800" b="1" i="1" dirty="0" err="1">
                <a:solidFill>
                  <a:srgbClr val="3A9645"/>
                </a:solidFill>
                <a:latin typeface="Perpetua" panose="02020502060401020303" pitchFamily="18" charset="0"/>
              </a:rPr>
              <a:t>Afirmasi</a:t>
            </a:r>
            <a:r>
              <a:rPr lang="en-US" sz="2800" b="1" dirty="0">
                <a:solidFill>
                  <a:srgbClr val="3A9645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adalah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latihan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pernyataan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/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penetapan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/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penegasan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/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peneguhan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positif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kata-kata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positif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secara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berulang-ulang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berpikir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bertindak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cara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mempengaruhi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pikiran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bawah</a:t>
            </a: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Perpetua" panose="02020502060401020303" pitchFamily="18" charset="0"/>
              </a:rPr>
              <a:t>sadar</a:t>
            </a:r>
            <a:r>
              <a:rPr 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456384" cy="2588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14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295639"/>
              </p:ext>
            </p:extLst>
          </p:nvPr>
        </p:nvGraphicFramePr>
        <p:xfrm>
          <a:off x="251520" y="1124744"/>
          <a:ext cx="8496944" cy="547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6965950" cy="882650"/>
          </a:xfrm>
        </p:spPr>
        <p:txBody>
          <a:bodyPr/>
          <a:lstStyle/>
          <a:p>
            <a:r>
              <a:rPr lang="en-US" dirty="0" err="1">
                <a:latin typeface="Bernard MT Condensed" panose="02050806060905020404" pitchFamily="18" charset="0"/>
              </a:rPr>
              <a:t>Jenis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Afirmasi</a:t>
            </a:r>
            <a:endParaRPr lang="en-US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28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6965245" cy="1202485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Cara </a:t>
            </a:r>
            <a:r>
              <a:rPr lang="en-US" dirty="0" err="1">
                <a:latin typeface="Bernard MT Condensed" panose="02050806060905020404" pitchFamily="18" charset="0"/>
              </a:rPr>
              <a:t>Melakukan</a:t>
            </a:r>
            <a:r>
              <a:rPr lang="en-US" dirty="0">
                <a:latin typeface="Bernard MT Condensed" panose="02050806060905020404" pitchFamily="18" charset="0"/>
              </a:rPr>
              <a:t> </a:t>
            </a:r>
            <a:r>
              <a:rPr lang="en-US" dirty="0" err="1">
                <a:latin typeface="Bernard MT Condensed" panose="02050806060905020404" pitchFamily="18" charset="0"/>
              </a:rPr>
              <a:t>Afirmasi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416824" cy="4392488"/>
          </a:xfrm>
        </p:spPr>
        <p:txBody>
          <a:bodyPr>
            <a:normAutofit fontScale="92500" lnSpcReduction="20000"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800" dirty="0" err="1">
                <a:latin typeface="Bahnschrift Condensed" panose="020B0502040204020203" pitchFamily="34" charset="0"/>
              </a:rPr>
              <a:t>Ambil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Pernyataan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Anda</a:t>
            </a:r>
            <a:endParaRPr lang="en-US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>
                <a:latin typeface="Bahnschrift Condensed" panose="020B0502040204020203" pitchFamily="34" charset="0"/>
              </a:rPr>
              <a:t>Buatlah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Sudut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pandang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anda</a:t>
            </a:r>
            <a:r>
              <a:rPr lang="en-US" sz="2800" dirty="0">
                <a:latin typeface="Bahnschrift Condensed" panose="020B0502040204020203" pitchFamily="34" charset="0"/>
              </a:rPr>
              <a:t> dg </a:t>
            </a:r>
            <a:r>
              <a:rPr lang="en-US" sz="2800" dirty="0" err="1">
                <a:latin typeface="Bahnschrift Condensed" panose="020B0502040204020203" pitchFamily="34" charset="0"/>
              </a:rPr>
              <a:t>memulainya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menggunakan</a:t>
            </a:r>
            <a:r>
              <a:rPr lang="en-US" sz="2800" dirty="0">
                <a:latin typeface="Bahnschrift Condensed" panose="020B0502040204020203" pitchFamily="34" charset="0"/>
              </a:rPr>
              <a:t> kata “SAYA”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800" dirty="0" err="1">
                <a:latin typeface="Bahnschrift Condensed" panose="020B0502040204020203" pitchFamily="34" charset="0"/>
              </a:rPr>
              <a:t>Buat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Pernyataan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Positif</a:t>
            </a:r>
            <a:endParaRPr lang="en-US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>
                <a:latin typeface="Bahnschrift Condensed" panose="020B0502040204020203" pitchFamily="34" charset="0"/>
              </a:rPr>
              <a:t>Gunakan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Pola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Kalimat</a:t>
            </a:r>
            <a:r>
              <a:rPr lang="en-US" sz="2800" dirty="0">
                <a:latin typeface="Bahnschrift Condensed" panose="020B0502040204020203" pitchFamily="34" charset="0"/>
              </a:rPr>
              <a:t> masa </a:t>
            </a:r>
            <a:r>
              <a:rPr lang="en-US" sz="2800" dirty="0" err="1">
                <a:latin typeface="Bahnschrift Condensed" panose="020B0502040204020203" pitchFamily="34" charset="0"/>
              </a:rPr>
              <a:t>sekarang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>
                <a:latin typeface="Bahnschrift Condensed" panose="020B0502040204020203" pitchFamily="34" charset="0"/>
              </a:rPr>
              <a:t>exm</a:t>
            </a:r>
            <a:r>
              <a:rPr lang="en-US" sz="2800" dirty="0">
                <a:latin typeface="Bahnschrift Condensed" panose="020B0502040204020203" pitchFamily="34" charset="0"/>
              </a:rPr>
              <a:t>:  “</a:t>
            </a:r>
            <a:r>
              <a:rPr lang="en-US" sz="2800" dirty="0" err="1">
                <a:latin typeface="Bahnschrift Condensed" panose="020B0502040204020203" pitchFamily="34" charset="0"/>
              </a:rPr>
              <a:t>Saya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Bisa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mengikuti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pekuliahan</a:t>
            </a:r>
            <a:r>
              <a:rPr lang="en-US" sz="2800" dirty="0">
                <a:latin typeface="Bahnschrift Condensed" panose="020B0502040204020203" pitchFamily="34" charset="0"/>
              </a:rPr>
              <a:t>  </a:t>
            </a:r>
            <a:r>
              <a:rPr lang="en-US" sz="2800" dirty="0" err="1">
                <a:latin typeface="Bahnschrift Condensed" panose="020B0502040204020203" pitchFamily="34" charset="0"/>
              </a:rPr>
              <a:t>dengan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semangat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hari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ini</a:t>
            </a:r>
            <a:r>
              <a:rPr lang="en-US" sz="2800" dirty="0">
                <a:latin typeface="Bahnschrift Condensed" panose="020B0502040204020203" pitchFamily="34" charset="0"/>
              </a:rPr>
              <a:t>“, “</a:t>
            </a:r>
            <a:r>
              <a:rPr lang="en-US" sz="2800" dirty="0" err="1">
                <a:latin typeface="Bahnschrift Condensed" panose="020B0502040204020203" pitchFamily="34" charset="0"/>
              </a:rPr>
              <a:t>Saya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sehat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>
                <a:latin typeface="Bahnschrift Condensed" panose="020B0502040204020203" pitchFamily="34" charset="0"/>
              </a:rPr>
              <a:t>saya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kuat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>
                <a:latin typeface="Bahnschrift Condensed" panose="020B0502040204020203" pitchFamily="34" charset="0"/>
              </a:rPr>
              <a:t>tangguh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dan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bisa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menghadapi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masalah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apapun</a:t>
            </a:r>
            <a:r>
              <a:rPr lang="en-US" sz="2800" dirty="0">
                <a:latin typeface="Bahnschrift Condensed" panose="020B0502040204020203" pitchFamily="34" charset="0"/>
              </a:rPr>
              <a:t>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>
                <a:latin typeface="Bahnschrift Condensed" panose="020B0502040204020203" pitchFamily="34" charset="0"/>
              </a:rPr>
              <a:t>Jadikan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latihan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ini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yg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pertama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lakukan</a:t>
            </a:r>
            <a:r>
              <a:rPr lang="en-US" sz="2800" dirty="0">
                <a:latin typeface="Bahnschrift Condensed" panose="020B0502040204020203" pitchFamily="34" charset="0"/>
              </a:rPr>
              <a:t> di </a:t>
            </a:r>
            <a:r>
              <a:rPr lang="en-US" sz="2800" dirty="0" err="1">
                <a:latin typeface="Bahnschrift Condensed" panose="020B0502040204020203" pitchFamily="34" charset="0"/>
              </a:rPr>
              <a:t>pagi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hari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dan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menjelang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tidur</a:t>
            </a:r>
            <a:endParaRPr lang="en-US" sz="2800" dirty="0">
              <a:latin typeface="Bahnschrift Condensed" panose="020B0502040204020203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>
                <a:latin typeface="Bahnschrift Condensed" panose="020B0502040204020203" pitchFamily="34" charset="0"/>
              </a:rPr>
              <a:t>Tuliskan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pernyataan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anda</a:t>
            </a:r>
            <a:r>
              <a:rPr lang="en-US" sz="2800" dirty="0">
                <a:latin typeface="Bahnschrift Condensed" panose="020B0502040204020203" pitchFamily="34" charset="0"/>
              </a:rPr>
              <a:t> di </a:t>
            </a:r>
            <a:r>
              <a:rPr lang="en-US" sz="2800" dirty="0" err="1">
                <a:latin typeface="Bahnschrift Condensed" panose="020B0502040204020203" pitchFamily="34" charset="0"/>
              </a:rPr>
              <a:t>kertas</a:t>
            </a:r>
            <a:r>
              <a:rPr lang="en-US" sz="2800" dirty="0">
                <a:latin typeface="Bahnschrift Condensed" panose="020B0502040204020203" pitchFamily="34" charset="0"/>
              </a:rPr>
              <a:t>, gadget, </a:t>
            </a:r>
            <a:r>
              <a:rPr lang="en-US" sz="2800" dirty="0" err="1">
                <a:latin typeface="Bahnschrift Condensed" panose="020B0502040204020203" pitchFamily="34" charset="0"/>
              </a:rPr>
              <a:t>atau</a:t>
            </a:r>
            <a:r>
              <a:rPr lang="en-US" sz="2800" dirty="0">
                <a:latin typeface="Bahnschrift Condensed" panose="020B0502040204020203" pitchFamily="34" charset="0"/>
              </a:rPr>
              <a:t> media </a:t>
            </a:r>
            <a:r>
              <a:rPr lang="en-US" sz="2800" dirty="0" err="1">
                <a:latin typeface="Bahnschrift Condensed" panose="020B0502040204020203" pitchFamily="34" charset="0"/>
              </a:rPr>
              <a:t>apapun</a:t>
            </a:r>
            <a:r>
              <a:rPr lang="en-US" sz="2800" dirty="0">
                <a:latin typeface="Bahnschrift Condensed" panose="020B0502040204020203" pitchFamily="34" charset="0"/>
              </a:rPr>
              <a:t>, </a:t>
            </a:r>
            <a:r>
              <a:rPr lang="en-US" sz="2800" dirty="0" err="1">
                <a:latin typeface="Bahnschrift Condensed" panose="020B0502040204020203" pitchFamily="34" charset="0"/>
              </a:rPr>
              <a:t>latihan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berulang-ulang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pagi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dan</a:t>
            </a:r>
            <a:r>
              <a:rPr lang="en-US" sz="2800" dirty="0">
                <a:latin typeface="Bahnschrift Condensed" panose="020B0502040204020203" pitchFamily="34" charset="0"/>
              </a:rPr>
              <a:t> </a:t>
            </a:r>
            <a:r>
              <a:rPr lang="en-US" sz="2800" dirty="0" err="1">
                <a:latin typeface="Bahnschrift Condensed" panose="020B0502040204020203" pitchFamily="34" charset="0"/>
              </a:rPr>
              <a:t>malam</a:t>
            </a:r>
            <a:r>
              <a:rPr lang="en-US" sz="2800" dirty="0">
                <a:latin typeface="Bahnschrift Condensed" panose="020B0502040204020203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08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Afirmasi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218884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yakin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ijin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Tuhan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mengasihi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menerima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adanya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Tubuh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sehat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pikiran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cemerlang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jiwa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tenang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  <a:p>
            <a:pPr marL="273050" lvl="0" indent="-273050"/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saja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sekarang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kebaikan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saya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utama</a:t>
            </a:r>
            <a:r>
              <a:rPr lang="en-US" dirty="0">
                <a:solidFill>
                  <a:schemeClr val="bg1"/>
                </a:solidFill>
              </a:rPr>
              <a:t>”. 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433981" y="1124744"/>
            <a:ext cx="2160240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11" y="4278404"/>
            <a:ext cx="3024336" cy="2265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12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PRAKTEK AFIRMASI DIRI SETIAP PAGI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Berharga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365760" lvl="1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bisa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karena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yakin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pasti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bisa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</a:p>
          <a:p>
            <a:pPr marL="685800" lvl="2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menerima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diriku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apa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adanya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960120" lvl="3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Tubuhku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sehat</a:t>
            </a:r>
            <a:r>
              <a:rPr lang="en-US" sz="2200" dirty="0">
                <a:latin typeface="Arial Rounded MT Bold" panose="020F0704030504030204" pitchFamily="34" charset="0"/>
              </a:rPr>
              <a:t>, </a:t>
            </a:r>
            <a:r>
              <a:rPr lang="en-US" sz="2200" dirty="0" err="1">
                <a:latin typeface="Arial Rounded MT Bold" panose="020F0704030504030204" pitchFamily="34" charset="0"/>
              </a:rPr>
              <a:t>pikiranku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cemerlang</a:t>
            </a:r>
            <a:r>
              <a:rPr lang="en-US" sz="2200" dirty="0">
                <a:latin typeface="Arial Rounded MT Bold" panose="020F0704030504030204" pitchFamily="34" charset="0"/>
              </a:rPr>
              <a:t>, </a:t>
            </a:r>
            <a:r>
              <a:rPr lang="en-US" sz="2200" dirty="0" err="1">
                <a:latin typeface="Arial Rounded MT Bold" panose="020F0704030504030204" pitchFamily="34" charset="0"/>
              </a:rPr>
              <a:t>jiwaku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tenang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960120" lvl="3" indent="0" algn="ctr">
              <a:buNone/>
            </a:pPr>
            <a:endParaRPr lang="en-US" sz="2200" dirty="0">
              <a:latin typeface="Arial Rounded MT Bold" panose="020F0704030504030204" pitchFamily="34" charset="0"/>
            </a:endParaRPr>
          </a:p>
          <a:p>
            <a:pPr marL="0" lvl="3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Ijin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Tuhan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memiliki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kekuatan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penuh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untuk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melakukan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aktifitas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</a:p>
          <a:p>
            <a:pPr marL="274320" lvl="4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menggunakan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seluruh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potrensi</a:t>
            </a:r>
            <a:r>
              <a:rPr lang="en-US" sz="2200" dirty="0">
                <a:latin typeface="Arial Rounded MT Bold" panose="020F0704030504030204" pitchFamily="34" charset="0"/>
              </a:rPr>
              <a:t> yang </a:t>
            </a:r>
            <a:r>
              <a:rPr lang="en-US" sz="2200" dirty="0" err="1">
                <a:latin typeface="Arial Rounded MT Bold" panose="020F0704030504030204" pitchFamily="34" charset="0"/>
              </a:rPr>
              <a:t>ada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dalam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diriku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502920" lvl="5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Tidak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ada</a:t>
            </a:r>
            <a:r>
              <a:rPr lang="en-US" sz="2200" dirty="0">
                <a:latin typeface="Arial Rounded MT Bold" panose="020F0704030504030204" pitchFamily="34" charset="0"/>
              </a:rPr>
              <a:t> orang yang </a:t>
            </a:r>
            <a:r>
              <a:rPr lang="en-US" sz="2200" dirty="0" err="1">
                <a:latin typeface="Arial Rounded MT Bold" panose="020F0704030504030204" pitchFamily="34" charset="0"/>
              </a:rPr>
              <a:t>sempurna</a:t>
            </a:r>
            <a:r>
              <a:rPr lang="en-US" sz="2200" dirty="0">
                <a:latin typeface="Arial Rounded MT Bold" panose="020F0704030504030204" pitchFamily="34" charset="0"/>
              </a:rPr>
              <a:t>, </a:t>
            </a:r>
            <a:r>
              <a:rPr lang="en-US" sz="2200" dirty="0" err="1">
                <a:latin typeface="Arial Rounded MT Bold" panose="020F0704030504030204" pitchFamily="34" charset="0"/>
              </a:rPr>
              <a:t>setiap</a:t>
            </a:r>
            <a:r>
              <a:rPr lang="en-US" sz="2200" dirty="0">
                <a:latin typeface="Arial Rounded MT Bold" panose="020F0704030504030204" pitchFamily="34" charset="0"/>
              </a:rPr>
              <a:t> orang </a:t>
            </a:r>
            <a:r>
              <a:rPr lang="en-US" sz="2200" dirty="0" err="1">
                <a:latin typeface="Arial Rounded MT Bold" panose="020F0704030504030204" pitchFamily="34" charset="0"/>
              </a:rPr>
              <a:t>mempunyai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kekurangan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dan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kelebihan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731520" lvl="6" indent="0" algn="ctr">
              <a:buNone/>
            </a:pPr>
            <a:r>
              <a:rPr lang="en-US" sz="2200" dirty="0" err="1">
                <a:latin typeface="Arial Rounded MT Bold" panose="020F0704030504030204" pitchFamily="34" charset="0"/>
              </a:rPr>
              <a:t>Aku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memaafkan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mereka</a:t>
            </a:r>
            <a:r>
              <a:rPr lang="en-US" sz="2200" dirty="0">
                <a:latin typeface="Arial Rounded MT Bold" panose="020F0704030504030204" pitchFamily="34" charset="0"/>
              </a:rPr>
              <a:t> yang </a:t>
            </a:r>
            <a:r>
              <a:rPr lang="en-US" sz="2200" dirty="0" err="1">
                <a:latin typeface="Arial Rounded MT Bold" panose="020F0704030504030204" pitchFamily="34" charset="0"/>
              </a:rPr>
              <a:t>telah</a:t>
            </a:r>
            <a:r>
              <a:rPr lang="en-US" sz="2200" dirty="0">
                <a:latin typeface="Arial Rounded MT Bold" panose="020F0704030504030204" pitchFamily="34" charset="0"/>
              </a:rPr>
              <a:t> </a:t>
            </a:r>
            <a:r>
              <a:rPr lang="en-US" sz="2200" dirty="0" err="1">
                <a:latin typeface="Arial Rounded MT Bold" panose="020F0704030504030204" pitchFamily="34" charset="0"/>
              </a:rPr>
              <a:t>merugikanku</a:t>
            </a:r>
            <a:r>
              <a:rPr lang="en-US" sz="2200" dirty="0">
                <a:latin typeface="Arial Rounded MT Bold" panose="020F0704030504030204" pitchFamily="34" charset="0"/>
              </a:rPr>
              <a:t> di masa </a:t>
            </a:r>
            <a:r>
              <a:rPr lang="en-US" sz="2200" dirty="0" err="1">
                <a:latin typeface="Arial Rounded MT Bold" panose="020F0704030504030204" pitchFamily="34" charset="0"/>
              </a:rPr>
              <a:t>lalu</a:t>
            </a:r>
            <a:endParaRPr lang="en-US" sz="2200" dirty="0">
              <a:latin typeface="Arial Rounded MT Bold" panose="020F0704030504030204" pitchFamily="34" charset="0"/>
            </a:endParaRPr>
          </a:p>
          <a:p>
            <a:pPr marL="731520" lvl="6" indent="0" algn="ctr">
              <a:buNone/>
            </a:pPr>
            <a:endParaRPr lang="en-US" sz="2200" dirty="0"/>
          </a:p>
          <a:p>
            <a:pPr marL="731520" lvl="6" indent="0" algn="ctr">
              <a:buNone/>
            </a:pPr>
            <a:endParaRPr lang="en-US" sz="2200" dirty="0"/>
          </a:p>
        </p:txBody>
      </p:sp>
      <p:sp>
        <p:nvSpPr>
          <p:cNvPr id="4" name="Down Arrow 3"/>
          <p:cNvSpPr/>
          <p:nvPr/>
        </p:nvSpPr>
        <p:spPr>
          <a:xfrm>
            <a:off x="3707904" y="1324684"/>
            <a:ext cx="1656184" cy="28803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4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7704856" cy="2830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573016"/>
            <a:ext cx="6984777" cy="2808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39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24790"/>
              </p:ext>
            </p:extLst>
          </p:nvPr>
        </p:nvGraphicFramePr>
        <p:xfrm>
          <a:off x="971600" y="1916832"/>
          <a:ext cx="7467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98178"/>
          </a:xfrm>
        </p:spPr>
        <p:txBody>
          <a:bodyPr>
            <a:noAutofit/>
          </a:bodyPr>
          <a:lstStyle/>
          <a:p>
            <a:r>
              <a:rPr lang="en-US" sz="5400" dirty="0" err="1">
                <a:latin typeface="Matura MT Script Capitals" panose="03020802060602070202" pitchFamily="66" charset="0"/>
              </a:rPr>
              <a:t>Dahsyatnya</a:t>
            </a:r>
            <a:r>
              <a:rPr lang="en-US" sz="5400" dirty="0">
                <a:latin typeface="Matura MT Script Capitals" panose="03020802060602070202" pitchFamily="66" charset="0"/>
              </a:rPr>
              <a:t> </a:t>
            </a:r>
            <a:r>
              <a:rPr lang="en-US" sz="5400" dirty="0" err="1">
                <a:latin typeface="Matura MT Script Capitals" panose="03020802060602070202" pitchFamily="66" charset="0"/>
              </a:rPr>
              <a:t>Kekuatan</a:t>
            </a:r>
            <a:r>
              <a:rPr lang="en-US" sz="5400" dirty="0">
                <a:latin typeface="Matura MT Script Capitals" panose="03020802060602070202" pitchFamily="66" charset="0"/>
              </a:rPr>
              <a:t> </a:t>
            </a:r>
            <a:r>
              <a:rPr lang="en-US" sz="5400" dirty="0" err="1">
                <a:latin typeface="Matura MT Script Capitals" panose="03020802060602070202" pitchFamily="66" charset="0"/>
              </a:rPr>
              <a:t>Berfikir</a:t>
            </a:r>
            <a:r>
              <a:rPr lang="en-US" sz="5400" dirty="0">
                <a:latin typeface="Matura MT Script Capitals" panose="03020802060602070202" pitchFamily="66" charset="0"/>
              </a:rPr>
              <a:t> </a:t>
            </a:r>
            <a:r>
              <a:rPr lang="en-US" sz="5400" dirty="0" err="1">
                <a:latin typeface="Matura MT Script Capitals" panose="03020802060602070202" pitchFamily="66" charset="0"/>
              </a:rPr>
              <a:t>Positif</a:t>
            </a:r>
            <a:endParaRPr lang="en-US" sz="5400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KISAH INSPIRATIF MENGGAPAI IMPIAN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3096344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Perpetua" panose="02020502060401020303" pitchFamily="18" charset="0"/>
              </a:rPr>
              <a:t>Reni, </a:t>
            </a:r>
            <a:r>
              <a:rPr lang="en-US" dirty="0" err="1">
                <a:latin typeface="Perpetua" panose="02020502060401020303" pitchFamily="18" charset="0"/>
              </a:rPr>
              <a:t>anak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tukang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becak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menjadi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wisudawan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terbaik</a:t>
            </a:r>
            <a:r>
              <a:rPr lang="en-US" dirty="0">
                <a:latin typeface="Perpetua" panose="02020502060401020303" pitchFamily="18" charset="0"/>
              </a:rPr>
              <a:t> di </a:t>
            </a:r>
            <a:r>
              <a:rPr lang="en-US" dirty="0" err="1">
                <a:latin typeface="Perpetua" panose="02020502060401020303" pitchFamily="18" charset="0"/>
              </a:rPr>
              <a:t>Universitas</a:t>
            </a:r>
            <a:r>
              <a:rPr lang="en-US" dirty="0">
                <a:latin typeface="Perpetua" panose="02020502060401020303" pitchFamily="18" charset="0"/>
              </a:rPr>
              <a:t> Negeri Semarang (</a:t>
            </a:r>
            <a:r>
              <a:rPr lang="en-US" dirty="0" err="1">
                <a:latin typeface="Perpetua" panose="02020502060401020303" pitchFamily="18" charset="0"/>
              </a:rPr>
              <a:t>th</a:t>
            </a:r>
            <a:r>
              <a:rPr lang="en-US" dirty="0">
                <a:latin typeface="Perpetua" panose="02020502060401020303" pitchFamily="18" charset="0"/>
              </a:rPr>
              <a:t> 2014), </a:t>
            </a:r>
            <a:r>
              <a:rPr lang="en-US" dirty="0" err="1">
                <a:latin typeface="Perpetua" panose="02020502060401020303" pitchFamily="18" charset="0"/>
              </a:rPr>
              <a:t>dia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mendapatkan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berbagai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tawaran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beasiswa</a:t>
            </a:r>
            <a:r>
              <a:rPr lang="en-US" dirty="0">
                <a:latin typeface="Perpetua" panose="02020502060401020303" pitchFamily="18" charset="0"/>
              </a:rPr>
              <a:t> dan </a:t>
            </a:r>
            <a:r>
              <a:rPr lang="en-US" dirty="0" err="1">
                <a:latin typeface="Perpetua" panose="02020502060401020303" pitchFamily="18" charset="0"/>
              </a:rPr>
              <a:t>berhasil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mendapatkan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beasiswa</a:t>
            </a:r>
            <a:r>
              <a:rPr lang="en-US" dirty="0">
                <a:latin typeface="Perpetua" panose="02020502060401020303" pitchFamily="18" charset="0"/>
              </a:rPr>
              <a:t> LPDP </a:t>
            </a:r>
            <a:r>
              <a:rPr lang="en-US" dirty="0" err="1">
                <a:latin typeface="Perpetua" panose="02020502060401020303" pitchFamily="18" charset="0"/>
              </a:rPr>
              <a:t>untuk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melanjutkan</a:t>
            </a:r>
            <a:r>
              <a:rPr lang="en-US" dirty="0">
                <a:latin typeface="Perpetua" panose="02020502060401020303" pitchFamily="18" charset="0"/>
              </a:rPr>
              <a:t> S2 di </a:t>
            </a:r>
            <a:r>
              <a:rPr lang="en-US" dirty="0" err="1">
                <a:latin typeface="Perpetua" panose="02020502060401020303" pitchFamily="18" charset="0"/>
              </a:rPr>
              <a:t>Inggris</a:t>
            </a:r>
            <a:r>
              <a:rPr lang="en-US" dirty="0">
                <a:latin typeface="Perpetua" panose="02020502060401020303" pitchFamily="18" charset="0"/>
              </a:rPr>
              <a:t>. </a:t>
            </a:r>
            <a:r>
              <a:rPr lang="en-US" dirty="0" err="1">
                <a:latin typeface="Perpetua" panose="02020502060401020303" pitchFamily="18" charset="0"/>
              </a:rPr>
              <a:t>Saat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ini</a:t>
            </a:r>
            <a:r>
              <a:rPr lang="en-US" dirty="0">
                <a:latin typeface="Perpetua" panose="02020502060401020303" pitchFamily="18" charset="0"/>
              </a:rPr>
              <a:t> Reni </a:t>
            </a:r>
            <a:r>
              <a:rPr lang="en-US" dirty="0" err="1">
                <a:latin typeface="Perpetua" panose="02020502060401020303" pitchFamily="18" charset="0"/>
              </a:rPr>
              <a:t>menjadi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dosen</a:t>
            </a:r>
            <a:r>
              <a:rPr lang="en-US" dirty="0">
                <a:latin typeface="Perpetua" panose="02020502060401020303" pitchFamily="18" charset="0"/>
              </a:rPr>
              <a:t> dan </a:t>
            </a:r>
            <a:r>
              <a:rPr lang="en-US" dirty="0" err="1">
                <a:latin typeface="Perpetua" panose="02020502060401020303" pitchFamily="18" charset="0"/>
              </a:rPr>
              <a:t>sedang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melanjutkan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pendidikan</a:t>
            </a:r>
            <a:r>
              <a:rPr lang="en-US" dirty="0">
                <a:latin typeface="Perpetua" panose="02020502060401020303" pitchFamily="18" charset="0"/>
              </a:rPr>
              <a:t> S3-nya </a:t>
            </a:r>
          </a:p>
        </p:txBody>
      </p:sp>
      <p:sp>
        <p:nvSpPr>
          <p:cNvPr id="4" name="Oval 3"/>
          <p:cNvSpPr/>
          <p:nvPr/>
        </p:nvSpPr>
        <p:spPr>
          <a:xfrm>
            <a:off x="452038" y="5157192"/>
            <a:ext cx="6928274" cy="151216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Reni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keluarga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ekonomi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kurang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karena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semangat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yg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luar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biasa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 &amp;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doa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orangtua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sehingga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bisa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menggapai</a:t>
            </a: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erpetua" panose="02020502060401020303" pitchFamily="18" charset="0"/>
              </a:rPr>
              <a:t>impian</a:t>
            </a:r>
            <a:endParaRPr lang="en-US" sz="2400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038" y="434135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https://ehef.id/post/kisah-inspiratif-raeni-anak-tukang-becak-yang-sukses-meraih-beasiswa-lpdp/id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524328" y="5589240"/>
            <a:ext cx="244602" cy="1008112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84368" y="5589240"/>
            <a:ext cx="1043608" cy="100811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24225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Bernard MT Condensed" panose="02050806060905020404" pitchFamily="18" charset="0"/>
              </a:rPr>
              <a:t>DEWI AMOR</a:t>
            </a:r>
            <a:br>
              <a:rPr lang="en-US" sz="2800" dirty="0">
                <a:latin typeface="Bernard MT Condensed" panose="02050806060905020404" pitchFamily="18" charset="0"/>
              </a:rPr>
            </a:br>
            <a:r>
              <a:rPr lang="en-US" sz="2800" dirty="0">
                <a:latin typeface="Bernard MT Condensed" panose="02050806060905020404" pitchFamily="18" charset="0"/>
              </a:rPr>
              <a:t>GADIS BROKEN HOME YANG BANGKIT MERAIH SUKSES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52928" cy="5112568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Perpetua" panose="02020502060401020303" pitchFamily="18" charset="0"/>
              </a:rPr>
              <a:t>Amor </a:t>
            </a:r>
            <a:r>
              <a:rPr lang="en-US" sz="2600" dirty="0" err="1">
                <a:latin typeface="Perpetua" panose="02020502060401020303" pitchFamily="18" charset="0"/>
              </a:rPr>
              <a:t>lahir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dari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keluarga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i="1" dirty="0">
                <a:latin typeface="Perpetua" panose="02020502060401020303" pitchFamily="18" charset="0"/>
              </a:rPr>
              <a:t>broken home</a:t>
            </a:r>
            <a:r>
              <a:rPr lang="en-US" sz="2600" dirty="0">
                <a:latin typeface="Perpetua" panose="02020502060401020303" pitchFamily="18" charset="0"/>
              </a:rPr>
              <a:t>, </a:t>
            </a:r>
            <a:r>
              <a:rPr lang="en-US" sz="2600" dirty="0" err="1">
                <a:latin typeface="Perpetua" panose="02020502060401020303" pitchFamily="18" charset="0"/>
              </a:rPr>
              <a:t>kedua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orangtuanya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berpisah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saat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ia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masih</a:t>
            </a:r>
            <a:r>
              <a:rPr lang="en-US" sz="2600" dirty="0">
                <a:latin typeface="Perpetua" panose="02020502060401020303" pitchFamily="18" charset="0"/>
              </a:rPr>
              <a:t> duduk di </a:t>
            </a:r>
            <a:r>
              <a:rPr lang="en-US" sz="2600" dirty="0" err="1">
                <a:latin typeface="Perpetua" panose="02020502060401020303" pitchFamily="18" charset="0"/>
              </a:rPr>
              <a:t>bangku</a:t>
            </a:r>
            <a:r>
              <a:rPr lang="en-US" sz="2600" dirty="0">
                <a:latin typeface="Perpetua" panose="02020502060401020303" pitchFamily="18" charset="0"/>
              </a:rPr>
              <a:t> SMP. </a:t>
            </a:r>
            <a:r>
              <a:rPr lang="en-US" sz="2600" dirty="0" err="1">
                <a:latin typeface="Perpetua" panose="02020502060401020303" pitchFamily="18" charset="0"/>
              </a:rPr>
              <a:t>Meskipun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berasal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dari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keluarga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i="1" dirty="0">
                <a:latin typeface="Perpetua" panose="02020502060401020303" pitchFamily="18" charset="0"/>
              </a:rPr>
              <a:t>broken home</a:t>
            </a:r>
            <a:r>
              <a:rPr lang="en-US" sz="2600" dirty="0">
                <a:latin typeface="Perpetua" panose="02020502060401020303" pitchFamily="18" charset="0"/>
              </a:rPr>
              <a:t>, </a:t>
            </a:r>
            <a:r>
              <a:rPr lang="en-US" sz="2600" dirty="0" err="1">
                <a:latin typeface="Perpetua" panose="02020502060401020303" pitchFamily="18" charset="0"/>
              </a:rPr>
              <a:t>mahasiswa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universitas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kendari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ini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tidak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menjadikan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alasan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untuk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hidup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amburadul</a:t>
            </a:r>
            <a:r>
              <a:rPr lang="en-US" sz="2600" dirty="0">
                <a:latin typeface="Perpetua" panose="02020502060401020303" pitchFamily="18" charset="0"/>
              </a:rPr>
              <a:t>, </a:t>
            </a:r>
            <a:r>
              <a:rPr lang="en-US" sz="2600" dirty="0" err="1">
                <a:latin typeface="Perpetua" panose="02020502060401020303" pitchFamily="18" charset="0"/>
              </a:rPr>
              <a:t>apalagi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merusak</a:t>
            </a:r>
            <a:r>
              <a:rPr lang="en-US" sz="2600" dirty="0">
                <a:latin typeface="Perpetua" panose="02020502060401020303" pitchFamily="18" charset="0"/>
              </a:rPr>
              <a:t> masa </a:t>
            </a:r>
            <a:r>
              <a:rPr lang="en-US" sz="2600" dirty="0" err="1">
                <a:latin typeface="Perpetua" panose="02020502060401020303" pitchFamily="18" charset="0"/>
              </a:rPr>
              <a:t>depannya</a:t>
            </a:r>
            <a:r>
              <a:rPr lang="en-US" sz="2600" dirty="0">
                <a:latin typeface="Perpetua" panose="02020502060401020303" pitchFamily="18" charset="0"/>
              </a:rPr>
              <a:t>. </a:t>
            </a:r>
            <a:r>
              <a:rPr lang="en-US" sz="2600" dirty="0" err="1">
                <a:latin typeface="Perpetua" panose="02020502060401020303" pitchFamily="18" charset="0"/>
              </a:rPr>
              <a:t>Kondisi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seperti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ini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justru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menjadi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motivasi</a:t>
            </a:r>
            <a:r>
              <a:rPr lang="en-US" sz="2600" dirty="0">
                <a:latin typeface="Perpetua" panose="02020502060401020303" pitchFamily="18" charset="0"/>
              </a:rPr>
              <a:t>  </a:t>
            </a:r>
            <a:r>
              <a:rPr lang="en-US" sz="2600" dirty="0" err="1">
                <a:latin typeface="Perpetua" panose="02020502060401020303" pitchFamily="18" charset="0"/>
              </a:rPr>
              <a:t>untuk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meraih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sukses</a:t>
            </a:r>
            <a:r>
              <a:rPr lang="en-US" sz="2600" dirty="0">
                <a:latin typeface="Perpetua" panose="02020502060401020303" pitchFamily="18" charset="0"/>
              </a:rPr>
              <a:t>. </a:t>
            </a:r>
            <a:r>
              <a:rPr lang="en-US" sz="2600" dirty="0" err="1">
                <a:latin typeface="Perpetua" panose="02020502060401020303" pitchFamily="18" charset="0"/>
              </a:rPr>
              <a:t>Dia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ingin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membuktikan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bahwa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anak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i="1" dirty="0">
                <a:latin typeface="Perpetua" panose="02020502060401020303" pitchFamily="18" charset="0"/>
              </a:rPr>
              <a:t>broken home</a:t>
            </a:r>
            <a:r>
              <a:rPr lang="en-US" sz="2600" dirty="0">
                <a:latin typeface="Perpetua" panose="02020502060401020303" pitchFamily="18" charset="0"/>
              </a:rPr>
              <a:t> juga </a:t>
            </a:r>
            <a:r>
              <a:rPr lang="en-US" sz="2600" dirty="0" err="1">
                <a:latin typeface="Perpetua" panose="02020502060401020303" pitchFamily="18" charset="0"/>
              </a:rPr>
              <a:t>bisa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sukses</a:t>
            </a:r>
            <a:r>
              <a:rPr lang="en-US" sz="2600" dirty="0">
                <a:latin typeface="Perpetua" panose="02020502060401020303" pitchFamily="18" charset="0"/>
              </a:rPr>
              <a:t>, </a:t>
            </a:r>
            <a:r>
              <a:rPr lang="en-US" sz="2600" dirty="0" err="1">
                <a:latin typeface="Perpetua" panose="02020502060401020303" pitchFamily="18" charset="0"/>
              </a:rPr>
              <a:t>hal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ini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membuatnya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bertahan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dalam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melalui</a:t>
            </a:r>
            <a:r>
              <a:rPr lang="en-US" sz="2600" dirty="0">
                <a:latin typeface="Perpetua" panose="02020502060401020303" pitchFamily="18" charset="0"/>
              </a:rPr>
              <a:t> masa-masa </a:t>
            </a:r>
            <a:r>
              <a:rPr lang="en-US" sz="2600" dirty="0" err="1">
                <a:latin typeface="Perpetua" panose="02020502060401020303" pitchFamily="18" charset="0"/>
              </a:rPr>
              <a:t>sulit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dan</a:t>
            </a:r>
            <a:r>
              <a:rPr lang="en-US" sz="2600" dirty="0">
                <a:latin typeface="Perpetua" panose="02020502060401020303" pitchFamily="18" charset="0"/>
              </a:rPr>
              <a:t>  </a:t>
            </a:r>
            <a:r>
              <a:rPr lang="en-US" sz="2600" dirty="0" err="1">
                <a:latin typeface="Perpetua" panose="02020502060401020303" pitchFamily="18" charset="0"/>
              </a:rPr>
              <a:t>tidak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memperdulikan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pandangan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negatif</a:t>
            </a:r>
            <a:r>
              <a:rPr lang="en-US" sz="2600" dirty="0">
                <a:latin typeface="Perpetua" panose="02020502060401020303" pitchFamily="18" charset="0"/>
              </a:rPr>
              <a:t> orang lain </a:t>
            </a:r>
            <a:r>
              <a:rPr lang="en-US" sz="2600" dirty="0" err="1">
                <a:latin typeface="Perpetua" panose="02020502060401020303" pitchFamily="18" charset="0"/>
              </a:rPr>
              <a:t>sehingga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dia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berhasil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menggapai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kesuksesan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menjadi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juara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umum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Puteri</a:t>
            </a:r>
            <a:r>
              <a:rPr lang="en-US" sz="2600" dirty="0">
                <a:latin typeface="Perpetua" panose="02020502060401020303" pitchFamily="18" charset="0"/>
              </a:rPr>
              <a:t> Citra Indonesia 2016. </a:t>
            </a:r>
            <a:r>
              <a:rPr lang="en-US" sz="2600" dirty="0" err="1">
                <a:latin typeface="Perpetua" panose="02020502060401020303" pitchFamily="18" charset="0"/>
              </a:rPr>
              <a:t>Selain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aktif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sebagai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mahasiswa</a:t>
            </a:r>
            <a:r>
              <a:rPr lang="en-US" sz="2600" dirty="0">
                <a:latin typeface="Perpetua" panose="02020502060401020303" pitchFamily="18" charset="0"/>
              </a:rPr>
              <a:t>, Amor juga </a:t>
            </a:r>
            <a:r>
              <a:rPr lang="en-US" sz="2600" dirty="0" err="1">
                <a:latin typeface="Perpetua" panose="02020502060401020303" pitchFamily="18" charset="0"/>
              </a:rPr>
              <a:t>menjadi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penyiar</a:t>
            </a:r>
            <a:r>
              <a:rPr lang="en-US" sz="2600" dirty="0">
                <a:latin typeface="Perpetua" panose="02020502060401020303" pitchFamily="18" charset="0"/>
              </a:rPr>
              <a:t> di </a:t>
            </a:r>
            <a:r>
              <a:rPr lang="en-US" sz="2600" dirty="0" err="1">
                <a:latin typeface="Perpetua" panose="02020502060401020303" pitchFamily="18" charset="0"/>
              </a:rPr>
              <a:t>Kompas</a:t>
            </a:r>
            <a:r>
              <a:rPr lang="en-US" sz="2600" dirty="0">
                <a:latin typeface="Perpetua" panose="02020502060401020303" pitchFamily="18" charset="0"/>
              </a:rPr>
              <a:t> TV </a:t>
            </a:r>
            <a:r>
              <a:rPr lang="en-US" sz="2600" dirty="0" err="1">
                <a:latin typeface="Perpetua" panose="02020502060401020303" pitchFamily="18" charset="0"/>
              </a:rPr>
              <a:t>dan</a:t>
            </a:r>
            <a:r>
              <a:rPr lang="en-US" sz="2600" dirty="0">
                <a:latin typeface="Perpetua" panose="02020502060401020303" pitchFamily="18" charset="0"/>
              </a:rPr>
              <a:t> juga </a:t>
            </a:r>
            <a:r>
              <a:rPr lang="en-US" sz="2600" dirty="0" err="1">
                <a:latin typeface="Perpetua" panose="02020502060401020303" pitchFamily="18" charset="0"/>
              </a:rPr>
              <a:t>bekerja</a:t>
            </a:r>
            <a:r>
              <a:rPr lang="en-US" sz="2600" dirty="0">
                <a:latin typeface="Perpetua" panose="02020502060401020303" pitchFamily="18" charset="0"/>
              </a:rPr>
              <a:t> </a:t>
            </a:r>
            <a:r>
              <a:rPr lang="en-US" sz="2600" dirty="0" err="1">
                <a:latin typeface="Perpetua" panose="02020502060401020303" pitchFamily="18" charset="0"/>
              </a:rPr>
              <a:t>sebagai</a:t>
            </a:r>
            <a:r>
              <a:rPr lang="en-US" sz="2600" dirty="0">
                <a:latin typeface="Perpetua" panose="02020502060401020303" pitchFamily="18" charset="0"/>
              </a:rPr>
              <a:t> manager Anomaly Agency</a:t>
            </a:r>
            <a:r>
              <a:rPr lang="en-US" sz="2400" dirty="0">
                <a:latin typeface="Perpetua" panose="02020502060401020303" pitchFamily="18" charset="0"/>
              </a:rPr>
              <a:t>. </a:t>
            </a:r>
            <a:r>
              <a:rPr lang="en-US" sz="1800" dirty="0">
                <a:hlinkClick r:id="rId2"/>
              </a:rPr>
              <a:t>https://zonasultra.com/kisah-dewi-amor-gadis-broken-home-yang-bangkit-meraih-sukses.html</a:t>
            </a:r>
            <a:endParaRPr lang="en-US" sz="18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4993437" cy="27167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93" y="1772816"/>
            <a:ext cx="2594671" cy="4248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3568" y="3270747"/>
            <a:ext cx="5256584" cy="3326605"/>
          </a:xfrm>
          <a:prstGeom prst="roundRect">
            <a:avLst/>
          </a:prstGeom>
          <a:gradFill>
            <a:gsLst>
              <a:gs pos="100000">
                <a:schemeClr val="accent3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  <a:ln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Perpetua" panose="02020502060401020303" pitchFamily="18" charset="0"/>
              </a:rPr>
              <a:t>“</a:t>
            </a:r>
            <a:r>
              <a:rPr lang="en-US" sz="2800" dirty="0" err="1">
                <a:latin typeface="Perpetua" panose="02020502060401020303" pitchFamily="18" charset="0"/>
              </a:rPr>
              <a:t>Jangan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pernah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menjadikan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i="1" dirty="0">
                <a:latin typeface="Perpetua" panose="02020502060401020303" pitchFamily="18" charset="0"/>
              </a:rPr>
              <a:t>broken home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sebagai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alasan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untuk</a:t>
            </a:r>
            <a:r>
              <a:rPr lang="en-US" sz="2800" dirty="0">
                <a:latin typeface="Perpetua" panose="02020502060401020303" pitchFamily="18" charset="0"/>
              </a:rPr>
              <a:t>  </a:t>
            </a:r>
            <a:r>
              <a:rPr lang="en-US" sz="2800" dirty="0" err="1">
                <a:latin typeface="Perpetua" panose="02020502060401020303" pitchFamily="18" charset="0"/>
              </a:rPr>
              <a:t>hidup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dijalan</a:t>
            </a:r>
            <a:r>
              <a:rPr lang="en-US" sz="2800" dirty="0">
                <a:latin typeface="Perpetua" panose="02020502060401020303" pitchFamily="18" charset="0"/>
              </a:rPr>
              <a:t> yang </a:t>
            </a:r>
            <a:r>
              <a:rPr lang="en-US" sz="2800" dirty="0" err="1">
                <a:latin typeface="Perpetua" panose="02020502060401020303" pitchFamily="18" charset="0"/>
              </a:rPr>
              <a:t>tidak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benar</a:t>
            </a:r>
            <a:r>
              <a:rPr lang="en-US" sz="2800" dirty="0">
                <a:latin typeface="Perpetua" panose="02020502060401020303" pitchFamily="18" charset="0"/>
              </a:rPr>
              <a:t>.  Hal </a:t>
            </a:r>
            <a:r>
              <a:rPr lang="en-US" sz="2800" dirty="0" err="1">
                <a:latin typeface="Perpetua" panose="02020502060401020303" pitchFamily="18" charset="0"/>
              </a:rPr>
              <a:t>itu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justru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dijadikan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motivasi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untuk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lebih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sukses</a:t>
            </a:r>
            <a:r>
              <a:rPr lang="en-US" sz="2800" dirty="0">
                <a:latin typeface="Perpetua" panose="02020502060401020303" pitchFamily="18" charset="0"/>
              </a:rPr>
              <a:t> dan </a:t>
            </a:r>
            <a:r>
              <a:rPr lang="en-US" sz="2800" dirty="0" err="1">
                <a:latin typeface="Perpetua" panose="02020502060401020303" pitchFamily="18" charset="0"/>
              </a:rPr>
              <a:t>mematahkan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persepsi</a:t>
            </a:r>
            <a:r>
              <a:rPr lang="en-US" sz="2800" dirty="0">
                <a:latin typeface="Perpetua" panose="02020502060401020303" pitchFamily="18" charset="0"/>
              </a:rPr>
              <a:t> orang </a:t>
            </a:r>
            <a:r>
              <a:rPr lang="en-US" sz="2800" dirty="0" err="1">
                <a:latin typeface="Perpetua" panose="02020502060401020303" pitchFamily="18" charset="0"/>
              </a:rPr>
              <a:t>banyak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tentang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dirty="0" err="1">
                <a:latin typeface="Perpetua" panose="02020502060401020303" pitchFamily="18" charset="0"/>
              </a:rPr>
              <a:t>anak-anak</a:t>
            </a:r>
            <a:r>
              <a:rPr lang="en-US" sz="2800" dirty="0">
                <a:latin typeface="Perpetua" panose="02020502060401020303" pitchFamily="18" charset="0"/>
              </a:rPr>
              <a:t> </a:t>
            </a:r>
            <a:r>
              <a:rPr lang="en-US" sz="2800" i="1" dirty="0">
                <a:latin typeface="Perpetua" panose="02020502060401020303" pitchFamily="18" charset="0"/>
              </a:rPr>
              <a:t>broken home” </a:t>
            </a:r>
            <a:r>
              <a:rPr lang="en-US" sz="2800" dirty="0">
                <a:latin typeface="Perpetua" panose="02020502060401020303" pitchFamily="18" charset="0"/>
              </a:rPr>
              <a:t>(</a:t>
            </a:r>
            <a:r>
              <a:rPr lang="en-US" sz="2800" dirty="0" err="1">
                <a:latin typeface="Perpetua" panose="02020502060401020303" pitchFamily="18" charset="0"/>
              </a:rPr>
              <a:t>Dewi</a:t>
            </a:r>
            <a:r>
              <a:rPr lang="en-US" sz="2800" dirty="0">
                <a:latin typeface="Perpetua" panose="02020502060401020303" pitchFamily="18" charset="0"/>
              </a:rPr>
              <a:t> Amor)</a:t>
            </a:r>
          </a:p>
        </p:txBody>
      </p:sp>
    </p:spTree>
    <p:extLst>
      <p:ext uri="{BB962C8B-B14F-4D97-AF65-F5344CB8AC3E}">
        <p14:creationId xmlns:p14="http://schemas.microsoft.com/office/powerpoint/2010/main" val="117002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608" y="1700808"/>
            <a:ext cx="7128792" cy="4320480"/>
          </a:xfrm>
          <a:solidFill>
            <a:schemeClr val="accent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  <a:bevelB w="101600" prst="riblet"/>
          </a:sp3d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Perpetua" panose="02020502060401020303" pitchFamily="18" charset="0"/>
              </a:rPr>
              <a:t>Rina </a:t>
            </a:r>
            <a:r>
              <a:rPr lang="en-US" dirty="0" err="1">
                <a:latin typeface="Perpetua" panose="02020502060401020303" pitchFamily="18" charset="0"/>
              </a:rPr>
              <a:t>seorang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mahasiswi</a:t>
            </a:r>
            <a:r>
              <a:rPr lang="en-US" dirty="0">
                <a:latin typeface="Perpetua" panose="02020502060401020303" pitchFamily="18" charset="0"/>
              </a:rPr>
              <a:t> yang </a:t>
            </a:r>
            <a:r>
              <a:rPr lang="en-US" dirty="0" err="1">
                <a:latin typeface="Perpetua" panose="02020502060401020303" pitchFamily="18" charset="0"/>
              </a:rPr>
              <a:t>sering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dibully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teman-teman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kelasnya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karena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kemampuan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akademiknya</a:t>
            </a:r>
            <a:r>
              <a:rPr lang="en-US" dirty="0">
                <a:latin typeface="Perpetua" panose="02020502060401020303" pitchFamily="18" charset="0"/>
              </a:rPr>
              <a:t> yang </a:t>
            </a:r>
            <a:r>
              <a:rPr lang="en-US" dirty="0" err="1">
                <a:latin typeface="Perpetua" panose="02020502060401020303" pitchFamily="18" charset="0"/>
              </a:rPr>
              <a:t>kurang</a:t>
            </a:r>
            <a:r>
              <a:rPr lang="en-US" dirty="0">
                <a:latin typeface="Perpetua" panose="02020502060401020303" pitchFamily="18" charset="0"/>
              </a:rPr>
              <a:t>. </a:t>
            </a:r>
            <a:r>
              <a:rPr lang="en-US" dirty="0" err="1">
                <a:latin typeface="Perpetua" panose="02020502060401020303" pitchFamily="18" charset="0"/>
              </a:rPr>
              <a:t>Pulang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ke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kost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dia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menangis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sehingga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muncul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pikiran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negatif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bahwa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dia</a:t>
            </a:r>
            <a:r>
              <a:rPr lang="en-US" dirty="0">
                <a:latin typeface="Perpetua" panose="02020502060401020303" pitchFamily="18" charset="0"/>
              </a:rPr>
              <a:t> orang yang </a:t>
            </a:r>
            <a:r>
              <a:rPr lang="en-US" dirty="0" err="1">
                <a:latin typeface="Perpetua" panose="02020502060401020303" pitchFamily="18" charset="0"/>
              </a:rPr>
              <a:t>tidak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berguna</a:t>
            </a:r>
            <a:r>
              <a:rPr lang="en-US" dirty="0">
                <a:latin typeface="Perpetua" panose="02020502060401020303" pitchFamily="18" charset="0"/>
              </a:rPr>
              <a:t>, </a:t>
            </a:r>
            <a:r>
              <a:rPr lang="en-US" dirty="0" err="1">
                <a:latin typeface="Perpetua" panose="02020502060401020303" pitchFamily="18" charset="0"/>
              </a:rPr>
              <a:t>setelah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menenangkan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diri</a:t>
            </a:r>
            <a:r>
              <a:rPr lang="en-US" dirty="0">
                <a:latin typeface="Perpetua" panose="02020502060401020303" pitchFamily="18" charset="0"/>
              </a:rPr>
              <a:t> dan </a:t>
            </a:r>
            <a:r>
              <a:rPr lang="en-US" dirty="0" err="1">
                <a:latin typeface="Perpetua" panose="02020502060401020303" pitchFamily="18" charset="0"/>
              </a:rPr>
              <a:t>merenung</a:t>
            </a:r>
            <a:r>
              <a:rPr lang="en-US" dirty="0">
                <a:latin typeface="Perpetua" panose="02020502060401020303" pitchFamily="18" charset="0"/>
              </a:rPr>
              <a:t>, </a:t>
            </a:r>
            <a:r>
              <a:rPr lang="en-US" dirty="0" err="1">
                <a:latin typeface="Perpetua" panose="02020502060401020303" pitchFamily="18" charset="0"/>
              </a:rPr>
              <a:t>dia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berfikir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kalau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mempunyai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pikiran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negatif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berarti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mendholimi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diri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sendiri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kemudian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dia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berusaha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untuk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mencintai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dirinya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sendiri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dengan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menyetop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pikiran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negatif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tersebut</a:t>
            </a:r>
            <a:r>
              <a:rPr lang="en-US" dirty="0">
                <a:latin typeface="Perpetua" panose="02020502060401020303" pitchFamily="18" charset="0"/>
              </a:rPr>
              <a:t> dan </a:t>
            </a:r>
            <a:r>
              <a:rPr lang="en-US" dirty="0" err="1">
                <a:latin typeface="Perpetua" panose="02020502060401020303" pitchFamily="18" charset="0"/>
              </a:rPr>
              <a:t>menggantinya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menjadi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pikiran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positif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dengan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bertekad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bahwa</a:t>
            </a:r>
            <a:r>
              <a:rPr lang="en-US" dirty="0">
                <a:latin typeface="Perpetua" panose="02020502060401020303" pitchFamily="18" charset="0"/>
              </a:rPr>
              <a:t> “</a:t>
            </a:r>
            <a:r>
              <a:rPr lang="en-US" dirty="0" err="1">
                <a:latin typeface="Perpetua" panose="02020502060401020303" pitchFamily="18" charset="0"/>
              </a:rPr>
              <a:t>saya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harus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bangkit</a:t>
            </a:r>
            <a:r>
              <a:rPr lang="en-US" dirty="0">
                <a:latin typeface="Perpetua" panose="02020502060401020303" pitchFamily="18" charset="0"/>
              </a:rPr>
              <a:t> dan </a:t>
            </a:r>
            <a:r>
              <a:rPr lang="en-US" dirty="0" err="1">
                <a:latin typeface="Perpetua" panose="02020502060401020303" pitchFamily="18" charset="0"/>
              </a:rPr>
              <a:t>saya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akan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membuktikan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memberikan</a:t>
            </a:r>
            <a:r>
              <a:rPr lang="en-US" dirty="0">
                <a:latin typeface="Perpetua" panose="02020502060401020303" pitchFamily="18" charset="0"/>
              </a:rPr>
              <a:t> yang </a:t>
            </a:r>
            <a:r>
              <a:rPr lang="en-US" dirty="0" err="1">
                <a:latin typeface="Perpetua" panose="02020502060401020303" pitchFamily="18" charset="0"/>
              </a:rPr>
              <a:t>terbaik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dengan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kuliah</a:t>
            </a:r>
            <a:r>
              <a:rPr lang="en-US" dirty="0">
                <a:latin typeface="Perpetua" panose="02020502060401020303" pitchFamily="18" charset="0"/>
              </a:rPr>
              <a:t> yang </a:t>
            </a:r>
            <a:r>
              <a:rPr lang="en-US" dirty="0" err="1">
                <a:latin typeface="Perpetua" panose="02020502060401020303" pitchFamily="18" charset="0"/>
              </a:rPr>
              <a:t>giat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dan</a:t>
            </a:r>
            <a:r>
              <a:rPr lang="en-US" dirty="0">
                <a:latin typeface="Perpetua" panose="02020502060401020303" pitchFamily="18" charset="0"/>
              </a:rPr>
              <a:t> </a:t>
            </a:r>
            <a:r>
              <a:rPr lang="en-US" dirty="0" err="1">
                <a:latin typeface="Perpetua" panose="02020502060401020303" pitchFamily="18" charset="0"/>
              </a:rPr>
              <a:t>sungguh-sungguh</a:t>
            </a:r>
            <a:r>
              <a:rPr lang="en-US" dirty="0">
                <a:latin typeface="Perpetua" panose="02020502060401020303" pitchFamily="18" charset="0"/>
              </a:rPr>
              <a:t>”.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5023" y="620688"/>
            <a:ext cx="6965245" cy="120248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ernard MT Condensed" panose="02050806060905020404" pitchFamily="18" charset="0"/>
              </a:rPr>
              <a:t>Kasus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Kekuatan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mencintai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diri</a:t>
            </a:r>
            <a:r>
              <a:rPr lang="en-US" sz="3200" dirty="0">
                <a:latin typeface="Bernard MT Condensed" panose="02050806060905020404" pitchFamily="18" charset="0"/>
              </a:rPr>
              <a:t> </a:t>
            </a:r>
            <a:r>
              <a:rPr lang="en-US" sz="3200" dirty="0" err="1">
                <a:latin typeface="Bernard MT Condensed" panose="02050806060905020404" pitchFamily="18" charset="0"/>
              </a:rPr>
              <a:t>sendiri</a:t>
            </a:r>
            <a:endParaRPr lang="en-US" sz="32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0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7032</TotalTime>
  <Words>4046</Words>
  <Application>Microsoft Office PowerPoint</Application>
  <PresentationFormat>On-screen Show (4:3)</PresentationFormat>
  <Paragraphs>324</Paragraphs>
  <Slides>47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Angles</vt:lpstr>
      <vt:lpstr>BlackTie</vt:lpstr>
      <vt:lpstr>Austin</vt:lpstr>
      <vt:lpstr>Thatch</vt:lpstr>
      <vt:lpstr>Pushpin</vt:lpstr>
      <vt:lpstr>Concourse</vt:lpstr>
      <vt:lpstr>Office Theme</vt:lpstr>
      <vt:lpstr>Adjacency</vt:lpstr>
      <vt:lpstr>Equity</vt:lpstr>
      <vt:lpstr>1_Adjacency</vt:lpstr>
      <vt:lpstr>PowerPoint Presentation</vt:lpstr>
      <vt:lpstr>Selamat datang  di solution web ceria</vt:lpstr>
      <vt:lpstr>BERFIKIR POSITIF </vt:lpstr>
      <vt:lpstr>PowerPoint Presentation</vt:lpstr>
      <vt:lpstr>Dahsyatnya Kekuatan Berfikir Positif</vt:lpstr>
      <vt:lpstr>KISAH INSPIRATIF MENGGAPAI IMPIAN</vt:lpstr>
      <vt:lpstr>DEWI AMOR GADIS BROKEN HOME YANG BANGKIT MERAIH SUKSES</vt:lpstr>
      <vt:lpstr>PowerPoint Presentation</vt:lpstr>
      <vt:lpstr>Kasus Kekuatan mencintai diri sendiri</vt:lpstr>
      <vt:lpstr>Kekuatan Memberi</vt:lpstr>
      <vt:lpstr>Kasus Kekuatan Percaya Diri</vt:lpstr>
      <vt:lpstr>MEMPERBAIKI PIKIRAN</vt:lpstr>
      <vt:lpstr>PowerPoint Presentation</vt:lpstr>
      <vt:lpstr>CONTOH KASUS PENGARUH PIKIRAN TERHADAP DIRI KITA </vt:lpstr>
      <vt:lpstr>KEMBANGKAN PIKIRAN POSITIF:</vt:lpstr>
      <vt:lpstr>PowerPoint Presentation</vt:lpstr>
      <vt:lpstr>PowerPoint Presentation</vt:lpstr>
      <vt:lpstr>DIMENSI SPIRITUAL</vt:lpstr>
      <vt:lpstr>PowerPoint Presentation</vt:lpstr>
      <vt:lpstr>PowerPoint Presentation</vt:lpstr>
      <vt:lpstr>PowerPoint Presentation</vt:lpstr>
      <vt:lpstr>Berikut ada beberapa pertanyaan yang dapat membantu kita “TEMUKAN TUJUAN HIDUP”:</vt:lpstr>
      <vt:lpstr>MULAILAH MEMPERBAIKI DIRI SENDIRI</vt:lpstr>
      <vt:lpstr>Contoh Kasus</vt:lpstr>
      <vt:lpstr>Makna Hidup            Takdir</vt:lpstr>
      <vt:lpstr>ALUR BERPIKIR SAAT MENGHADAPI TRAGEDI/DUKA </vt:lpstr>
      <vt:lpstr>PowerPoint Presentation</vt:lpstr>
      <vt:lpstr>MEMAAFKAN</vt:lpstr>
      <vt:lpstr>PowerPoint Presentation</vt:lpstr>
      <vt:lpstr>Proses langkah tindakan teknik memaafkan Orang Lain (Musman 2018): </vt:lpstr>
      <vt:lpstr>PowerPoint Presentation</vt:lpstr>
      <vt:lpstr>MOTIVASI SPIRITUAL DENGAN BERSYUKUR</vt:lpstr>
      <vt:lpstr>Contoh Kasus:</vt:lpstr>
      <vt:lpstr>SKALA MEMAAFKAN</vt:lpstr>
      <vt:lpstr>Beberapa pertanyaan yang perlu diperhatikan: </vt:lpstr>
      <vt:lpstr>Manfaat Nyata dari Memaafkan?</vt:lpstr>
      <vt:lpstr>PowerPoint Presentation</vt:lpstr>
      <vt:lpstr>Mari Belajar Ikhlas dari Kisah Ubi &amp; Kambing</vt:lpstr>
      <vt:lpstr>Seorang mahasiswa  saudara  Sarmono  yg silaturahmi &amp; niat ikhlas berbagi kepada guru spiritualnya”</vt:lpstr>
      <vt:lpstr>Kata-Kata Motivasi Spiritual</vt:lpstr>
      <vt:lpstr>Lanjutan Kata-Kata Motivasi Spiritual</vt:lpstr>
      <vt:lpstr>AFIRMASI</vt:lpstr>
      <vt:lpstr>Jenis Afirmasi</vt:lpstr>
      <vt:lpstr>Cara Melakukan Afirmasi</vt:lpstr>
      <vt:lpstr>Contoh Kalimat Afirmasi:</vt:lpstr>
      <vt:lpstr>PRAKTEK AFIRMASI DIRI SETIAP PAGI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283</cp:revision>
  <dcterms:created xsi:type="dcterms:W3CDTF">2019-09-24T20:50:27Z</dcterms:created>
  <dcterms:modified xsi:type="dcterms:W3CDTF">2020-03-06T01:02:34Z</dcterms:modified>
</cp:coreProperties>
</file>