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9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84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634C3871-ECB3-4FEA-8EDF-648D98287906}"/>
    <pc:docChg chg="delSld">
      <pc:chgData name="Jan Schaffranek" userId="185de13651d64d23" providerId="LiveId" clId="{634C3871-ECB3-4FEA-8EDF-648D98287906}" dt="2023-12-12T06:32:30.249" v="0" actId="47"/>
      <pc:docMkLst>
        <pc:docMk/>
      </pc:docMkLst>
      <pc:sldChg chg="del">
        <pc:chgData name="Jan Schaffranek" userId="185de13651d64d23" providerId="LiveId" clId="{634C3871-ECB3-4FEA-8EDF-648D98287906}" dt="2023-12-12T06:32:30.249" v="0" actId="47"/>
        <pc:sldMkLst>
          <pc:docMk/>
          <pc:sldMk cId="297318975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9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6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65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0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6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61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73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PERZEPTRON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PERZEPTRON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Neuronales Netzwerk ohne Hidden Layer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Leidglich In- und Output-Schicht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Variablen im Modell sind die Gewichte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30" y="3094466"/>
            <a:ext cx="427732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INPUT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Inputwerte haben eine Dimension von 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97" y="245155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CB5ABBD-1E75-4859-9697-DB71331B8396}"/>
              </a:ext>
            </a:extLst>
          </p:cNvPr>
          <p:cNvSpPr/>
          <p:nvPr/>
        </p:nvSpPr>
        <p:spPr>
          <a:xfrm>
            <a:off x="1070939" y="2571750"/>
            <a:ext cx="757861" cy="197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GEWICHTE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Für jeden Input Wert (o.a. Input-Neuron) gibt es ein Gewicht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13" y="2483825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D4F4A6D-540C-447D-BDA6-E17E322635B0}"/>
              </a:ext>
            </a:extLst>
          </p:cNvPr>
          <p:cNvSpPr/>
          <p:nvPr/>
        </p:nvSpPr>
        <p:spPr>
          <a:xfrm>
            <a:off x="2345167" y="2571750"/>
            <a:ext cx="623944" cy="2064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9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0534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9118DA1-3552-49C3-9549-C7CBF791A2F2}"/>
              </a:ext>
            </a:extLst>
          </p:cNvPr>
          <p:cNvSpPr/>
          <p:nvPr/>
        </p:nvSpPr>
        <p:spPr>
          <a:xfrm>
            <a:off x="3334871" y="3141233"/>
            <a:ext cx="903642" cy="100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25032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82048-CE89-4036-A70F-021E5690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1" y="2636968"/>
            <a:ext cx="2610214" cy="16956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E9C2C3-BF08-4380-9957-0CE24CE0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37" y="3055170"/>
            <a:ext cx="2746782" cy="99370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2DD106F-2877-430A-BD7E-EFB8DCBE9B4A}"/>
              </a:ext>
            </a:extLst>
          </p:cNvPr>
          <p:cNvSpPr/>
          <p:nvPr/>
        </p:nvSpPr>
        <p:spPr>
          <a:xfrm>
            <a:off x="3211033" y="2945220"/>
            <a:ext cx="3774558" cy="122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01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wird der Aktivierungsfunktion übergeben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37615"/>
            <a:ext cx="5319228" cy="231013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611D106-4659-4CF6-BE49-10E4FF509271}"/>
              </a:ext>
            </a:extLst>
          </p:cNvPr>
          <p:cNvSpPr/>
          <p:nvPr/>
        </p:nvSpPr>
        <p:spPr>
          <a:xfrm>
            <a:off x="4572000" y="3205779"/>
            <a:ext cx="753035" cy="806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6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wird der Aktivierungsfunktion übergeben, der Output ist dann 0 oder 1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9CE8E-4416-419A-A1A1-1AE91B09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26" y="3396792"/>
            <a:ext cx="1162212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EFFFB3-CF32-4721-870A-9D8379C8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126" y="2571750"/>
            <a:ext cx="3129747" cy="23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0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OUTPUT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Output ist dann 0 oder 1: Binäre Klassifikation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9CE8E-4416-419A-A1A1-1AE91B09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26" y="3396792"/>
            <a:ext cx="1162212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A2B8E5-2486-40A8-B89B-C86844046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126" y="2571750"/>
            <a:ext cx="3129747" cy="23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357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Arvo</vt:lpstr>
      <vt:lpstr>Arial</vt:lpstr>
      <vt:lpstr>Roboto Condensed</vt:lpstr>
      <vt:lpstr>Roboto Condensed Light</vt:lpstr>
      <vt:lpstr>Salerio template</vt:lpstr>
      <vt:lpstr>PERZEPTRON</vt:lpstr>
      <vt:lpstr>DAS PERZEPTRON</vt:lpstr>
      <vt:lpstr>PERZEPTRON - INPUT</vt:lpstr>
      <vt:lpstr>PERZEPTRON - GEWICHTE</vt:lpstr>
      <vt:lpstr>PERZEPTRON - SUMME</vt:lpstr>
      <vt:lpstr>PERZEPTRON - SUMME</vt:lpstr>
      <vt:lpstr>PERZEPTRON - AKTIVIERUNGSFUNKTION</vt:lpstr>
      <vt:lpstr>PERZEPTRON - AKTIVIERUNGSFUNKTION</vt:lpstr>
      <vt:lpstr>PERZEPTRON -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122</cp:revision>
  <dcterms:modified xsi:type="dcterms:W3CDTF">2023-12-12T06:32:39Z</dcterms:modified>
</cp:coreProperties>
</file>