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92064-CEE9-A88F-E500-1EEC5FE8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3111949"/>
          </a:xfrm>
        </p:spPr>
        <p:txBody>
          <a:bodyPr>
            <a:normAutofit/>
          </a:bodyPr>
          <a:lstStyle/>
          <a:p>
            <a:r>
              <a:rPr lang="hu-HU" dirty="0"/>
              <a:t>1. FÉLÉVES CSOPORTOS PROJECT FELADAT</a:t>
            </a:r>
            <a:br>
              <a:rPr lang="hu-HU" dirty="0"/>
            </a:br>
            <a:r>
              <a:rPr lang="hu-HU" dirty="0"/>
              <a:t>BEKE MIHÁLY</a:t>
            </a:r>
          </a:p>
        </p:txBody>
      </p:sp>
    </p:spTree>
    <p:extLst>
      <p:ext uri="{BB962C8B-B14F-4D97-AF65-F5344CB8AC3E}">
        <p14:creationId xmlns:p14="http://schemas.microsoft.com/office/powerpoint/2010/main" val="34199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7650B0-DA53-89D4-5B28-3522214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37422E-BF23-DF1F-E880-F1BAD0FD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Átalakítás HTML formázás helyett kizárólag csatolt külső </a:t>
            </a:r>
            <a:r>
              <a:rPr lang="hu-HU" sz="2800" dirty="0" err="1"/>
              <a:t>css</a:t>
            </a:r>
            <a:r>
              <a:rPr lang="hu-HU" sz="2800" dirty="0"/>
              <a:t> módszer alkalmazására</a:t>
            </a:r>
          </a:p>
          <a:p>
            <a:r>
              <a:rPr lang="hu-HU" sz="2800" dirty="0"/>
              <a:t>Nyilak elhelyezése, feladatok összefűzése</a:t>
            </a:r>
          </a:p>
        </p:txBody>
      </p:sp>
    </p:spTree>
    <p:extLst>
      <p:ext uri="{BB962C8B-B14F-4D97-AF65-F5344CB8AC3E}">
        <p14:creationId xmlns:p14="http://schemas.microsoft.com/office/powerpoint/2010/main" val="137996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247CE3-1E0B-5A02-34AC-FC3E8FCD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Módosított </a:t>
            </a:r>
            <a:r>
              <a:rPr lang="hu-HU" dirty="0" err="1"/>
              <a:t>html</a:t>
            </a:r>
            <a:r>
              <a:rPr lang="hu-HU" dirty="0"/>
              <a:t> kód osztály kijelölővel/azonosítóval helyettesített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AA573-034B-1F2D-F5D4-F92DD0AF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hu-HU" sz="2800" dirty="0"/>
              <a:t>Csak azonosítókat használtam, másra nem volt szükség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51D4AE-A91A-CEC5-730B-BB29D692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345438"/>
            <a:ext cx="5430008" cy="185763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0FFB72-559B-046D-1356-239C7F78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4384607"/>
            <a:ext cx="639216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530547-76BF-DA3B-6429-667E7170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0"/>
            <a:ext cx="10353762" cy="970450"/>
          </a:xfrm>
        </p:spPr>
        <p:txBody>
          <a:bodyPr/>
          <a:lstStyle/>
          <a:p>
            <a:r>
              <a:rPr lang="hu-HU" dirty="0" err="1"/>
              <a:t>Css</a:t>
            </a:r>
            <a:r>
              <a:rPr lang="hu-HU" dirty="0"/>
              <a:t> állomány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7C5B07-0B22-3A1D-A46D-7F0A275C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751" y="970450"/>
            <a:ext cx="9816249" cy="5887550"/>
          </a:xfrm>
        </p:spPr>
        <p:txBody>
          <a:bodyPr>
            <a:normAutofit/>
          </a:bodyPr>
          <a:lstStyle/>
          <a:p>
            <a:r>
              <a:rPr lang="hu-HU" dirty="0"/>
              <a:t>body: Az oldal alapértelmezett háttérszínét és szövegszínét állítja be, valamint középre igazítja a tartalmat.</a:t>
            </a:r>
          </a:p>
          <a:p>
            <a:r>
              <a:rPr lang="hu-HU" dirty="0"/>
              <a:t>#bal: A bal oldali menü stílusait határozza meg, beleértve a középre igazítást és a függőleges elrendezést.</a:t>
            </a:r>
          </a:p>
          <a:p>
            <a:r>
              <a:rPr lang="hu-HU" dirty="0"/>
              <a:t>a, a:visited, a:active: Meghatározza a linkek színét minden állapotban, így egységes megjelenést biztosít.</a:t>
            </a:r>
          </a:p>
          <a:p>
            <a:r>
              <a:rPr lang="hu-HU" dirty="0" err="1"/>
              <a:t>tr</a:t>
            </a:r>
            <a:r>
              <a:rPr lang="hu-HU" dirty="0"/>
              <a:t> </a:t>
            </a:r>
            <a:r>
              <a:rPr lang="hu-HU" dirty="0" err="1"/>
              <a:t>td</a:t>
            </a:r>
            <a:r>
              <a:rPr lang="hu-HU" dirty="0"/>
              <a:t>: A táblázat celláinak belső margóját állítja be, hogy legyen hely a szöveg és a cella széle között.</a:t>
            </a:r>
          </a:p>
          <a:p>
            <a:r>
              <a:rPr lang="hu-HU" dirty="0" err="1"/>
              <a:t>table</a:t>
            </a:r>
            <a:r>
              <a:rPr lang="hu-HU" dirty="0"/>
              <a:t>: A táblázat szélességét, magasságát és középre igazítását adja meg.</a:t>
            </a:r>
          </a:p>
          <a:p>
            <a:r>
              <a:rPr lang="hu-HU" dirty="0"/>
              <a:t>#bal </a:t>
            </a:r>
            <a:r>
              <a:rPr lang="hu-HU" dirty="0" err="1"/>
              <a:t>img</a:t>
            </a:r>
            <a:r>
              <a:rPr lang="hu-HU" dirty="0"/>
              <a:t>: A bal oldali menü képének méreteit szabályozza.</a:t>
            </a:r>
          </a:p>
          <a:p>
            <a:r>
              <a:rPr lang="hu-HU" dirty="0"/>
              <a:t>#szoveg: A tartalom szélességét, függőleges elrendezését és sorkizárását határozza meg.</a:t>
            </a:r>
          </a:p>
          <a:p>
            <a:r>
              <a:rPr lang="hu-HU" dirty="0"/>
              <a:t>#szoveg </a:t>
            </a:r>
            <a:r>
              <a:rPr lang="hu-HU" dirty="0" err="1"/>
              <a:t>img</a:t>
            </a:r>
            <a:r>
              <a:rPr lang="hu-HU" dirty="0"/>
              <a:t>: A tartalomhoz tartozó kép stílusait tartalmazza, beleértve a méreteket, a jobbra igazítást, és a környező margókat.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F2FBAA2-D666-B26E-186B-D495C690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5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BB5FA-FA0D-F08A-513E-0E80AD6B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69" y="581575"/>
            <a:ext cx="11100014" cy="970450"/>
          </a:xfrm>
        </p:spPr>
        <p:txBody>
          <a:bodyPr>
            <a:normAutofit fontScale="90000"/>
          </a:bodyPr>
          <a:lstStyle/>
          <a:p>
            <a:r>
              <a:rPr lang="hu-HU" dirty="0"/>
              <a:t>Továbbfejlesztési lehetőségek, előnyei ezen módszernek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FC56AB-B7E8-CB48-6806-E5D576BD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179563"/>
          </a:xfrm>
        </p:spPr>
        <p:txBody>
          <a:bodyPr/>
          <a:lstStyle/>
          <a:p>
            <a:r>
              <a:rPr lang="hu-HU" dirty="0"/>
              <a:t>Az oldal reszponzívvá tétele</a:t>
            </a:r>
          </a:p>
          <a:p>
            <a:r>
              <a:rPr lang="hu-HU" dirty="0"/>
              <a:t>Modern színsémák és megjelenés használata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E165F56F-92D0-468C-D1C0-EACA3B2A02DD}"/>
              </a:ext>
            </a:extLst>
          </p:cNvPr>
          <p:cNvSpPr txBox="1">
            <a:spLocks/>
          </p:cNvSpPr>
          <p:nvPr/>
        </p:nvSpPr>
        <p:spPr>
          <a:xfrm>
            <a:off x="913795" y="3249415"/>
            <a:ext cx="10353762" cy="27293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Előnyei:</a:t>
            </a:r>
          </a:p>
          <a:p>
            <a:pPr lvl="1"/>
            <a:r>
              <a:rPr lang="hu-HU" dirty="0"/>
              <a:t>Formázás átláthatósága</a:t>
            </a:r>
          </a:p>
          <a:p>
            <a:pPr lvl="1"/>
            <a:r>
              <a:rPr lang="hu-HU" dirty="0"/>
              <a:t>Könnyebb </a:t>
            </a:r>
            <a:r>
              <a:rPr lang="hu-HU" dirty="0" err="1"/>
              <a:t>továbbfejleszthetőség</a:t>
            </a:r>
            <a:endParaRPr lang="hu-HU" dirty="0"/>
          </a:p>
          <a:p>
            <a:pPr lvl="1"/>
            <a:r>
              <a:rPr lang="hu-HU" dirty="0"/>
              <a:t>Modernebb megoldások is használhatóak a későbbiekben</a:t>
            </a:r>
          </a:p>
          <a:p>
            <a:pPr lvl="1"/>
            <a:r>
              <a:rPr lang="hu-HU" dirty="0"/>
              <a:t>A HTML kód átláthatóságának növelése</a:t>
            </a:r>
          </a:p>
        </p:txBody>
      </p:sp>
    </p:spTree>
    <p:extLst>
      <p:ext uri="{BB962C8B-B14F-4D97-AF65-F5344CB8AC3E}">
        <p14:creationId xmlns:p14="http://schemas.microsoft.com/office/powerpoint/2010/main" val="10728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5445D-61F9-4CF5-57BE-94BE1680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Okozott-e nehézséget bármi megvalósítása/</a:t>
            </a:r>
            <a:br>
              <a:rPr lang="hu-HU" dirty="0"/>
            </a:br>
            <a:r>
              <a:rPr lang="hu-HU" dirty="0"/>
              <a:t>Volt-e valami amit nem sikerült megvalósítani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EF0654-4907-B8D9-44B4-A06335CC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Talán nehézségnek mondható a </a:t>
            </a:r>
            <a:r>
              <a:rPr lang="hu-HU" dirty="0" err="1"/>
              <a:t>paddingek</a:t>
            </a:r>
            <a:r>
              <a:rPr lang="hu-HU" dirty="0"/>
              <a:t> beállítása, ami nem volt megadva külön az </a:t>
            </a:r>
            <a:r>
              <a:rPr lang="hu-HU" dirty="0" err="1"/>
              <a:t>inline</a:t>
            </a:r>
            <a:r>
              <a:rPr lang="hu-HU" dirty="0"/>
              <a:t> </a:t>
            </a:r>
            <a:r>
              <a:rPr lang="hu-HU" dirty="0" err="1"/>
              <a:t>cssben</a:t>
            </a:r>
            <a:r>
              <a:rPr lang="hu-HU" dirty="0"/>
              <a:t>, de azt is sikerült megcsinálnom, így minden feladatot, általam hibátlannak vélve, teljesítve</a:t>
            </a:r>
          </a:p>
        </p:txBody>
      </p:sp>
    </p:spTree>
    <p:extLst>
      <p:ext uri="{BB962C8B-B14F-4D97-AF65-F5344CB8AC3E}">
        <p14:creationId xmlns:p14="http://schemas.microsoft.com/office/powerpoint/2010/main" val="23373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32</TotalTime>
  <Words>268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Pala</vt:lpstr>
      <vt:lpstr>1. FÉLÉVES CSOPORTOS PROJECT FELADAT BEKE MIHÁLY</vt:lpstr>
      <vt:lpstr>Mi volt a feladat?</vt:lpstr>
      <vt:lpstr>Módosított html kód osztály kijelölővel/azonosítóval helyettesített részei</vt:lpstr>
      <vt:lpstr>Css állomány bemutatása</vt:lpstr>
      <vt:lpstr>Továbbfejlesztési lehetőségek, előnyei ezen módszernek</vt:lpstr>
      <vt:lpstr>Okozott-e nehézséget bármi megvalósítása/ Volt-e valami amit nem sikerült megvalósítani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Misi Beke</dc:creator>
  <cp:lastModifiedBy>Misi Beke</cp:lastModifiedBy>
  <cp:revision>2</cp:revision>
  <dcterms:created xsi:type="dcterms:W3CDTF">2024-11-14T22:38:02Z</dcterms:created>
  <dcterms:modified xsi:type="dcterms:W3CDTF">2024-11-14T23:10:19Z</dcterms:modified>
</cp:coreProperties>
</file>