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12C2-8BDB-49BF-849C-28F275B165A2}" type="datetimeFigureOut">
              <a:rPr lang="hu-HU" smtClean="0"/>
              <a:pPr/>
              <a:t>2024. 11. 15.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42039-6AA1-4E59-9A3F-3C91C98CBDA3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Bahnschrif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Bahnschrift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Bahnschrift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Bahnschrift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Bahnschrift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Bahnschrift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672" y="2492896"/>
            <a:ext cx="6118448" cy="866527"/>
          </a:xfrm>
        </p:spPr>
        <p:txBody>
          <a:bodyPr/>
          <a:lstStyle/>
          <a:p>
            <a:pPr algn="ctr"/>
            <a:r>
              <a:rPr lang="hu-HU" dirty="0" smtClean="0"/>
              <a:t>C Feladat Bemutatása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491880" y="3212976"/>
            <a:ext cx="2304256" cy="648072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Szász Gergő</a:t>
            </a:r>
            <a:endParaRPr lang="hu-H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1362472" y="2401671"/>
            <a:ext cx="6419056" cy="2054659"/>
          </a:xfrm>
        </p:spPr>
        <p:txBody>
          <a:bodyPr>
            <a:noAutofit/>
          </a:bodyPr>
          <a:lstStyle/>
          <a:p>
            <a:pPr algn="ctr"/>
            <a:r>
              <a:rPr lang="hu-HU" sz="6000" dirty="0" smtClean="0"/>
              <a:t>Köszönöm a figyelmet!</a:t>
            </a:r>
            <a:endParaRPr lang="hu-HU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4690864" cy="1143000"/>
          </a:xfrm>
        </p:spPr>
        <p:txBody>
          <a:bodyPr/>
          <a:lstStyle/>
          <a:p>
            <a:pPr algn="l"/>
            <a:r>
              <a:rPr lang="hu-HU" dirty="0" smtClean="0"/>
              <a:t>Mi volt a feladat?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2420888"/>
            <a:ext cx="6347048" cy="1828800"/>
          </a:xfrm>
        </p:spPr>
        <p:txBody>
          <a:bodyPr numCol="1"/>
          <a:lstStyle/>
          <a:p>
            <a:r>
              <a:rPr lang="hu-HU" dirty="0" smtClean="0"/>
              <a:t>Szemantikus logikai egységek</a:t>
            </a:r>
          </a:p>
          <a:p>
            <a:pPr lvl="1"/>
            <a:r>
              <a:rPr lang="hu-HU" dirty="0" err="1"/>
              <a:t>h</a:t>
            </a:r>
            <a:r>
              <a:rPr lang="hu-HU" dirty="0" err="1" smtClean="0"/>
              <a:t>eader</a:t>
            </a:r>
            <a:r>
              <a:rPr lang="hu-HU" dirty="0" smtClean="0"/>
              <a:t>, </a:t>
            </a:r>
            <a:r>
              <a:rPr lang="hu-HU" dirty="0" err="1" smtClean="0"/>
              <a:t>nav</a:t>
            </a:r>
            <a:r>
              <a:rPr lang="hu-HU" dirty="0" smtClean="0"/>
              <a:t>, </a:t>
            </a:r>
            <a:r>
              <a:rPr lang="hu-HU" dirty="0" err="1" smtClean="0"/>
              <a:t>footer</a:t>
            </a:r>
            <a:r>
              <a:rPr lang="hu-HU" dirty="0" smtClean="0"/>
              <a:t>, main, </a:t>
            </a:r>
            <a:r>
              <a:rPr lang="hu-HU" dirty="0" err="1" smtClean="0"/>
              <a:t>section</a:t>
            </a:r>
            <a:endParaRPr lang="hu-HU" dirty="0" smtClean="0"/>
          </a:p>
          <a:p>
            <a:r>
              <a:rPr lang="hu-HU" dirty="0" err="1" smtClean="0"/>
              <a:t>Reszponzivitás</a:t>
            </a:r>
            <a:r>
              <a:rPr lang="hu-HU" dirty="0" smtClean="0"/>
              <a:t> elérése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384884"/>
            <a:ext cx="4042792" cy="2088232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smtClean="0"/>
              <a:t>Vázszerkezeti rajz (</a:t>
            </a:r>
            <a:r>
              <a:rPr lang="hu-HU" dirty="0" err="1" smtClean="0"/>
              <a:t>Wireframe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6" name="Kép 5" descr="wire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3640" y="0"/>
            <a:ext cx="3240360" cy="6915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85184" y="620688"/>
            <a:ext cx="4258816" cy="1143000"/>
          </a:xfrm>
        </p:spPr>
        <p:txBody>
          <a:bodyPr/>
          <a:lstStyle/>
          <a:p>
            <a:pPr algn="l"/>
            <a:r>
              <a:rPr lang="hu-HU" dirty="0" smtClean="0"/>
              <a:t>Navigációs Sáv</a:t>
            </a:r>
            <a:endParaRPr lang="hu-HU" dirty="0"/>
          </a:p>
        </p:txBody>
      </p:sp>
      <p:pic>
        <p:nvPicPr>
          <p:cNvPr id="6" name="Tartalom helye 5" descr="navb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9519" y="1988840"/>
            <a:ext cx="5564481" cy="1944216"/>
          </a:xfrm>
        </p:spPr>
      </p:pic>
      <p:pic>
        <p:nvPicPr>
          <p:cNvPr id="7" name="Kép 6" descr="navk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48680"/>
            <a:ext cx="4887007" cy="139084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0" y="2492896"/>
            <a:ext cx="406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bg1"/>
                </a:solidFill>
              </a:rPr>
              <a:t>Az oldal tetején található</a:t>
            </a:r>
          </a:p>
          <a:p>
            <a:endParaRPr lang="hu-HU" sz="2400" dirty="0">
              <a:solidFill>
                <a:schemeClr val="bg1"/>
              </a:solidFill>
            </a:endParaRPr>
          </a:p>
          <a:p>
            <a:r>
              <a:rPr lang="hu-HU" sz="2400" dirty="0" smtClean="0">
                <a:solidFill>
                  <a:schemeClr val="bg1"/>
                </a:solidFill>
              </a:rPr>
              <a:t>A navigációs sáv 4 részből áll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51520" y="3717032"/>
            <a:ext cx="372512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400" dirty="0" smtClean="0">
              <a:solidFill>
                <a:schemeClr val="bg1"/>
              </a:solidFill>
            </a:endParaRPr>
          </a:p>
          <a:p>
            <a:endParaRPr lang="hu-HU" sz="2400" dirty="0" smtClean="0">
              <a:solidFill>
                <a:schemeClr val="bg1"/>
              </a:solidFill>
            </a:endParaRPr>
          </a:p>
          <a:p>
            <a:r>
              <a:rPr lang="hu-HU" sz="2400" dirty="0" smtClean="0">
                <a:solidFill>
                  <a:schemeClr val="bg1"/>
                </a:solidFill>
              </a:rPr>
              <a:t>A főbb részekre kapcsolódik: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</a:rPr>
              <a:t>A bevezetés, az ünnepre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</a:rPr>
              <a:t>A történetére</a:t>
            </a:r>
          </a:p>
          <a:p>
            <a:pPr>
              <a:buFont typeface="Arial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</a:rPr>
              <a:t>Hogy mik a </a:t>
            </a:r>
            <a:r>
              <a:rPr lang="hu-HU" sz="2400" dirty="0" err="1" smtClean="0">
                <a:solidFill>
                  <a:schemeClr val="bg1"/>
                </a:solidFill>
              </a:rPr>
              <a:t>Jankelék</a:t>
            </a:r>
            <a:endParaRPr lang="hu-HU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</a:rPr>
              <a:t>A látnivalók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176464" cy="940966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 err="1" smtClean="0"/>
              <a:t>Reszponzivitás</a:t>
            </a:r>
            <a:r>
              <a:rPr lang="hu-HU" dirty="0" smtClean="0"/>
              <a:t>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45224" y="0"/>
            <a:ext cx="3898776" cy="6858000"/>
          </a:xfrm>
        </p:spPr>
        <p:txBody>
          <a:bodyPr>
            <a:normAutofit fontScale="92500"/>
          </a:bodyPr>
          <a:lstStyle/>
          <a:p>
            <a:r>
              <a:rPr lang="hu-HU" sz="2800" dirty="0" smtClean="0"/>
              <a:t>Mekkora felbontáson, menyi helyet foglal el.</a:t>
            </a:r>
          </a:p>
          <a:p>
            <a:r>
              <a:rPr lang="hu-HU" sz="2800" dirty="0" err="1" smtClean="0"/>
              <a:t>col-md</a:t>
            </a:r>
            <a:r>
              <a:rPr lang="hu-HU" sz="2800" dirty="0" smtClean="0"/>
              <a:t>: közepes méretű eszközök és annál nagyobbak.</a:t>
            </a:r>
          </a:p>
          <a:p>
            <a:r>
              <a:rPr lang="hu-HU" sz="2800" dirty="0" smtClean="0"/>
              <a:t>12: teljes kitöltés</a:t>
            </a:r>
          </a:p>
          <a:p>
            <a:r>
              <a:rPr lang="hu-HU" sz="2800" dirty="0" smtClean="0"/>
              <a:t>6: félig kitöltés</a:t>
            </a:r>
          </a:p>
          <a:p>
            <a:r>
              <a:rPr lang="hu-HU" sz="2800" dirty="0" err="1"/>
              <a:t>i</a:t>
            </a:r>
            <a:r>
              <a:rPr lang="hu-HU" sz="2800" dirty="0" err="1" smtClean="0"/>
              <a:t>mg-fluid</a:t>
            </a:r>
            <a:r>
              <a:rPr lang="hu-HU" sz="2800" dirty="0" smtClean="0"/>
              <a:t>: felbontáshoz igazodik a </a:t>
            </a:r>
            <a:r>
              <a:rPr lang="hu-HU" sz="2800" u="sng" dirty="0" smtClean="0"/>
              <a:t>kép</a:t>
            </a:r>
          </a:p>
          <a:p>
            <a:r>
              <a:rPr lang="hu-HU" sz="2800" dirty="0"/>
              <a:t>c</a:t>
            </a:r>
            <a:r>
              <a:rPr lang="hu-HU" sz="2800" dirty="0" smtClean="0"/>
              <a:t>ol: </a:t>
            </a:r>
            <a:r>
              <a:rPr lang="hu-HU" sz="2800" dirty="0"/>
              <a:t>ö</a:t>
            </a:r>
            <a:r>
              <a:rPr lang="hu-HU" sz="2800" dirty="0" smtClean="0"/>
              <a:t>sszes képernyőre vonatkozik</a:t>
            </a:r>
          </a:p>
          <a:p>
            <a:r>
              <a:rPr lang="hu-HU" sz="2800" dirty="0" err="1" smtClean="0"/>
              <a:t>row</a:t>
            </a:r>
            <a:r>
              <a:rPr lang="hu-HU" sz="2800" dirty="0" smtClean="0"/>
              <a:t>: egy sorban helyezkednek el az alárendelt egységek.</a:t>
            </a:r>
          </a:p>
          <a:p>
            <a:endParaRPr lang="hu-HU" sz="2800" dirty="0" smtClean="0"/>
          </a:p>
          <a:p>
            <a:endParaRPr lang="hu-HU" dirty="0"/>
          </a:p>
        </p:txBody>
      </p:sp>
      <p:pic>
        <p:nvPicPr>
          <p:cNvPr id="5" name="Kép 4" descr="resz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32"/>
            <a:ext cx="5256583" cy="3591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42592" y="764704"/>
            <a:ext cx="425881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err="1" smtClean="0"/>
              <a:t>Reszponzivitás</a:t>
            </a:r>
            <a:r>
              <a:rPr lang="hu-HU" dirty="0" smtClean="0"/>
              <a:t>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5576" y="1988840"/>
            <a:ext cx="7571184" cy="1252736"/>
          </a:xfrm>
        </p:spPr>
        <p:txBody>
          <a:bodyPr/>
          <a:lstStyle/>
          <a:p>
            <a:pPr algn="ctr"/>
            <a:r>
              <a:rPr lang="hu-HU" dirty="0" smtClean="0"/>
              <a:t>A tartalom alapértelmezetten a képernyő szélességéhez igazodjon.</a:t>
            </a:r>
            <a:endParaRPr lang="hu-HU" dirty="0"/>
          </a:p>
        </p:txBody>
      </p:sp>
      <p:pic>
        <p:nvPicPr>
          <p:cNvPr id="4" name="Kép 3" descr="resz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501008"/>
            <a:ext cx="7239377" cy="1800200"/>
          </a:xfrm>
          <a:prstGeom prst="rect">
            <a:avLst/>
          </a:prstGeom>
        </p:spPr>
      </p:pic>
      <p:sp>
        <p:nvSpPr>
          <p:cNvPr id="5" name="Keret 4"/>
          <p:cNvSpPr/>
          <p:nvPr/>
        </p:nvSpPr>
        <p:spPr>
          <a:xfrm>
            <a:off x="1331640" y="4005064"/>
            <a:ext cx="6912768" cy="36004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Továbbfejlesztési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fontosabb részek kiemelése a szavak tömkelege helyett</a:t>
            </a:r>
          </a:p>
          <a:p>
            <a:pPr lvl="1"/>
            <a:r>
              <a:rPr lang="hu-HU" dirty="0" smtClean="0"/>
              <a:t>Félkövérség, aláhúzottság, dőltség</a:t>
            </a:r>
          </a:p>
          <a:p>
            <a:pPr lvl="1"/>
            <a:r>
              <a:rPr lang="hu-HU" dirty="0" smtClean="0"/>
              <a:t>Odavonja a szemet, könnyebb értelmezés</a:t>
            </a:r>
          </a:p>
          <a:p>
            <a:r>
              <a:rPr lang="hu-HU" dirty="0" smtClean="0"/>
              <a:t>Címeket adni a különböző egységeknek</a:t>
            </a:r>
          </a:p>
          <a:p>
            <a:pPr lvl="1"/>
            <a:r>
              <a:rPr lang="hu-HU" dirty="0"/>
              <a:t>h</a:t>
            </a:r>
            <a:r>
              <a:rPr lang="hu-HU" dirty="0" smtClean="0"/>
              <a:t>2, h3</a:t>
            </a:r>
          </a:p>
          <a:p>
            <a:pPr lvl="1"/>
            <a:r>
              <a:rPr lang="hu-HU" dirty="0" smtClean="0"/>
              <a:t>Könnyebb hivatkozás oldalon belül, pl. navigációs sáv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63272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Továbbfejlesztési lehetőségek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2116832"/>
          </a:xfrm>
        </p:spPr>
        <p:txBody>
          <a:bodyPr/>
          <a:lstStyle/>
          <a:p>
            <a:r>
              <a:rPr lang="hu-HU" dirty="0" smtClean="0"/>
              <a:t>Kisebb részekre osztás</a:t>
            </a:r>
          </a:p>
          <a:p>
            <a:pPr lvl="1"/>
            <a:r>
              <a:rPr lang="hu-HU" dirty="0" smtClean="0"/>
              <a:t>Könnyebb feldolgozás, nem mosódnak annyira össze a betűk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3754760" cy="1143000"/>
          </a:xfrm>
        </p:spPr>
        <p:txBody>
          <a:bodyPr/>
          <a:lstStyle/>
          <a:p>
            <a:pPr algn="l"/>
            <a:r>
              <a:rPr lang="hu-HU" dirty="0" smtClean="0"/>
              <a:t>Megvalósítás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476872"/>
          </a:xfrm>
        </p:spPr>
        <p:txBody>
          <a:bodyPr/>
          <a:lstStyle/>
          <a:p>
            <a:r>
              <a:rPr lang="hu-HU" dirty="0" smtClean="0"/>
              <a:t>Nehézségnek mondanám a szemantikus egységek kialakítását</a:t>
            </a:r>
            <a:endParaRPr lang="hu-HU" dirty="0"/>
          </a:p>
          <a:p>
            <a:r>
              <a:rPr lang="hu-HU" dirty="0" smtClean="0"/>
              <a:t>Nem érzem, hogy lett volna valami amit nem sikerült megvalósítani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195</Words>
  <Application>Microsoft Office PowerPoint</Application>
  <PresentationFormat>Diavetítés a képernyőre (4:3 oldalarány)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C Feladat Bemutatása</vt:lpstr>
      <vt:lpstr>Mi volt a feladat?</vt:lpstr>
      <vt:lpstr>Vázszerkezeti rajz (Wireframe)</vt:lpstr>
      <vt:lpstr>Navigációs Sáv</vt:lpstr>
      <vt:lpstr>Reszponzivitás I.</vt:lpstr>
      <vt:lpstr>Reszponzivitás II.</vt:lpstr>
      <vt:lpstr>Továbbfejlesztési lehetőségek</vt:lpstr>
      <vt:lpstr>Továbbfejlesztési lehetőségek II.</vt:lpstr>
      <vt:lpstr>Megvalósítás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Feladat Bemutatása</dc:title>
  <dc:creator>Gergő</dc:creator>
  <cp:lastModifiedBy>Gergő</cp:lastModifiedBy>
  <cp:revision>6</cp:revision>
  <dcterms:created xsi:type="dcterms:W3CDTF">2024-11-13T08:23:02Z</dcterms:created>
  <dcterms:modified xsi:type="dcterms:W3CDTF">2024-11-15T14:49:47Z</dcterms:modified>
</cp:coreProperties>
</file>