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6112" y="2868566"/>
            <a:ext cx="5451462" cy="1335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67072" y="3437367"/>
            <a:ext cx="1549924" cy="152070"/>
            <a:chOff x="8667072" y="3437367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7072" y="3437367"/>
              <a:ext cx="1549924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50177" y="5070271"/>
            <a:ext cx="4040965" cy="1644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3059" y="2548097"/>
            <a:ext cx="1726678" cy="22325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2989" y="2476817"/>
            <a:ext cx="434397" cy="25476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34189" y="2475736"/>
            <a:ext cx="3111245" cy="25994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576" y="928328"/>
              <a:ext cx="615673" cy="207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522140"/>
            <a:ext cx="4573328" cy="4573328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3750" y="1736602"/>
            <a:ext cx="4144405" cy="4144405"/>
            <a:chOff x="1403750" y="1736602"/>
            <a:chExt cx="4144405" cy="41444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750" y="1736602"/>
              <a:ext cx="4144405" cy="41444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8355" y="2213464"/>
            <a:ext cx="4677451" cy="9000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8429" y="3438296"/>
            <a:ext cx="4050036" cy="21307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4102" y="1074687"/>
            <a:ext cx="9056775" cy="171945"/>
            <a:chOff x="1464102" y="1074687"/>
            <a:chExt cx="9056775" cy="17194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1074687"/>
              <a:ext cx="9056775" cy="171945"/>
              <a:chOff x="1464102" y="1074687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136964"/>
                <a:ext cx="8895970" cy="23696"/>
                <a:chOff x="1464102" y="1136964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64102" y="1136964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2" y="1074687"/>
                <a:ext cx="171945" cy="171945"/>
                <a:chOff x="10348932" y="1074687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348932" y="1074687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6097198" y="2128509"/>
            <a:ext cx="3737763" cy="152070"/>
            <a:chOff x="6097198" y="2128509"/>
            <a:chExt cx="3737763" cy="1520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7198" y="2128509"/>
              <a:ext cx="3737763" cy="15207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1968" y="261445"/>
            <a:ext cx="3600504" cy="6058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097198" y="1270431"/>
            <a:ext cx="1657337" cy="818117"/>
            <a:chOff x="6097198" y="1270431"/>
            <a:chExt cx="1657337" cy="81811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123702" y="1278347"/>
              <a:ext cx="1609144" cy="810200"/>
              <a:chOff x="6123702" y="1278347"/>
              <a:chExt cx="1609144" cy="81020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111839" y="1064028"/>
                <a:ext cx="1950408" cy="2078413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684655" y="839300"/>
                <a:ext cx="2151122" cy="2326637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29260" y="1075152"/>
                <a:ext cx="1950408" cy="2078403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02075" y="850423"/>
                <a:ext cx="2151122" cy="232663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77739" y="945960"/>
              <a:ext cx="2377797" cy="2519019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36194" y="709426"/>
              <a:ext cx="2624318" cy="281446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78738" y="951955"/>
              <a:ext cx="2377797" cy="2524886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95032" y="715421"/>
              <a:ext cx="2624318" cy="28176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5565" y="1627881"/>
            <a:ext cx="4340774" cy="4340774"/>
            <a:chOff x="1305565" y="1627881"/>
            <a:chExt cx="4340774" cy="434077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05565" y="1627881"/>
              <a:ext cx="4340774" cy="4340774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85866" y="6303859"/>
            <a:ext cx="3134827" cy="775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5" name="그룹 1005"/>
          <p:cNvGrpSpPr/>
          <p:nvPr/>
        </p:nvGrpSpPr>
        <p:grpSpPr>
          <a:xfrm>
            <a:off x="-102862" y="3537612"/>
            <a:ext cx="10900962" cy="3353403"/>
            <a:chOff x="-102862" y="3537612"/>
            <a:chExt cx="10900962" cy="33534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2862" y="3537612"/>
              <a:ext cx="10900962" cy="335340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150" y="1140446"/>
            <a:ext cx="2451822" cy="16573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24747" y="2744820"/>
            <a:ext cx="1561773" cy="1561773"/>
            <a:chOff x="3024747" y="2744820"/>
            <a:chExt cx="1561773" cy="156177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024747" y="2744820"/>
              <a:ext cx="1561773" cy="1561773"/>
              <a:chOff x="3024747" y="2744820"/>
              <a:chExt cx="1561773" cy="156177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024747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117401" y="2837474"/>
              <a:ext cx="1376465" cy="1376465"/>
              <a:chOff x="3117401" y="2837474"/>
              <a:chExt cx="1376465" cy="137646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117401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905711" y="2744820"/>
            <a:ext cx="1561773" cy="1561773"/>
            <a:chOff x="4905711" y="2744820"/>
            <a:chExt cx="1561773" cy="15617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905711" y="2744820"/>
              <a:ext cx="1561773" cy="1561773"/>
              <a:chOff x="4905711" y="2744820"/>
              <a:chExt cx="1561773" cy="15617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05711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998364" y="2837474"/>
              <a:ext cx="1376465" cy="1376465"/>
              <a:chOff x="4998364" y="2837474"/>
              <a:chExt cx="1376465" cy="137646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98364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786674" y="2744820"/>
            <a:ext cx="1561773" cy="1561773"/>
            <a:chOff x="6786674" y="2744820"/>
            <a:chExt cx="1561773" cy="156177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6674" y="2744820"/>
              <a:ext cx="1561773" cy="1561773"/>
              <a:chOff x="6786674" y="2744820"/>
              <a:chExt cx="1561773" cy="156177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786674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79328" y="2837474"/>
              <a:ext cx="1376465" cy="1376465"/>
              <a:chOff x="6879328" y="2837474"/>
              <a:chExt cx="1376465" cy="137646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79328" y="2837474"/>
                <a:ext cx="1376465" cy="1376465"/>
              </a:xfrm>
              <a:prstGeom prst="rect">
                <a:avLst/>
              </a:prstGeom>
            </p:spPr>
          </p:pic>
        </p:grpSp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9938" y="4854195"/>
            <a:ext cx="1824239" cy="113080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873625" y="1815813"/>
            <a:ext cx="4590040" cy="152070"/>
            <a:chOff x="2873625" y="1815813"/>
            <a:chExt cx="4590040" cy="15207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73625" y="1815813"/>
              <a:ext cx="4590040" cy="15207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83762" y="4410429"/>
            <a:ext cx="1841665" cy="40954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30519" y="4854195"/>
            <a:ext cx="1565649" cy="114417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64724" y="4410429"/>
            <a:ext cx="1841665" cy="4095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27995" y="4854195"/>
            <a:ext cx="1241439" cy="117289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246513" y="213962"/>
            <a:ext cx="2132825" cy="55998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08039" y="4410429"/>
            <a:ext cx="1841665" cy="409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780952"/>
            <a:ext cx="10900962" cy="3299842"/>
            <a:chOff x="0" y="3780952"/>
            <a:chExt cx="10900962" cy="3299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80952"/>
              <a:ext cx="10900962" cy="3299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056" y="301125"/>
            <a:ext cx="3453052" cy="6133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50098" y="1829805"/>
            <a:ext cx="7091854" cy="1581596"/>
            <a:chOff x="1850098" y="1829805"/>
            <a:chExt cx="7091854" cy="1581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0098" y="1829805"/>
              <a:ext cx="7091854" cy="1581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3004057" y="1503829"/>
            <a:ext cx="4590040" cy="152070"/>
            <a:chOff x="3004057" y="1503829"/>
            <a:chExt cx="4590040" cy="1520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4057" y="1503829"/>
              <a:ext cx="4590040" cy="15207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5623" y="4938905"/>
            <a:ext cx="6404870" cy="198105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052599" y="4512936"/>
            <a:ext cx="4590040" cy="152070"/>
            <a:chOff x="3052599" y="4512936"/>
            <a:chExt cx="4590040" cy="1520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52599" y="4512936"/>
              <a:ext cx="4590040" cy="15207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15769" y="1128185"/>
            <a:ext cx="1511476" cy="5539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15769" y="4110645"/>
            <a:ext cx="1402095" cy="595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6888"/>
            <a:ext cx="11140873" cy="6369848"/>
            <a:chOff x="0" y="706888"/>
            <a:chExt cx="11140873" cy="63698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6888"/>
              <a:ext cx="11140873" cy="6369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48423" y="1555563"/>
            <a:ext cx="4573328" cy="4573328"/>
            <a:chOff x="5648423" y="1555563"/>
            <a:chExt cx="4573328" cy="45733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48423" y="1555563"/>
              <a:ext cx="4573328" cy="4573328"/>
              <a:chOff x="5648423" y="1555563"/>
              <a:chExt cx="4573328" cy="457332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48423" y="1555563"/>
                <a:ext cx="4573328" cy="457332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862884" y="1770025"/>
              <a:ext cx="4144405" cy="4144405"/>
              <a:chOff x="5862884" y="1770025"/>
              <a:chExt cx="4144405" cy="414440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62884" y="1770025"/>
                <a:ext cx="4144405" cy="4144405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6473" y="239234"/>
            <a:ext cx="2963624" cy="5993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872413"/>
            <a:ext cx="10695238" cy="60160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077" y="2406792"/>
            <a:ext cx="3121298" cy="7730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411" y="4055633"/>
            <a:ext cx="3821458" cy="26774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833" y="2152851"/>
            <a:ext cx="3737763" cy="152070"/>
            <a:chOff x="935833" y="2152851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833" y="2152851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1271" y="3357597"/>
            <a:ext cx="2993344" cy="4010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09758" y="1612308"/>
            <a:ext cx="4212861" cy="4212861"/>
            <a:chOff x="6809758" y="1612308"/>
            <a:chExt cx="4212861" cy="4212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47619" y="2304921"/>
            <a:ext cx="2827634" cy="2827634"/>
            <a:chOff x="5347619" y="2304921"/>
            <a:chExt cx="2827634" cy="28276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02371" y="2304921"/>
            <a:ext cx="2827634" cy="2827634"/>
            <a:chOff x="7502371" y="2304921"/>
            <a:chExt cx="2827634" cy="282763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06600" y="2271364"/>
            <a:ext cx="3019177" cy="3019177"/>
            <a:chOff x="7406600" y="2271364"/>
            <a:chExt cx="3019177" cy="301917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406600" y="2271364"/>
              <a:ext cx="3019177" cy="3019177"/>
              <a:chOff x="7406600" y="2271364"/>
              <a:chExt cx="3019177" cy="301917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406600" y="2271364"/>
                <a:ext cx="3019177" cy="301917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548181" y="2412945"/>
              <a:ext cx="2736014" cy="2736014"/>
              <a:chOff x="7548181" y="2412945"/>
              <a:chExt cx="2736014" cy="273601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48181" y="2412945"/>
                <a:ext cx="2736014" cy="2736014"/>
              </a:xfrm>
              <a:prstGeom prst="rect">
                <a:avLst/>
              </a:prstGeom>
            </p:spPr>
          </p:pic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0350" y="279320"/>
            <a:ext cx="1480062" cy="59542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77126" y="653529"/>
            <a:ext cx="2451670" cy="1658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24404" cy="13381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98111" y="6698749"/>
            <a:ext cx="5027015" cy="5322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2022-11-24T22:07:09Z</dcterms:created>
  <dcterms:modified xsi:type="dcterms:W3CDTF">2022-11-24T22:07:09Z</dcterms:modified>
</cp:coreProperties>
</file>