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65F3140-87E1-4878-A2FB-1306ED21F06D}" type="datetimeFigureOut">
              <a:rPr lang="fr-FR" smtClean="0"/>
              <a:t>22/01/2018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891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22/01/2018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749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22/01/2018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544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22/01/2018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379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65F3140-87E1-4878-A2FB-1306ED21F06D}" type="datetimeFigureOut">
              <a:rPr lang="fr-FR" smtClean="0"/>
              <a:t>22/01/2018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67107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22/01/2018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76891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22/01/2018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227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22/01/2018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704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22/01/2018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237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65F3140-87E1-4878-A2FB-1306ED21F06D}" type="datetimeFigureOut">
              <a:rPr lang="fr-FR" smtClean="0"/>
              <a:t>22/01/2018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0463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65F3140-87E1-4878-A2FB-1306ED21F06D}" type="datetimeFigureOut">
              <a:rPr lang="fr-FR" smtClean="0"/>
              <a:t>22/01/2018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055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5F3140-87E1-4878-A2FB-1306ED21F06D}" type="datetimeFigureOut">
              <a:rPr lang="fr-FR" smtClean="0"/>
              <a:t>22/01/2018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02B827B-500B-4169-A381-F65759CF002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932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daPoPy/arduino_thinkcode/blob/master/CodeArduino/messageUrgence.ino" TargetMode="External"/><Relationship Id="rId2" Type="http://schemas.openxmlformats.org/officeDocument/2006/relationships/hyperlink" Target="https://github.com/PandaPoPy/arduino_thinkcode/tree/master/apk%20irondell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PandaPoPy/arduino_thinkco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8BB2C-C82F-490B-9856-1DD8AD5A4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9600" dirty="0">
                <a:latin typeface="Arial Rounded MT Bold" panose="020F0704030504030204" pitchFamily="34" charset="0"/>
              </a:rPr>
              <a:t>Irondelle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F372B4-991D-4EAD-8F63-753C5F0D1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319">
            <a:off x="8389820" y="2227641"/>
            <a:ext cx="4244591" cy="424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3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3205A-52EA-4FB9-B6D3-BE6C041C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fr-FR" dirty="0"/>
              <a:t>Branchement et code Arduino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5BC3C2B-3775-4611-97D2-254FA42E01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3229" y="2500313"/>
            <a:ext cx="5164671" cy="2980753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1165C3-D182-40D9-9AEE-4D387EC57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4059" y="1354578"/>
            <a:ext cx="5164671" cy="55034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200" dirty="0"/>
              <a:t>Exemple : </a:t>
            </a:r>
          </a:p>
          <a:p>
            <a:pPr marL="0" indent="0">
              <a:buNone/>
            </a:pPr>
            <a:r>
              <a:rPr lang="fr-FR" sz="1200" dirty="0"/>
              <a:t>int buttonPin = 2;    </a:t>
            </a:r>
          </a:p>
          <a:p>
            <a:pPr marL="0" indent="0">
              <a:buNone/>
            </a:pPr>
            <a:r>
              <a:rPr lang="fr-FR" sz="1200" dirty="0"/>
              <a:t>int ledPin =  13;      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int buttonState = 0;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void setup() {</a:t>
            </a:r>
          </a:p>
          <a:p>
            <a:pPr marL="0" indent="0">
              <a:buNone/>
            </a:pPr>
            <a:r>
              <a:rPr lang="fr-FR" sz="1200" dirty="0"/>
              <a:t>          pinMode(ledPin, OUTPUT);</a:t>
            </a:r>
          </a:p>
          <a:p>
            <a:pPr marL="0" indent="0">
              <a:buNone/>
            </a:pPr>
            <a:r>
              <a:rPr lang="fr-FR" sz="1200" dirty="0"/>
              <a:t>          pinMode(buttonPin, INPUT);</a:t>
            </a:r>
          </a:p>
          <a:p>
            <a:pPr marL="0" indent="0">
              <a:buNone/>
            </a:pPr>
            <a:r>
              <a:rPr lang="fr-FR" sz="1200" dirty="0"/>
              <a:t>}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void loop() {</a:t>
            </a:r>
          </a:p>
          <a:p>
            <a:pPr marL="0" indent="0">
              <a:buNone/>
            </a:pPr>
            <a:r>
              <a:rPr lang="fr-FR" sz="1200" dirty="0"/>
              <a:t>          buttonState = digitalRead(buttonPin);</a:t>
            </a:r>
          </a:p>
          <a:p>
            <a:pPr marL="0" indent="0">
              <a:buNone/>
            </a:pPr>
            <a:r>
              <a:rPr lang="fr-FR" sz="1200" dirty="0"/>
              <a:t>          if (buttonState == HIGH) {</a:t>
            </a:r>
          </a:p>
          <a:p>
            <a:pPr marL="0" indent="0">
              <a:buNone/>
            </a:pPr>
            <a:r>
              <a:rPr lang="fr-FR" sz="1200" dirty="0"/>
              <a:t>                digitalWrite(ledPin, HIGH);</a:t>
            </a:r>
          </a:p>
          <a:p>
            <a:pPr marL="0" indent="0">
              <a:buNone/>
            </a:pPr>
            <a:r>
              <a:rPr lang="fr-FR" sz="1200" dirty="0"/>
              <a:t>           } else {</a:t>
            </a:r>
          </a:p>
          <a:p>
            <a:pPr marL="0" indent="0">
              <a:buNone/>
            </a:pPr>
            <a:r>
              <a:rPr lang="fr-FR" sz="1200" dirty="0"/>
              <a:t>                 digitalWrite(ledPin, LOW);</a:t>
            </a:r>
          </a:p>
          <a:p>
            <a:pPr marL="0" indent="0">
              <a:buNone/>
            </a:pPr>
            <a:r>
              <a:rPr lang="fr-FR" sz="1200" dirty="0"/>
              <a:t>            }</a:t>
            </a:r>
          </a:p>
          <a:p>
            <a:pPr marL="0" indent="0">
              <a:buNone/>
            </a:pPr>
            <a:r>
              <a:rPr lang="fr-F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61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 title="Left scallop edge">
            <a:extLst>
              <a:ext uri="{FF2B5EF4-FFF2-40B4-BE49-F238E27FC236}">
                <a16:creationId xmlns:a16="http://schemas.microsoft.com/office/drawing/2014/main" id="{3408ACDA-FBD2-4415-9EE4-4D1BBDF174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Rectangle 12" title="right edge border">
            <a:extLst>
              <a:ext uri="{FF2B5EF4-FFF2-40B4-BE49-F238E27FC236}">
                <a16:creationId xmlns:a16="http://schemas.microsoft.com/office/drawing/2014/main" id="{5030595D-127E-4DC3-8E40-9374B113DF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EAEAC2-DCAB-49BC-AB9E-12566F3A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3" y="645107"/>
            <a:ext cx="3511545" cy="1640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Communication entre Android et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762258-4819-4487-9B8C-805347755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3913" y="2286001"/>
            <a:ext cx="3511545" cy="394084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/>
              <a:t>Pour </a:t>
            </a:r>
            <a:r>
              <a:rPr lang="fr-FR" dirty="0"/>
              <a:t>communiquer</a:t>
            </a:r>
            <a:r>
              <a:rPr lang="en-US" dirty="0"/>
              <a:t> entre </a:t>
            </a:r>
            <a:r>
              <a:rPr lang="fr-FR" dirty="0"/>
              <a:t>ces</a:t>
            </a:r>
            <a:r>
              <a:rPr lang="en-US" dirty="0"/>
              <a:t> </a:t>
            </a:r>
            <a:r>
              <a:rPr lang="en-US" dirty="0" err="1"/>
              <a:t>deux</a:t>
            </a:r>
            <a:r>
              <a:rPr lang="en-US" dirty="0"/>
              <a:t> </a:t>
            </a:r>
            <a:r>
              <a:rPr lang="fr-FR" dirty="0"/>
              <a:t>appareils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suffit</a:t>
            </a:r>
            <a:r>
              <a:rPr lang="en-US" dirty="0"/>
              <a:t> de les connecter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bluetooth</a:t>
            </a:r>
            <a:r>
              <a:rPr lang="en-US" dirty="0"/>
              <a:t> (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faut</a:t>
            </a:r>
            <a:r>
              <a:rPr lang="en-US" dirty="0"/>
              <a:t> un shield </a:t>
            </a:r>
            <a:r>
              <a:rPr lang="en-US" dirty="0" err="1"/>
              <a:t>bluetooth</a:t>
            </a:r>
            <a:r>
              <a:rPr lang="en-US" dirty="0"/>
              <a:t> sur </a:t>
            </a:r>
            <a:r>
              <a:rPr lang="en-US" dirty="0" err="1"/>
              <a:t>l’arduino</a:t>
            </a:r>
            <a:r>
              <a:rPr lang="en-US" dirty="0"/>
              <a:t>)</a:t>
            </a:r>
          </a:p>
          <a:p>
            <a:r>
              <a:rPr lang="en-US" dirty="0"/>
              <a:t>Installer </a:t>
            </a:r>
            <a:r>
              <a:rPr lang="en-US" dirty="0" err="1"/>
              <a:t>l’application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Arduino Bluetooth Control</a:t>
            </a:r>
          </a:p>
          <a:p>
            <a:r>
              <a:rPr lang="en-US" dirty="0"/>
              <a:t>Grace a </a:t>
            </a:r>
            <a:r>
              <a:rPr lang="en-US" dirty="0" err="1"/>
              <a:t>cette</a:t>
            </a:r>
            <a:r>
              <a:rPr lang="en-US" dirty="0"/>
              <a:t> application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pourrez</a:t>
            </a:r>
            <a:r>
              <a:rPr lang="en-US" dirty="0"/>
              <a:t> meme </a:t>
            </a:r>
            <a:r>
              <a:rPr lang="en-US" dirty="0" err="1"/>
              <a:t>communiquer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vocal avec </a:t>
            </a:r>
            <a:r>
              <a:rPr lang="en-US" dirty="0" err="1"/>
              <a:t>l’arduino</a:t>
            </a:r>
            <a:endParaRPr lang="en-US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54AE7C2A-5A1F-4E5F-B6FF-747822AB7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05458" y="971550"/>
            <a:ext cx="6943592" cy="47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1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F78958-B067-4B58-8D1E-DB1A204D0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887" y="3001302"/>
            <a:ext cx="4314235" cy="855396"/>
          </a:xfrm>
        </p:spPr>
        <p:txBody>
          <a:bodyPr/>
          <a:lstStyle/>
          <a:p>
            <a:r>
              <a:rPr lang="fr-FR" dirty="0"/>
              <a:t>Code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D2A22B-43B4-471F-AE70-363B2B173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4122" y="0"/>
            <a:ext cx="6579703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pinLed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fr-FR" dirty="0"/>
              <a:t>String val;</a:t>
            </a:r>
          </a:p>
          <a:p>
            <a:pPr marL="0" indent="0">
              <a:buNone/>
            </a:pPr>
            <a:r>
              <a:rPr lang="fr-FR" dirty="0" err="1"/>
              <a:t>void</a:t>
            </a:r>
            <a:r>
              <a:rPr lang="fr-FR" dirty="0"/>
              <a:t> setup() {</a:t>
            </a:r>
          </a:p>
          <a:p>
            <a:pPr marL="0" indent="0">
              <a:buNone/>
            </a:pPr>
            <a:r>
              <a:rPr lang="fr-FR" dirty="0"/>
              <a:t>  	</a:t>
            </a:r>
            <a:r>
              <a:rPr lang="fr-FR" dirty="0" err="1"/>
              <a:t>pinLed</a:t>
            </a:r>
            <a:r>
              <a:rPr lang="fr-FR" dirty="0"/>
              <a:t> = 13;</a:t>
            </a:r>
          </a:p>
          <a:p>
            <a:pPr marL="0" indent="0">
              <a:buNone/>
            </a:pPr>
            <a:r>
              <a:rPr lang="fr-FR" dirty="0"/>
              <a:t>  	</a:t>
            </a:r>
            <a:r>
              <a:rPr lang="fr-FR" dirty="0" err="1"/>
              <a:t>pinMode</a:t>
            </a:r>
            <a:r>
              <a:rPr lang="fr-FR" dirty="0"/>
              <a:t>(13,OUTPUT);</a:t>
            </a:r>
          </a:p>
          <a:p>
            <a:pPr marL="0" indent="0">
              <a:buNone/>
            </a:pPr>
            <a:r>
              <a:rPr lang="fr-FR" dirty="0"/>
              <a:t> 	 </a:t>
            </a:r>
            <a:r>
              <a:rPr lang="fr-FR" dirty="0" err="1"/>
              <a:t>Serial.begin</a:t>
            </a:r>
            <a:r>
              <a:rPr lang="fr-FR" dirty="0"/>
              <a:t>(9600);</a:t>
            </a:r>
          </a:p>
          <a:p>
            <a:pPr marL="0" indent="0">
              <a:buNone/>
            </a:pPr>
            <a:r>
              <a:rPr lang="fr-FR" dirty="0"/>
              <a:t>}</a:t>
            </a:r>
          </a:p>
          <a:p>
            <a:pPr marL="0" indent="0">
              <a:buNone/>
            </a:pP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loop</a:t>
            </a:r>
            <a:r>
              <a:rPr lang="fr-FR" dirty="0"/>
              <a:t>() {</a:t>
            </a:r>
          </a:p>
          <a:p>
            <a:pPr marL="0" indent="0">
              <a:buNone/>
            </a:pPr>
            <a:r>
              <a:rPr lang="fr-FR" dirty="0"/>
              <a:t>  	if(</a:t>
            </a:r>
            <a:r>
              <a:rPr lang="fr-FR" dirty="0" err="1"/>
              <a:t>Serial.available</a:t>
            </a:r>
            <a:r>
              <a:rPr lang="fr-FR" dirty="0"/>
              <a:t>()&gt;0){ </a:t>
            </a:r>
          </a:p>
          <a:p>
            <a:pPr marL="0" indent="0">
              <a:buNone/>
            </a:pPr>
            <a:r>
              <a:rPr lang="fr-FR" dirty="0"/>
              <a:t>   			 val=</a:t>
            </a:r>
            <a:r>
              <a:rPr lang="fr-FR" dirty="0" err="1"/>
              <a:t>Serial.readString</a:t>
            </a:r>
            <a:r>
              <a:rPr lang="fr-FR" dirty="0"/>
              <a:t>();</a:t>
            </a:r>
          </a:p>
          <a:p>
            <a:pPr marL="0" indent="0">
              <a:buNone/>
            </a:pPr>
            <a:r>
              <a:rPr lang="fr-FR" dirty="0"/>
              <a:t>    			</a:t>
            </a:r>
            <a:r>
              <a:rPr lang="fr-FR" dirty="0" err="1"/>
              <a:t>Serial.print</a:t>
            </a:r>
            <a:r>
              <a:rPr lang="fr-FR" dirty="0"/>
              <a:t>(val);</a:t>
            </a:r>
          </a:p>
          <a:p>
            <a:pPr marL="0" indent="0">
              <a:buNone/>
            </a:pPr>
            <a:r>
              <a:rPr lang="fr-FR" dirty="0"/>
              <a:t>    		if(val=="allume"){</a:t>
            </a:r>
          </a:p>
          <a:p>
            <a:pPr marL="0" indent="0">
              <a:buNone/>
            </a:pPr>
            <a:r>
              <a:rPr lang="fr-FR" dirty="0"/>
              <a:t>      			</a:t>
            </a:r>
            <a:r>
              <a:rPr lang="fr-FR" dirty="0" err="1"/>
              <a:t>digitalWrite</a:t>
            </a:r>
            <a:r>
              <a:rPr lang="fr-FR" dirty="0"/>
              <a:t>(</a:t>
            </a:r>
            <a:r>
              <a:rPr lang="fr-FR" dirty="0" err="1"/>
              <a:t>pinLed,HIGH</a:t>
            </a: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r-FR" dirty="0"/>
              <a:t>    		}</a:t>
            </a:r>
            <a:r>
              <a:rPr lang="fr-FR" dirty="0" err="1"/>
              <a:t>else</a:t>
            </a:r>
            <a:r>
              <a:rPr lang="fr-FR" dirty="0"/>
              <a:t> if(val=="éteint"){</a:t>
            </a:r>
          </a:p>
          <a:p>
            <a:pPr marL="0" indent="0">
              <a:buNone/>
            </a:pPr>
            <a:r>
              <a:rPr lang="fr-FR" dirty="0"/>
              <a:t>     		 	</a:t>
            </a:r>
            <a:r>
              <a:rPr lang="fr-FR" dirty="0" err="1"/>
              <a:t>digitalWrite</a:t>
            </a:r>
            <a:r>
              <a:rPr lang="fr-FR" dirty="0"/>
              <a:t>(</a:t>
            </a:r>
            <a:r>
              <a:rPr lang="fr-FR" dirty="0" err="1"/>
              <a:t>pinLed,LOW</a:t>
            </a: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r-FR" dirty="0"/>
              <a:t>    		}</a:t>
            </a:r>
          </a:p>
          <a:p>
            <a:pPr marL="0" indent="0">
              <a:buNone/>
            </a:pPr>
            <a:r>
              <a:rPr lang="fr-FR" dirty="0"/>
              <a:t> 	}</a:t>
            </a:r>
          </a:p>
          <a:p>
            <a:pPr marL="0" indent="0">
              <a:buNone/>
            </a:pP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2065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578D4-74D9-40BC-B92E-188C26A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FCB332-450A-4C09-8396-C7665945F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10294340" cy="3619500"/>
          </a:xfrm>
        </p:spPr>
        <p:txBody>
          <a:bodyPr>
            <a:normAutofit/>
          </a:bodyPr>
          <a:lstStyle/>
          <a:p>
            <a:r>
              <a:rPr lang="fr-FR" dirty="0"/>
              <a:t>Lien du fichier APK</a:t>
            </a:r>
          </a:p>
          <a:p>
            <a:pPr lvl="1"/>
            <a:r>
              <a:rPr lang="fr-FR" dirty="0">
                <a:hlinkClick r:id="rId2"/>
              </a:rPr>
              <a:t>https://github.com/PandaPoPy/arduino_thinkcode/tree/master/apk%20irondelle</a:t>
            </a:r>
            <a:r>
              <a:rPr lang="fr-FR" dirty="0"/>
              <a:t> </a:t>
            </a:r>
          </a:p>
          <a:p>
            <a:r>
              <a:rPr lang="fr-FR" dirty="0"/>
              <a:t>Lien de l’application Arduino</a:t>
            </a:r>
          </a:p>
          <a:p>
            <a:pPr lvl="1"/>
            <a:r>
              <a:rPr lang="fr-FR" dirty="0">
                <a:hlinkClick r:id="rId3"/>
              </a:rPr>
              <a:t>https://github.com/PandaPoPy/arduino_thinkcode/blob/master/CodeArduino/messageUrgence.ino</a:t>
            </a:r>
            <a:endParaRPr lang="fr-FR" dirty="0"/>
          </a:p>
          <a:p>
            <a:r>
              <a:rPr lang="fr-FR" dirty="0"/>
              <a:t>Lien du projet avec les code sources</a:t>
            </a:r>
          </a:p>
          <a:p>
            <a:pPr lvl="1"/>
            <a:r>
              <a:rPr lang="fr-FR" dirty="0">
                <a:hlinkClick r:id="rId4"/>
              </a:rPr>
              <a:t>https://github.com/PandaPoPy/arduino_thinkcode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585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6E793-4164-4328-924A-4B66578B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1607A6-BC82-4B4E-8B0D-1C11B1F00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L’application a pour but d’aider les personnes porteuses d’un handicap physique. </a:t>
            </a:r>
          </a:p>
          <a:p>
            <a:r>
              <a:rPr lang="fr-FR" sz="1800" dirty="0"/>
              <a:t>Elle consiste en un bouton qui serait mis sur les fauteuils roulant et qui permettrait l’envoi d’un message avec la position grâce au téléphone relié en Bluetooth a ce dernier.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202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F917E-479F-4D8F-BB63-EC89C581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Matériel / logiciel utilisé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35BC3F-5F01-4A78-8F46-75D691FD7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38525"/>
            <a:ext cx="10178322" cy="38841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dirty="0"/>
              <a:t>Pour l’application Android : </a:t>
            </a:r>
          </a:p>
          <a:p>
            <a:r>
              <a:rPr lang="fr-FR" sz="1600" dirty="0"/>
              <a:t>Android studio</a:t>
            </a:r>
          </a:p>
          <a:p>
            <a:pPr marL="0" indent="0">
              <a:buNone/>
            </a:pPr>
            <a:r>
              <a:rPr lang="fr-FR" sz="1600" dirty="0"/>
              <a:t>Pour la télécommande</a:t>
            </a:r>
          </a:p>
          <a:p>
            <a:r>
              <a:rPr lang="fr-FR" sz="1600" dirty="0"/>
              <a:t>Une carte Arduino nano</a:t>
            </a:r>
          </a:p>
          <a:p>
            <a:r>
              <a:rPr lang="fr-FR" sz="1600" dirty="0"/>
              <a:t>Un Shield Bluetooth</a:t>
            </a:r>
          </a:p>
          <a:p>
            <a:r>
              <a:rPr lang="fr-FR" sz="1600" dirty="0"/>
              <a:t>Une led</a:t>
            </a:r>
          </a:p>
          <a:p>
            <a:r>
              <a:rPr lang="fr-FR" sz="1600" dirty="0"/>
              <a:t>Un bouton</a:t>
            </a:r>
          </a:p>
          <a:p>
            <a:r>
              <a:rPr lang="fr-FR" sz="1600" dirty="0"/>
              <a:t>Deux résistances de 330Koh</a:t>
            </a:r>
          </a:p>
          <a:p>
            <a:r>
              <a:rPr lang="fr-FR" sz="1600" dirty="0"/>
              <a:t>Câbles</a:t>
            </a:r>
          </a:p>
          <a:p>
            <a:r>
              <a:rPr lang="fr-FR" sz="1600" dirty="0"/>
              <a:t>Une batterie externe 5000mAh pour une utilisation toute la journée</a:t>
            </a:r>
          </a:p>
        </p:txBody>
      </p:sp>
    </p:spTree>
    <p:extLst>
      <p:ext uri="{BB962C8B-B14F-4D97-AF65-F5344CB8AC3E}">
        <p14:creationId xmlns:p14="http://schemas.microsoft.com/office/powerpoint/2010/main" val="305881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CBE2F-CF6F-421D-87B1-97919F24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2E3129-C7E6-46CD-B0FC-C811758B0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80471"/>
            <a:ext cx="10178322" cy="4605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Etape 1 (à faire uniquement à la première utilisation) :</a:t>
            </a:r>
          </a:p>
          <a:p>
            <a:r>
              <a:rPr lang="fr-FR" sz="1800" dirty="0"/>
              <a:t>Paramètre -&gt; Bluetooth -&gt; Activer le Bluetooth -&gt; se connecter à la télécommande avec le code 1234 (possibilité de changer le nom et le code pin)</a:t>
            </a:r>
          </a:p>
          <a:p>
            <a:pPr marL="0" indent="0">
              <a:buNone/>
            </a:pPr>
            <a:r>
              <a:rPr lang="fr-FR" sz="1800" dirty="0"/>
              <a:t>Etape 2 :</a:t>
            </a:r>
          </a:p>
          <a:p>
            <a:r>
              <a:rPr lang="fr-FR" sz="1800" dirty="0"/>
              <a:t>Configurer le téléphone avec le numéro à contacter</a:t>
            </a:r>
          </a:p>
          <a:p>
            <a:pPr marL="0" indent="0">
              <a:buNone/>
            </a:pPr>
            <a:r>
              <a:rPr lang="fr-FR" sz="1800" dirty="0"/>
              <a:t>Etape 3 :</a:t>
            </a:r>
          </a:p>
          <a:p>
            <a:r>
              <a:rPr lang="fr-FR" sz="1800" dirty="0"/>
              <a:t>Connexion à la télécommande</a:t>
            </a:r>
          </a:p>
          <a:p>
            <a:pPr marL="0" indent="0">
              <a:buNone/>
            </a:pPr>
            <a:r>
              <a:rPr lang="fr-FR" sz="1800" dirty="0"/>
              <a:t>Etape 4 :</a:t>
            </a:r>
          </a:p>
          <a:p>
            <a:r>
              <a:rPr lang="fr-FR" sz="1800" dirty="0"/>
              <a:t>Si le GPS n’est pas activé, l’activer.</a:t>
            </a:r>
          </a:p>
          <a:p>
            <a:r>
              <a:rPr lang="fr-FR" sz="1800" dirty="0"/>
              <a:t>Activer la 4G pour avoir l’adresse</a:t>
            </a:r>
          </a:p>
          <a:p>
            <a:pPr marL="0" indent="0">
              <a:buNone/>
            </a:pPr>
            <a:r>
              <a:rPr lang="fr-FR" sz="1800" dirty="0"/>
              <a:t>Etape 5 :</a:t>
            </a:r>
          </a:p>
          <a:p>
            <a:pPr marL="0" indent="0">
              <a:buNone/>
            </a:pPr>
            <a:r>
              <a:rPr lang="fr-FR" sz="1800" dirty="0"/>
              <a:t>Quand la personne a un problème il suffit qu’elle appuie sur le bouton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5092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5B813-A8BB-44D3-9277-C547794D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Arduino</a:t>
            </a:r>
          </a:p>
        </p:txBody>
      </p:sp>
      <p:pic>
        <p:nvPicPr>
          <p:cNvPr id="1028" name="Picture 4" descr="http://www.etechpk.net/wp-content/uploads/2016/02/ARDUINO_NANO_03.png">
            <a:extLst>
              <a:ext uri="{FF2B5EF4-FFF2-40B4-BE49-F238E27FC236}">
                <a16:creationId xmlns:a16="http://schemas.microsoft.com/office/drawing/2014/main" id="{1471A755-D7A3-48F6-9F55-4BBC5A41A5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001245"/>
            <a:ext cx="5265797" cy="418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A72CA4AF-3281-44A3-9E2B-96E559142C1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51723" y="2363377"/>
            <a:ext cx="510617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/>
              <a:t>Le microcontrôleur peut être programmé pour analyser et produire des signaux électriques, de manière à effectuer des tâches très diverses comme la domotique (le contrôle des appareils domestiques, éclairage, chauffage…), le pilotage d'un robot, etc.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sz="1800" dirty="0"/>
              <a:t>Arduino peut être utilisé pour construire des objets interactifs indépendants (prototypage rapide), ou bien peut être connecté à un ordinateur pour communiquer avec ses logiciels</a:t>
            </a:r>
            <a:endParaRPr lang="fr-FR" altLang="fr-FR" sz="1800" dirty="0"/>
          </a:p>
        </p:txBody>
      </p:sp>
    </p:spTree>
    <p:extLst>
      <p:ext uri="{BB962C8B-B14F-4D97-AF65-F5344CB8AC3E}">
        <p14:creationId xmlns:p14="http://schemas.microsoft.com/office/powerpoint/2010/main" val="87677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DB0CE-8625-436C-8391-8846E51A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Android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56DAC4-6F1A-4A1D-B260-988F4D531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3153747"/>
            <a:ext cx="4800600" cy="3619500"/>
          </a:xfrm>
        </p:spPr>
        <p:txBody>
          <a:bodyPr/>
          <a:lstStyle/>
          <a:p>
            <a:r>
              <a:rPr lang="fr-FR" dirty="0"/>
              <a:t>Android Studio est un environnement de développement pour développer des applications Android</a:t>
            </a:r>
          </a:p>
          <a:p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A64EA2A-BE78-486D-8135-AB06CC9DD2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777" y="2435289"/>
            <a:ext cx="5281223" cy="2257094"/>
          </a:xfrm>
        </p:spPr>
      </p:pic>
    </p:spTree>
    <p:extLst>
      <p:ext uri="{BB962C8B-B14F-4D97-AF65-F5344CB8AC3E}">
        <p14:creationId xmlns:p14="http://schemas.microsoft.com/office/powerpoint/2010/main" val="282760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F7320-3BC0-4FDC-90B9-01893D96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Faire une application Android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65DFB-8E09-4F82-BB91-681EA59B5D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Installer Android Studio</a:t>
            </a:r>
          </a:p>
          <a:p>
            <a:r>
              <a:rPr lang="fr-FR" dirty="0"/>
              <a:t>Créer un projet avec votre version de téléphone</a:t>
            </a:r>
          </a:p>
          <a:p>
            <a:r>
              <a:rPr lang="fr-FR" dirty="0"/>
              <a:t>Les dossiers utiles pour débuter seront</a:t>
            </a:r>
          </a:p>
          <a:p>
            <a:pPr lvl="1"/>
            <a:r>
              <a:rPr lang="fr-FR" dirty="0"/>
              <a:t>Layout</a:t>
            </a:r>
          </a:p>
          <a:p>
            <a:pPr lvl="2"/>
            <a:r>
              <a:rPr lang="fr-FR" dirty="0"/>
              <a:t>Les fichiers a l’intérieur permettront de modéliser l’affichage</a:t>
            </a:r>
          </a:p>
          <a:p>
            <a:pPr lvl="1"/>
            <a:r>
              <a:rPr lang="fr-FR" dirty="0"/>
              <a:t>Dossier avec le nom du projet</a:t>
            </a:r>
          </a:p>
          <a:p>
            <a:pPr lvl="2"/>
            <a:r>
              <a:rPr lang="fr-FR" dirty="0"/>
              <a:t>Les fichiers a l’intérieur vont servir a faire les interactions avec l’affichage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FA6AB3C-36A3-483B-BB78-82E2C90303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9646" y="2286000"/>
            <a:ext cx="4098208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2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3AF3F-F4D0-4E13-98C5-9F973C35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Faire sa première application Android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EE0A1B-A7C5-47A7-B2AA-85402FBE9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5999"/>
            <a:ext cx="10325100" cy="4379843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Dans le layout principale positionner un vertical layout afin que l’affichage ne bouge plus, puis il suffit de placer vos élément a l’intérieur de ce dernier</a:t>
            </a:r>
          </a:p>
          <a:p>
            <a:r>
              <a:rPr lang="fr-FR" dirty="0"/>
              <a:t>Pour mettre une action sur un bouton il faut récupérer son id puis écrire ceci dans le code java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Button </a:t>
            </a:r>
            <a:r>
              <a:rPr lang="fr-FR" dirty="0">
                <a:solidFill>
                  <a:srgbClr val="FF0000"/>
                </a:solidFill>
              </a:rPr>
              <a:t>actBluetooth</a:t>
            </a:r>
            <a:r>
              <a:rPr lang="fr-FR" dirty="0"/>
              <a:t> = (Button) findViewById(R.id.</a:t>
            </a:r>
            <a:r>
              <a:rPr lang="fr-FR" dirty="0">
                <a:solidFill>
                  <a:srgbClr val="FF0000"/>
                </a:solidFill>
              </a:rPr>
              <a:t>button9</a:t>
            </a: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actBluetooth</a:t>
            </a:r>
            <a:r>
              <a:rPr lang="fr-FR" dirty="0"/>
              <a:t>.setOnClickListener(</a:t>
            </a:r>
          </a:p>
          <a:p>
            <a:pPr marL="0" indent="0">
              <a:buNone/>
            </a:pPr>
            <a:r>
              <a:rPr lang="fr-FR" dirty="0"/>
              <a:t>	new View.OnClickListener() {</a:t>
            </a:r>
          </a:p>
          <a:p>
            <a:pPr marL="0" indent="0">
              <a:buNone/>
            </a:pPr>
            <a:r>
              <a:rPr lang="fr-FR" dirty="0"/>
              <a:t>                    @Override</a:t>
            </a:r>
          </a:p>
          <a:p>
            <a:pPr marL="0" indent="0">
              <a:buNone/>
            </a:pPr>
            <a:r>
              <a:rPr lang="fr-FR" dirty="0"/>
              <a:t>                    public void onClick(View v) {</a:t>
            </a:r>
          </a:p>
          <a:p>
            <a:pPr marL="0" indent="0">
              <a:buNone/>
            </a:pPr>
            <a:r>
              <a:rPr lang="fr-FR" dirty="0"/>
              <a:t>                        </a:t>
            </a:r>
            <a:r>
              <a:rPr lang="fr-FR" dirty="0">
                <a:solidFill>
                  <a:srgbClr val="FF0000"/>
                </a:solidFill>
              </a:rPr>
              <a:t>Programme a faire</a:t>
            </a:r>
          </a:p>
          <a:p>
            <a:pPr marL="0" indent="0">
              <a:buNone/>
            </a:pPr>
            <a:r>
              <a:rPr lang="fr-FR" dirty="0"/>
              <a:t>                    }});</a:t>
            </a:r>
          </a:p>
        </p:txBody>
      </p:sp>
    </p:spTree>
    <p:extLst>
      <p:ext uri="{BB962C8B-B14F-4D97-AF65-F5344CB8AC3E}">
        <p14:creationId xmlns:p14="http://schemas.microsoft.com/office/powerpoint/2010/main" val="42683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640B8-AB23-44AA-A870-A6B4DA67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Faire une application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691596-F4E6-4E46-B382-46F4D98A6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299" y="2038525"/>
            <a:ext cx="9161827" cy="4311941"/>
          </a:xfrm>
        </p:spPr>
        <p:txBody>
          <a:bodyPr>
            <a:normAutofit fontScale="62500" lnSpcReduction="20000"/>
          </a:bodyPr>
          <a:lstStyle/>
          <a:p>
            <a:r>
              <a:rPr lang="fr-FR" sz="2900" dirty="0"/>
              <a:t>Commandes importante pour débuter</a:t>
            </a:r>
          </a:p>
          <a:p>
            <a:pPr lvl="1"/>
            <a:r>
              <a:rPr lang="fr-FR" sz="2200" dirty="0"/>
              <a:t>pinMode(numeroDeL’emplacement, OUTPUT ou INPUT)</a:t>
            </a:r>
          </a:p>
          <a:p>
            <a:pPr lvl="2"/>
            <a:r>
              <a:rPr lang="fr-FR" sz="2000" dirty="0"/>
              <a:t>INPUT pour récupérer la position d’un bouton par exemple</a:t>
            </a:r>
          </a:p>
          <a:p>
            <a:pPr lvl="2"/>
            <a:r>
              <a:rPr lang="fr-FR" sz="2000" dirty="0"/>
              <a:t>OUTPUT pour éclairer une led par exemple</a:t>
            </a:r>
          </a:p>
          <a:p>
            <a:pPr lvl="1"/>
            <a:r>
              <a:rPr lang="fr-FR" sz="2200" dirty="0"/>
              <a:t>digitalRead(numeroDeL’emplacement)</a:t>
            </a:r>
          </a:p>
          <a:p>
            <a:pPr lvl="2"/>
            <a:r>
              <a:rPr lang="fr-FR" sz="2000" dirty="0"/>
              <a:t>Permet une récupération de la position du bouton</a:t>
            </a:r>
          </a:p>
          <a:p>
            <a:pPr lvl="1"/>
            <a:r>
              <a:rPr lang="fr-FR" sz="2200" dirty="0"/>
              <a:t>Déclaration de variable importante</a:t>
            </a:r>
          </a:p>
          <a:p>
            <a:pPr lvl="2"/>
            <a:r>
              <a:rPr lang="fr-FR" sz="2200" dirty="0"/>
              <a:t>int nom = …;</a:t>
            </a:r>
          </a:p>
          <a:p>
            <a:pPr lvl="3"/>
            <a:r>
              <a:rPr lang="fr-FR" sz="2000" dirty="0"/>
              <a:t>Déclare un nombre entier</a:t>
            </a:r>
          </a:p>
          <a:p>
            <a:pPr lvl="2"/>
            <a:r>
              <a:rPr lang="fr-FR" sz="2200" dirty="0"/>
              <a:t>float nom = …;</a:t>
            </a:r>
          </a:p>
          <a:p>
            <a:pPr lvl="3"/>
            <a:r>
              <a:rPr lang="fr-FR" sz="2000" dirty="0"/>
              <a:t>Déclare un nombre décimale</a:t>
            </a:r>
          </a:p>
          <a:p>
            <a:pPr lvl="2"/>
            <a:r>
              <a:rPr lang="fr-FR" sz="2200" dirty="0"/>
              <a:t>String nom = « texte »</a:t>
            </a:r>
          </a:p>
          <a:p>
            <a:pPr lvl="3"/>
            <a:r>
              <a:rPr lang="fr-FR" sz="2000" dirty="0"/>
              <a:t>Déclare une chaine de caractère</a:t>
            </a:r>
          </a:p>
          <a:p>
            <a:pPr lvl="1"/>
            <a:r>
              <a:rPr lang="fr-FR" sz="2200" dirty="0"/>
              <a:t>digitalWrite(numeroDeL’emplacement, HIGH ou LOW)</a:t>
            </a:r>
          </a:p>
          <a:p>
            <a:pPr lvl="2"/>
            <a:r>
              <a:rPr lang="fr-FR" sz="2200" dirty="0"/>
              <a:t>Allume ou éteint la led sélectionné</a:t>
            </a:r>
          </a:p>
        </p:txBody>
      </p:sp>
    </p:spTree>
    <p:extLst>
      <p:ext uri="{BB962C8B-B14F-4D97-AF65-F5344CB8AC3E}">
        <p14:creationId xmlns:p14="http://schemas.microsoft.com/office/powerpoint/2010/main" val="204449243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232</TotalTime>
  <Words>504</Words>
  <Application>Microsoft Office PowerPoint</Application>
  <PresentationFormat>Grand écran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Arial Rounded MT Bold</vt:lpstr>
      <vt:lpstr>Gill Sans MT</vt:lpstr>
      <vt:lpstr>Impact</vt:lpstr>
      <vt:lpstr>Badge</vt:lpstr>
      <vt:lpstr>Irondelle</vt:lpstr>
      <vt:lpstr>Présentation</vt:lpstr>
      <vt:lpstr>Matériel / logiciel utilisé </vt:lpstr>
      <vt:lpstr>Fonctionnement</vt:lpstr>
      <vt:lpstr>Introduction Arduino</vt:lpstr>
      <vt:lpstr>Introduction Android studio</vt:lpstr>
      <vt:lpstr>Faire une application Android</vt:lpstr>
      <vt:lpstr>Faire sa première application Android</vt:lpstr>
      <vt:lpstr>Faire une application ARDUINO</vt:lpstr>
      <vt:lpstr>Branchement et code Arduino</vt:lpstr>
      <vt:lpstr>Communication entre Android et Arduino</vt:lpstr>
      <vt:lpstr>Code Arduino</vt:lpstr>
      <vt:lpstr>Récupération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Irondelle</dc:title>
  <dc:creator>pierre boucher</dc:creator>
  <cp:lastModifiedBy>pierre boucher</cp:lastModifiedBy>
  <cp:revision>17</cp:revision>
  <dcterms:created xsi:type="dcterms:W3CDTF">2018-01-19T09:51:33Z</dcterms:created>
  <dcterms:modified xsi:type="dcterms:W3CDTF">2018-01-22T09:11:42Z</dcterms:modified>
</cp:coreProperties>
</file>