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8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2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4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5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1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7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1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0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16/02/2018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7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/blob/master/CodeArduino/messageUrgence.ino" TargetMode="External"/><Relationship Id="rId2" Type="http://schemas.openxmlformats.org/officeDocument/2006/relationships/hyperlink" Target="https://github.com/PandaPoPy/arduino_thinkcode/tree/master/apk%20irondel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ndaPoPy/arduino_think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921" y="1079565"/>
            <a:ext cx="10318418" cy="4394988"/>
          </a:xfrm>
        </p:spPr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1BF7CA-0F27-4954-B41D-243DBE0A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30" y="2441713"/>
            <a:ext cx="4416287" cy="44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13" y="637254"/>
            <a:ext cx="10396882" cy="1158140"/>
          </a:xfrm>
        </p:spPr>
        <p:txBody>
          <a:bodyPr/>
          <a:lstStyle/>
          <a:p>
            <a:r>
              <a:rPr lang="fr-FR" dirty="0"/>
              <a:t>Exemple pour allumer une </a:t>
            </a:r>
            <a:r>
              <a:rPr lang="fr-FR" dirty="0" err="1"/>
              <a:t>led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459" y="1657350"/>
            <a:ext cx="7070764" cy="4080841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4425" y="28576"/>
            <a:ext cx="345757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Exemple :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 = 2;   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 =  13;      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setup()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OUTPUT);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, INPUT);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loop</a:t>
            </a:r>
            <a:r>
              <a:rPr lang="fr-FR" sz="1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</a:t>
            </a:r>
            <a:r>
              <a:rPr lang="fr-FR" sz="1400" dirty="0" err="1">
                <a:solidFill>
                  <a:schemeClr val="tx1"/>
                </a:solidFill>
              </a:rPr>
              <a:t>digitalRead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if (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== HIGH)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HIGH);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} </a:t>
            </a:r>
            <a:r>
              <a:rPr lang="fr-FR" sz="1400" dirty="0" err="1">
                <a:solidFill>
                  <a:schemeClr val="tx1"/>
                </a:solidFill>
              </a:rPr>
              <a:t>else</a:t>
            </a:r>
            <a:r>
              <a:rPr lang="fr-FR" sz="14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LOW);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AEAC2-DCAB-49BC-AB9E-12566F3A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653410"/>
            <a:ext cx="10204174" cy="714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Communication entre Android et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2258-4819-4487-9B8C-8053477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3844" y="1739125"/>
            <a:ext cx="8680173" cy="48869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Pour communiquer entre ces deux appareils il suffit de les connecter en </a:t>
            </a:r>
            <a:r>
              <a:rPr lang="fr-FR" dirty="0" err="1"/>
              <a:t>bluetooth</a:t>
            </a:r>
            <a:r>
              <a:rPr lang="fr-FR" dirty="0"/>
              <a:t> (il faut un </a:t>
            </a:r>
            <a:r>
              <a:rPr lang="fr-FR" dirty="0" err="1"/>
              <a:t>shield</a:t>
            </a:r>
            <a:r>
              <a:rPr lang="fr-FR" dirty="0"/>
              <a:t> </a:t>
            </a:r>
            <a:r>
              <a:rPr lang="fr-FR" dirty="0" err="1"/>
              <a:t>bluetooth</a:t>
            </a:r>
            <a:r>
              <a:rPr lang="fr-FR" dirty="0"/>
              <a:t> sur </a:t>
            </a:r>
            <a:r>
              <a:rPr lang="fr-FR" dirty="0" err="1"/>
              <a:t>l’arduino</a:t>
            </a:r>
            <a:r>
              <a:rPr lang="fr-FR" dirty="0"/>
              <a:t>)</a:t>
            </a:r>
          </a:p>
          <a:p>
            <a:r>
              <a:rPr lang="fr-FR" dirty="0"/>
              <a:t>Nous avons choisi le Bluetooth du fait que les autres techniques requièrent d’être connecté à internet, de plus n’étant pas connecté nous respectons le RGPD</a:t>
            </a:r>
          </a:p>
          <a:p>
            <a:r>
              <a:rPr lang="fr-FR" dirty="0"/>
              <a:t>Si vous souhaitez vérifier techniquement que la communication Bluetooth fonctionne entre le téléphone et la télécommande vous pouvez installer cette application depuis le </a:t>
            </a:r>
            <a:r>
              <a:rPr lang="fr-FR" dirty="0" err="1"/>
              <a:t>play</a:t>
            </a:r>
            <a:r>
              <a:rPr lang="fr-FR" dirty="0"/>
              <a:t> store:</a:t>
            </a:r>
          </a:p>
          <a:p>
            <a:pPr lvl="1"/>
            <a:r>
              <a:rPr lang="fr-FR" dirty="0"/>
              <a:t>Arduino Bluetooth Control</a:t>
            </a:r>
            <a:endParaRPr lang="en-US" dirty="0"/>
          </a:p>
          <a:p>
            <a:pPr lvl="1"/>
            <a:r>
              <a:rPr lang="fr-FR" dirty="0"/>
              <a:t>Une fois installé et le téléphone appairé les télécommandes apparaîtra dans l’application, il aura uniquement cliqué dessus et sélectionner terminal mode. Puis vous serez en communication avec la télécommande</a:t>
            </a:r>
          </a:p>
        </p:txBody>
      </p:sp>
    </p:spTree>
    <p:extLst>
      <p:ext uri="{BB962C8B-B14F-4D97-AF65-F5344CB8AC3E}">
        <p14:creationId xmlns:p14="http://schemas.microsoft.com/office/powerpoint/2010/main" val="10873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8958-B067-4B58-8D1E-DB1A204D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35" y="595560"/>
            <a:ext cx="5241887" cy="855396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de montage Bluetooth avec son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22B-43B4-471F-AE70-363B2B17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5887" y="0"/>
            <a:ext cx="509611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String val;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setup()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= 13;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pinMode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(13,OUTPUT);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Serial.begin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loop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if(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Serial.available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()&gt;0){ 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			 val=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Serial.readString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Serial.print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(val);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if(val=="allume"){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pinLed,HIGH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else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if(val=="éteint"){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		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pinLed,LOW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  <a:endParaRPr lang="fr-FR" sz="15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9E2BC1AC-1F84-479E-946C-1C7B6341D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556" y="1748863"/>
            <a:ext cx="5941791" cy="40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86187-AA27-4FB0-90E6-F0055383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53" y="2239617"/>
            <a:ext cx="9437272" cy="31170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Fin du montage du projet </a:t>
            </a:r>
            <a:r>
              <a:rPr lang="fr-FR" dirty="0" err="1"/>
              <a:t>Irondelle</a:t>
            </a:r>
            <a:br>
              <a:rPr lang="fr-FR" dirty="0"/>
            </a:br>
            <a:r>
              <a:rPr lang="fr-FR" dirty="0"/>
              <a:t>Le projet </a:t>
            </a:r>
            <a:r>
              <a:rPr lang="fr-FR" dirty="0" err="1"/>
              <a:t>irondelle</a:t>
            </a:r>
            <a:r>
              <a:rPr lang="fr-FR" dirty="0"/>
              <a:t> est fonctionnel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3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2140227"/>
            <a:ext cx="8911687" cy="3619500"/>
          </a:xfrm>
        </p:spPr>
        <p:txBody>
          <a:bodyPr>
            <a:normAutofit/>
          </a:bodyPr>
          <a:lstStyle/>
          <a:p>
            <a:r>
              <a:rPr lang="fr-FR" dirty="0"/>
              <a:t>Lien du fichier APK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https://github.com/PandaPoPy/arduino_thinkcode/tree/master/apk%20irondelle</a:t>
            </a:r>
            <a:r>
              <a:rPr lang="fr-FR" dirty="0"/>
              <a:t> </a:t>
            </a:r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https://github.com/PandaPoPy/arduino_thinkcode/blob/master/CodeArduino/messageUrgence.ino</a:t>
            </a:r>
            <a:endParaRPr lang="fr-FR" dirty="0"/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4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L’application a pour but d’aider les personnes porteuses d’handicap et toutes celles en ayant l’utilité.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Elle consiste en un bouton qui serait mis sur les fauteuils roulant ou fixé a une poche et qui permettrait l’envoi d’un message avec la position grâce au téléphone relié en Bluetooth à ce dernier.</a:t>
            </a:r>
          </a:p>
          <a:p>
            <a:endParaRPr lang="fr-FR" sz="12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9" y="640658"/>
            <a:ext cx="10396882" cy="1151965"/>
          </a:xfrm>
        </p:spPr>
        <p:txBody>
          <a:bodyPr>
            <a:normAutofit/>
          </a:bodyPr>
          <a:lstStyle/>
          <a:p>
            <a:r>
              <a:rPr lang="fr-FR" b="1" dirty="0"/>
              <a:t>Matériel / logiciel utilisé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463" y="1506874"/>
            <a:ext cx="10291761" cy="47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l’application Android : 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la télécommande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carte Arduino nano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Shield Bluetooth (compatible tout Arduino et Raspberry pi)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led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bouton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Deux résistances de 330Koh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Fils électriques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batterie externe 5000mAh pour une utilisation toute la journée</a:t>
            </a:r>
          </a:p>
          <a:p>
            <a:pPr lvl="1"/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5 Volt et minimum 1 Ampère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mini </a:t>
            </a:r>
            <a:r>
              <a:rPr lang="fr-FR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breadBoard</a:t>
            </a:r>
            <a:endParaRPr 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04391"/>
            <a:ext cx="10396882" cy="1151965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280" y="1408961"/>
            <a:ext cx="9796720" cy="530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1 (à faire uniquement à la première utilisation) 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2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Configurer dans l’application le numéro de téléphone a contacter.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3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Depuis l’application connecter son téléphone à la télécommande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4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Si le GPS n’est pas activé, l’activer.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Activer la 3G/4G pour avoir l’adresse, sinon seul la localisation GPS sera envoyé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5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La solution est opérationnel et utilisable:</a:t>
            </a:r>
          </a:p>
          <a:p>
            <a:pPr lvl="1"/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Quand l’utilisateur appui sur le bouton connecté, la personne référente à contacter recevra un SMS avec au minimum la localisation GPS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79749" y="2001869"/>
            <a:ext cx="41639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3" y="1382606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6912" y="2513140"/>
            <a:ext cx="3948113" cy="3636899"/>
          </a:xfrm>
        </p:spPr>
        <p:txBody>
          <a:bodyPr/>
          <a:lstStyle/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5300" y="2139950"/>
            <a:ext cx="5445901" cy="4446380"/>
          </a:xfrm>
        </p:spPr>
        <p:txBody>
          <a:bodyPr>
            <a:normAutofit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 (Conseil Android 4.4 car compatible avec la grande majorité des téléphones Android)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/>
              <a:t>Layout</a:t>
            </a:r>
          </a:p>
          <a:p>
            <a:pPr lvl="2"/>
            <a:r>
              <a:rPr lang="fr-FR" dirty="0"/>
              <a:t>Les fichiers à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à l’intérieur vont </a:t>
            </a:r>
            <a:r>
              <a:rPr lang="fr-FR"/>
              <a:t>servir à </a:t>
            </a:r>
            <a:r>
              <a:rPr lang="fr-FR" dirty="0"/>
              <a:t>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4046" y="1998046"/>
            <a:ext cx="42779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AF3F-F4D0-4E13-98C5-9F973C3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8" y="660008"/>
            <a:ext cx="10396882" cy="1158140"/>
          </a:xfrm>
        </p:spPr>
        <p:txBody>
          <a:bodyPr>
            <a:normAutofit/>
          </a:bodyPr>
          <a:lstStyle/>
          <a:p>
            <a:r>
              <a:rPr lang="fr-FR" dirty="0"/>
              <a:t>Faire sa première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E0A1B-A7C5-47A7-B2AA-85402FBE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4061" y="1818149"/>
            <a:ext cx="10325100" cy="437984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Dans le </a:t>
            </a:r>
            <a:r>
              <a:rPr lang="fr-FR" dirty="0" err="1"/>
              <a:t>layout</a:t>
            </a:r>
            <a:r>
              <a:rPr lang="fr-FR" dirty="0"/>
              <a:t> principal positionner un vertical </a:t>
            </a:r>
            <a:r>
              <a:rPr lang="fr-FR" dirty="0" err="1"/>
              <a:t>layout</a:t>
            </a:r>
            <a:r>
              <a:rPr lang="fr-FR" dirty="0"/>
              <a:t> (dans le listing) afin que l’affichage ne bouge plus, puis il suffit de placer vos élément à l’intérieur de ce dernier</a:t>
            </a:r>
          </a:p>
          <a:p>
            <a:r>
              <a:rPr lang="fr-FR" dirty="0"/>
              <a:t>Pour mettre une action sur un bouton il faut récupérer son id puis écrire ceci dans le code java (tout ce qui est en rouge est à adapter)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Button </a:t>
            </a: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 = (Button) findViewById(R.id.</a:t>
            </a:r>
            <a:r>
              <a:rPr lang="fr-FR" dirty="0">
                <a:solidFill>
                  <a:srgbClr val="FF0000"/>
                </a:solidFill>
              </a:rPr>
              <a:t>button9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.setOnClickListener(</a:t>
            </a:r>
          </a:p>
          <a:p>
            <a:pPr marL="0" indent="0">
              <a:buNone/>
            </a:pPr>
            <a:r>
              <a:rPr lang="fr-FR" dirty="0"/>
              <a:t>	new View.OnClickListener() {</a:t>
            </a:r>
          </a:p>
          <a:p>
            <a:pPr marL="0" indent="0">
              <a:buNone/>
            </a:pPr>
            <a:r>
              <a:rPr lang="fr-FR" dirty="0"/>
              <a:t>                    @Override</a:t>
            </a:r>
          </a:p>
          <a:p>
            <a:pPr marL="0" indent="0">
              <a:buNone/>
            </a:pPr>
            <a:r>
              <a:rPr lang="fr-FR" dirty="0"/>
              <a:t>             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onClick</a:t>
            </a:r>
            <a:r>
              <a:rPr lang="fr-FR" dirty="0"/>
              <a:t> (View v) {</a:t>
            </a:r>
          </a:p>
          <a:p>
            <a:pPr marL="0" indent="0">
              <a:buNone/>
            </a:pPr>
            <a:r>
              <a:rPr lang="fr-FR" dirty="0"/>
              <a:t>                        </a:t>
            </a:r>
            <a:r>
              <a:rPr lang="fr-FR" dirty="0">
                <a:solidFill>
                  <a:srgbClr val="FF0000"/>
                </a:solidFill>
              </a:rPr>
              <a:t>Programme a faire</a:t>
            </a:r>
          </a:p>
          <a:p>
            <a:pPr marL="0" indent="0">
              <a:buNone/>
            </a:pPr>
            <a:r>
              <a:rPr lang="fr-FR" dirty="0"/>
              <a:t>                    }};</a:t>
            </a:r>
          </a:p>
        </p:txBody>
      </p:sp>
    </p:spTree>
    <p:extLst>
      <p:ext uri="{BB962C8B-B14F-4D97-AF65-F5344CB8AC3E}">
        <p14:creationId xmlns:p14="http://schemas.microsoft.com/office/powerpoint/2010/main" val="4268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59" y="579070"/>
            <a:ext cx="10396882" cy="115814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1686" y="1558189"/>
            <a:ext cx="9629776" cy="557127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Commandes importantes en C/C++ pour débuter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pinMode(numeroDeL’emplacement, OUTPUT ou INPUT)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INPUT pour récupérer la position d’un bouton par exemple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OUTPUT pour éclairer une led par exemple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digitalRead(numeroDeL’emplacement)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Permet une récupération de la position du bouton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Déclaration de variable importante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entier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float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décimal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String nom = « texte »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une chaîne de caractère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digitalWrite(numeroDeL’emplacement, HIGH ou LOW)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Allume ou éteint la led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628</Words>
  <Application>Microsoft Office PowerPoint</Application>
  <PresentationFormat>Grand écran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Century Gothic</vt:lpstr>
      <vt:lpstr>Franklin Gothic Medium</vt:lpstr>
      <vt:lpstr>Wingdings 3</vt:lpstr>
      <vt:lpstr>Brin</vt:lpstr>
      <vt:lpstr>Irondelle</vt:lpstr>
      <vt:lpstr>Présentation</vt:lpstr>
      <vt:lpstr>Matériel / logiciel utilisé</vt:lpstr>
      <vt:lpstr>Fonctionnement</vt:lpstr>
      <vt:lpstr>Introduction Arduino</vt:lpstr>
      <vt:lpstr>Introduction Android studio</vt:lpstr>
      <vt:lpstr>Faire une application Android</vt:lpstr>
      <vt:lpstr>Faire sa première application Android</vt:lpstr>
      <vt:lpstr>Faire une application ARDUINO</vt:lpstr>
      <vt:lpstr>Exemple pour allumer une led</vt:lpstr>
      <vt:lpstr>Communication entre Android et Arduino</vt:lpstr>
      <vt:lpstr>Exemple de montage Bluetooth avec son code</vt:lpstr>
      <vt:lpstr>Fin du montage du projet Irondelle Le projet irondelle est fonctionnel 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32</cp:revision>
  <dcterms:created xsi:type="dcterms:W3CDTF">2018-01-19T09:51:33Z</dcterms:created>
  <dcterms:modified xsi:type="dcterms:W3CDTF">2018-02-16T12:56:53Z</dcterms:modified>
</cp:coreProperties>
</file>