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92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83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94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61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32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384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23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42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50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15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70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14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06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23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41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05/02/2018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74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PoPy/arduino_thinkcode/blob/master/CodeArduino/messageUrgence.ino" TargetMode="External"/><Relationship Id="rId2" Type="http://schemas.openxmlformats.org/officeDocument/2006/relationships/hyperlink" Target="https://github.com/PandaPoPy/arduino_thinkcode/tree/master/apk%20irondell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andaPoPy/arduino_thinkc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8BB2C-C82F-490B-9856-1DD8AD5A4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7663" y="1000051"/>
            <a:ext cx="10318418" cy="4394988"/>
          </a:xfrm>
        </p:spPr>
        <p:txBody>
          <a:bodyPr/>
          <a:lstStyle/>
          <a:p>
            <a:r>
              <a:rPr lang="fr-FR" sz="9600" dirty="0">
                <a:latin typeface="Arial Rounded MT Bold" panose="020F0704030504030204" pitchFamily="34" charset="0"/>
              </a:rPr>
              <a:t>Irondelle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1BF7CA-0F27-4954-B41D-243DBE0A6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2308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3205A-52EA-4FB9-B6D3-BE6C041C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668" y="650507"/>
            <a:ext cx="10396882" cy="1158140"/>
          </a:xfrm>
        </p:spPr>
        <p:txBody>
          <a:bodyPr/>
          <a:lstStyle/>
          <a:p>
            <a:r>
              <a:rPr lang="fr-FR" dirty="0"/>
              <a:t>Branchement et code Arduino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BC3C2B-3775-4611-97D2-254FA42E0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9459" y="1657350"/>
            <a:ext cx="7070764" cy="4080841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165C3-D182-40D9-9AEE-4D387EC5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4425" y="28576"/>
            <a:ext cx="3457575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Exemple : </a:t>
            </a: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int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buttonPin</a:t>
            </a:r>
            <a:r>
              <a:rPr lang="fr-FR" sz="1400" dirty="0">
                <a:solidFill>
                  <a:schemeClr val="tx1"/>
                </a:solidFill>
              </a:rPr>
              <a:t> = 2;    </a:t>
            </a: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int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 =  13;      </a:t>
            </a: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int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buttonState</a:t>
            </a:r>
            <a:r>
              <a:rPr lang="fr-FR" sz="1400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void</a:t>
            </a:r>
            <a:r>
              <a:rPr lang="fr-FR" sz="1400" dirty="0">
                <a:solidFill>
                  <a:schemeClr val="tx1"/>
                </a:solidFill>
              </a:rPr>
              <a:t> setup()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</a:t>
            </a:r>
            <a:r>
              <a:rPr lang="fr-FR" sz="1400" dirty="0" err="1">
                <a:solidFill>
                  <a:schemeClr val="tx1"/>
                </a:solidFill>
              </a:rPr>
              <a:t>pinMode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, OUTPUT);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</a:t>
            </a:r>
            <a:r>
              <a:rPr lang="fr-FR" sz="1400" dirty="0" err="1">
                <a:solidFill>
                  <a:schemeClr val="tx1"/>
                </a:solidFill>
              </a:rPr>
              <a:t>pinMode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buttonPin</a:t>
            </a:r>
            <a:r>
              <a:rPr lang="fr-FR" sz="1400" dirty="0">
                <a:solidFill>
                  <a:schemeClr val="tx1"/>
                </a:solidFill>
              </a:rPr>
              <a:t>, INPUT);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void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loop</a:t>
            </a:r>
            <a:r>
              <a:rPr lang="fr-FR" sz="1400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</a:t>
            </a:r>
            <a:r>
              <a:rPr lang="fr-FR" sz="1400" dirty="0" err="1">
                <a:solidFill>
                  <a:schemeClr val="tx1"/>
                </a:solidFill>
              </a:rPr>
              <a:t>buttonState</a:t>
            </a:r>
            <a:r>
              <a:rPr lang="fr-FR" sz="1400" dirty="0">
                <a:solidFill>
                  <a:schemeClr val="tx1"/>
                </a:solidFill>
              </a:rPr>
              <a:t> = </a:t>
            </a:r>
            <a:r>
              <a:rPr lang="fr-FR" sz="1400" dirty="0" err="1">
                <a:solidFill>
                  <a:schemeClr val="tx1"/>
                </a:solidFill>
              </a:rPr>
              <a:t>digitalRead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buttonPin</a:t>
            </a:r>
            <a:r>
              <a:rPr lang="fr-FR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if (</a:t>
            </a:r>
            <a:r>
              <a:rPr lang="fr-FR" sz="1400" dirty="0" err="1">
                <a:solidFill>
                  <a:schemeClr val="tx1"/>
                </a:solidFill>
              </a:rPr>
              <a:t>buttonState</a:t>
            </a:r>
            <a:r>
              <a:rPr lang="fr-FR" sz="1400" dirty="0">
                <a:solidFill>
                  <a:schemeClr val="tx1"/>
                </a:solidFill>
              </a:rPr>
              <a:t> == HIGH)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     </a:t>
            </a:r>
            <a:r>
              <a:rPr lang="fr-FR" sz="1400" dirty="0" err="1">
                <a:solidFill>
                  <a:schemeClr val="tx1"/>
                </a:solidFill>
              </a:rPr>
              <a:t>digitalWrite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, HIGH);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} </a:t>
            </a:r>
            <a:r>
              <a:rPr lang="fr-FR" sz="1400" dirty="0" err="1">
                <a:solidFill>
                  <a:schemeClr val="tx1"/>
                </a:solidFill>
              </a:rPr>
              <a:t>else</a:t>
            </a:r>
            <a:r>
              <a:rPr lang="fr-FR" sz="1400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      </a:t>
            </a:r>
            <a:r>
              <a:rPr lang="fr-FR" sz="1400" dirty="0" err="1">
                <a:solidFill>
                  <a:schemeClr val="tx1"/>
                </a:solidFill>
              </a:rPr>
              <a:t>digitalWrite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, LOW);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}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1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AEAC2-DCAB-49BC-AB9E-12566F3A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653410"/>
            <a:ext cx="10204174" cy="7142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Communication entre Android et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62258-4819-4487-9B8C-805347755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3844" y="1739126"/>
            <a:ext cx="3511545" cy="3940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Pour </a:t>
            </a:r>
            <a:r>
              <a:rPr lang="fr-FR" dirty="0"/>
              <a:t>communiquer</a:t>
            </a:r>
            <a:r>
              <a:rPr lang="en-US" dirty="0"/>
              <a:t> entre </a:t>
            </a:r>
            <a:r>
              <a:rPr lang="fr-FR" dirty="0"/>
              <a:t>ces</a:t>
            </a:r>
            <a:r>
              <a:rPr lang="en-US" dirty="0"/>
              <a:t>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fr-FR" dirty="0"/>
              <a:t>appareils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suffit</a:t>
            </a:r>
            <a:r>
              <a:rPr lang="en-US" dirty="0"/>
              <a:t> de les connecter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bluetooth</a:t>
            </a:r>
            <a:r>
              <a:rPr lang="en-US" dirty="0"/>
              <a:t> (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faut</a:t>
            </a:r>
            <a:r>
              <a:rPr lang="en-US" dirty="0"/>
              <a:t> un shield </a:t>
            </a:r>
            <a:r>
              <a:rPr lang="en-US" dirty="0" err="1"/>
              <a:t>bluetooth</a:t>
            </a:r>
            <a:r>
              <a:rPr lang="en-US" dirty="0"/>
              <a:t> sur </a:t>
            </a:r>
            <a:r>
              <a:rPr lang="en-US" dirty="0" err="1"/>
              <a:t>l’arduino</a:t>
            </a:r>
            <a:r>
              <a:rPr lang="en-US" dirty="0"/>
              <a:t>)</a:t>
            </a:r>
          </a:p>
          <a:p>
            <a:r>
              <a:rPr lang="en-US" dirty="0"/>
              <a:t>Installer </a:t>
            </a:r>
            <a:r>
              <a:rPr lang="en-US" dirty="0" err="1"/>
              <a:t>l’application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Arduino Bluetooth Control</a:t>
            </a:r>
          </a:p>
          <a:p>
            <a:r>
              <a:rPr lang="en-US" dirty="0"/>
              <a:t>Grace a </a:t>
            </a:r>
            <a:r>
              <a:rPr lang="en-US" dirty="0" err="1"/>
              <a:t>cette</a:t>
            </a:r>
            <a:r>
              <a:rPr lang="en-US" dirty="0"/>
              <a:t> application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pourrez</a:t>
            </a:r>
            <a:r>
              <a:rPr lang="en-US" dirty="0"/>
              <a:t> meme </a:t>
            </a:r>
            <a:r>
              <a:rPr lang="en-US" dirty="0" err="1"/>
              <a:t>communiquer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vocal avec </a:t>
            </a:r>
            <a:r>
              <a:rPr lang="en-US" dirty="0" err="1"/>
              <a:t>l’arduino</a:t>
            </a:r>
            <a:endParaRPr lang="en-US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4AE7C2A-5A1F-4E5F-B6FF-747822AB7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8015" y="1739126"/>
            <a:ext cx="5730877" cy="39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78958-B067-4B58-8D1E-DB1A204D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765" y="615911"/>
            <a:ext cx="4314235" cy="855396"/>
          </a:xfrm>
        </p:spPr>
        <p:txBody>
          <a:bodyPr/>
          <a:lstStyle/>
          <a:p>
            <a:r>
              <a:rPr lang="fr-FR" dirty="0"/>
              <a:t>Code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2A22B-43B4-471F-AE70-363B2B173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6331" y="53009"/>
            <a:ext cx="5096113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int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String val;</a:t>
            </a:r>
          </a:p>
          <a:p>
            <a:pPr marL="0" indent="0">
              <a:buNone/>
            </a:pP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void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setup() 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= 13;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pinMode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(13,OUTPUT);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	 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Serial.begin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(9600);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void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loop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	if(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Serial.available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()&gt;0){ 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			 val=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Serial.readString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Serial.print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(val);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if(val=="allume"){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  		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digitalWrite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pinLed,HIGH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}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else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if(val=="éteint"){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 		 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digitalWrite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pinLed,LOW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}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	}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}</a:t>
            </a:r>
            <a:endParaRPr lang="fr-FR" sz="15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6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578D4-74D9-40BC-B92E-188C26A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CB332-450A-4C09-8396-C7665945F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2140227"/>
            <a:ext cx="8911687" cy="3619500"/>
          </a:xfrm>
        </p:spPr>
        <p:txBody>
          <a:bodyPr>
            <a:normAutofit/>
          </a:bodyPr>
          <a:lstStyle/>
          <a:p>
            <a:r>
              <a:rPr lang="fr-FR" dirty="0"/>
              <a:t>Lien du fichier APK</a:t>
            </a:r>
          </a:p>
          <a:p>
            <a:pPr lvl="1"/>
            <a:r>
              <a:rPr lang="fr-FR" dirty="0">
                <a:hlinkClick r:id="rId2"/>
              </a:rPr>
              <a:t>https://github.com/PandaPoPy/arduino_thinkcode/tree/master/apk%20irondelle</a:t>
            </a:r>
            <a:r>
              <a:rPr lang="fr-FR" dirty="0"/>
              <a:t> </a:t>
            </a:r>
          </a:p>
          <a:p>
            <a:r>
              <a:rPr lang="fr-FR" dirty="0"/>
              <a:t>Lien de l’application Arduino</a:t>
            </a:r>
          </a:p>
          <a:p>
            <a:pPr lvl="1"/>
            <a:r>
              <a:rPr lang="fr-FR" dirty="0">
                <a:hlinkClick r:id="rId3"/>
              </a:rPr>
              <a:t>https://github.com/PandaPoPy/arduino_thinkcode/blob/master/CodeArduino/messageUrgence.ino</a:t>
            </a:r>
            <a:endParaRPr lang="fr-FR" dirty="0"/>
          </a:p>
          <a:p>
            <a:r>
              <a:rPr lang="fr-FR" dirty="0"/>
              <a:t>Lien du projet avec les code sources</a:t>
            </a:r>
          </a:p>
          <a:p>
            <a:pPr lvl="1"/>
            <a:r>
              <a:rPr lang="fr-FR" dirty="0">
                <a:hlinkClick r:id="rId4"/>
              </a:rPr>
              <a:t>https://github.com/PandaPoPy/arduino_thinkcode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5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6E793-4164-4328-924A-4B66578B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607A6-BC82-4B4E-8B0D-1C11B1F0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L’application a pour but d’aider les personnes porteuses d’un handicap physique.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Elle consiste en un bouton qui serait mis sur les fauteuils roulant et qui permettrait l’envoi d’un message avec la position grâce au téléphone relié en Bluetooth a ce dernier.</a:t>
            </a:r>
          </a:p>
          <a:p>
            <a:endParaRPr lang="fr-FR" sz="12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2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917E-479F-4D8F-BB63-EC89C581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39" y="640658"/>
            <a:ext cx="10396882" cy="1151965"/>
          </a:xfrm>
        </p:spPr>
        <p:txBody>
          <a:bodyPr>
            <a:normAutofit/>
          </a:bodyPr>
          <a:lstStyle/>
          <a:p>
            <a:r>
              <a:rPr lang="fr-FR" b="1" dirty="0"/>
              <a:t>Matériel / logiciel utilisé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35BC3F-5F01-4A78-8F46-75D691FD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463" y="1506874"/>
            <a:ext cx="10291761" cy="4049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Pour l’application Android : 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Android studio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Pour la télécommande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Une carte Arduino nano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 Shield Bluetooth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Une led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 bouton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Deux résistances de 330Koh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Câbles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Une batterie externe 5000mAh pour une utilisation toute la journée</a:t>
            </a:r>
          </a:p>
        </p:txBody>
      </p:sp>
    </p:spTree>
    <p:extLst>
      <p:ext uri="{BB962C8B-B14F-4D97-AF65-F5344CB8AC3E}">
        <p14:creationId xmlns:p14="http://schemas.microsoft.com/office/powerpoint/2010/main" val="305881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CBE2F-CF6F-421D-87B1-97919F24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704391"/>
            <a:ext cx="10396882" cy="1151965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E3129-C7E6-46CD-B0FC-C811758B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280" y="1408961"/>
            <a:ext cx="9796720" cy="530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1 (à faire uniquement à la première utilisation) 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Paramètre -&gt; Bluetooth -&gt; Activer le Bluetooth -&gt; se connecter à la télécommande avec le code 1234 (possibilité de changer le nom et le code pin)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2 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Configurer le téléphone avec le numéro à contacter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3 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Connexion à la télécommande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4 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Si le GPS n’est pas activé, l’activer.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Activer la 4G pour avoir l’adresse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5 :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Quand la personne a un problème il suffit qu’elle appuie sur le bouton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5092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5B813-A8BB-44D3-9277-C547794D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Arduino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72CA4AF-3281-44A3-9E2B-96E559142C1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79749" y="2001869"/>
            <a:ext cx="416395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Le microcontrôleur peut être programmé pour analyser et produire des signaux électriques, de manière à effectuer des tâches très diverses comme la domotique (le contrôle des appareils domestiques, éclairage, chauffage…), le pilotage d'un robot, 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Arduino peut être utilisé pour construire des objets interactifs indépendants (prototypage rapide), ou bien peut être connecté à un ordinateur pour communiquer avec ses logiciels</a:t>
            </a:r>
            <a:endParaRPr lang="fr-FR" altLang="fr-FR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etechpk.net/wp-content/uploads/2016/02/ARDUINO_NANO_03.png">
            <a:extLst>
              <a:ext uri="{FF2B5EF4-FFF2-40B4-BE49-F238E27FC236}">
                <a16:creationId xmlns:a16="http://schemas.microsoft.com/office/drawing/2014/main" id="{1471A755-D7A3-48F6-9F55-4BBC5A41A5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3" y="1382606"/>
            <a:ext cx="5265797" cy="418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DB0CE-8625-436C-8391-8846E51A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Android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6DAC4-6F1A-4A1D-B260-988F4D53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6912" y="2513140"/>
            <a:ext cx="3948113" cy="3636899"/>
          </a:xfrm>
        </p:spPr>
        <p:txBody>
          <a:bodyPr/>
          <a:lstStyle/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Android Studio est un environnement de développement pour développer des applications Android</a:t>
            </a:r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A64EA2A-BE78-486D-8135-AB06CC9DD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77" y="2435289"/>
            <a:ext cx="5281223" cy="2257094"/>
          </a:xfrm>
        </p:spPr>
      </p:pic>
    </p:spTree>
    <p:extLst>
      <p:ext uri="{BB962C8B-B14F-4D97-AF65-F5344CB8AC3E}">
        <p14:creationId xmlns:p14="http://schemas.microsoft.com/office/powerpoint/2010/main" val="282760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7320-3BC0-4FDC-90B9-01893D96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une application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65DFB-8E09-4F82-BB91-681EA59B5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5300" y="2139950"/>
            <a:ext cx="5445901" cy="3494442"/>
          </a:xfrm>
        </p:spPr>
        <p:txBody>
          <a:bodyPr>
            <a:normAutofit/>
          </a:bodyPr>
          <a:lstStyle/>
          <a:p>
            <a:r>
              <a:rPr lang="fr-FR" dirty="0"/>
              <a:t>Installer Android Studio</a:t>
            </a:r>
          </a:p>
          <a:p>
            <a:r>
              <a:rPr lang="fr-FR" dirty="0"/>
              <a:t>Créer un projet avec votre version de téléphone</a:t>
            </a:r>
          </a:p>
          <a:p>
            <a:r>
              <a:rPr lang="fr-FR" dirty="0"/>
              <a:t>Les dossiers utiles pour débuter seront</a:t>
            </a:r>
          </a:p>
          <a:p>
            <a:pPr lvl="1"/>
            <a:r>
              <a:rPr lang="fr-FR" dirty="0"/>
              <a:t>Layout</a:t>
            </a:r>
          </a:p>
          <a:p>
            <a:pPr lvl="2"/>
            <a:r>
              <a:rPr lang="fr-FR" dirty="0"/>
              <a:t>Les fichiers a l’intérieur permettront de modéliser l’affichage</a:t>
            </a:r>
          </a:p>
          <a:p>
            <a:pPr lvl="1"/>
            <a:r>
              <a:rPr lang="fr-FR" dirty="0"/>
              <a:t>Dossier avec le nom du projet</a:t>
            </a:r>
          </a:p>
          <a:p>
            <a:pPr lvl="2"/>
            <a:r>
              <a:rPr lang="fr-FR" dirty="0"/>
              <a:t>Les fichiers a l’intérieur vont servir a faire les interactions avec l’affichage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FA6AB3C-36A3-483B-BB78-82E2C9030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14046" y="1998046"/>
            <a:ext cx="427795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AF3F-F4D0-4E13-98C5-9F973C3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8" y="660008"/>
            <a:ext cx="10396882" cy="1158140"/>
          </a:xfrm>
        </p:spPr>
        <p:txBody>
          <a:bodyPr>
            <a:normAutofit/>
          </a:bodyPr>
          <a:lstStyle/>
          <a:p>
            <a:r>
              <a:rPr lang="fr-FR" dirty="0"/>
              <a:t>Faire sa première application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E0A1B-A7C5-47A7-B2AA-85402FBE9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4061" y="1818149"/>
            <a:ext cx="10325100" cy="437984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Dans le layout principale positionner un vertical layout afin que l’affichage ne bouge plus, puis il suffit de placer vos élément a l’intérieur de ce dernier</a:t>
            </a:r>
          </a:p>
          <a:p>
            <a:r>
              <a:rPr lang="fr-FR" dirty="0"/>
              <a:t>Pour mettre une action sur un bouton il faut récupérer son id puis écrire ceci dans le code java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Button </a:t>
            </a:r>
            <a:r>
              <a:rPr lang="fr-FR" dirty="0">
                <a:solidFill>
                  <a:srgbClr val="FF0000"/>
                </a:solidFill>
              </a:rPr>
              <a:t>actBluetooth</a:t>
            </a:r>
            <a:r>
              <a:rPr lang="fr-FR" dirty="0"/>
              <a:t> = (Button) findViewById(R.id.</a:t>
            </a:r>
            <a:r>
              <a:rPr lang="fr-FR" dirty="0">
                <a:solidFill>
                  <a:srgbClr val="FF0000"/>
                </a:solidFill>
              </a:rPr>
              <a:t>button9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actBluetooth</a:t>
            </a:r>
            <a:r>
              <a:rPr lang="fr-FR" dirty="0"/>
              <a:t>.setOnClickListener(</a:t>
            </a:r>
          </a:p>
          <a:p>
            <a:pPr marL="0" indent="0">
              <a:buNone/>
            </a:pPr>
            <a:r>
              <a:rPr lang="fr-FR" dirty="0"/>
              <a:t>	new View.OnClickListener() {</a:t>
            </a:r>
          </a:p>
          <a:p>
            <a:pPr marL="0" indent="0">
              <a:buNone/>
            </a:pPr>
            <a:r>
              <a:rPr lang="fr-FR" dirty="0"/>
              <a:t>                    @Override</a:t>
            </a:r>
          </a:p>
          <a:p>
            <a:pPr marL="0" indent="0">
              <a:buNone/>
            </a:pPr>
            <a:r>
              <a:rPr lang="fr-FR" dirty="0"/>
              <a:t>                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onClick</a:t>
            </a:r>
            <a:r>
              <a:rPr lang="fr-FR" dirty="0"/>
              <a:t> (View v) {</a:t>
            </a:r>
          </a:p>
          <a:p>
            <a:pPr marL="0" indent="0">
              <a:buNone/>
            </a:pPr>
            <a:r>
              <a:rPr lang="fr-FR" dirty="0"/>
              <a:t>                        </a:t>
            </a:r>
            <a:r>
              <a:rPr lang="fr-FR" dirty="0">
                <a:solidFill>
                  <a:srgbClr val="FF0000"/>
                </a:solidFill>
              </a:rPr>
              <a:t>Programme a faire</a:t>
            </a:r>
          </a:p>
          <a:p>
            <a:pPr marL="0" indent="0">
              <a:buNone/>
            </a:pPr>
            <a:r>
              <a:rPr lang="fr-FR" dirty="0"/>
              <a:t>                    }};</a:t>
            </a:r>
          </a:p>
        </p:txBody>
      </p:sp>
    </p:spTree>
    <p:extLst>
      <p:ext uri="{BB962C8B-B14F-4D97-AF65-F5344CB8AC3E}">
        <p14:creationId xmlns:p14="http://schemas.microsoft.com/office/powerpoint/2010/main" val="42683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640B8-AB23-44AA-A870-A6B4DA67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59" y="579070"/>
            <a:ext cx="10396882" cy="115814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Faire une 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91596-F4E6-4E46-B382-46F4D98A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1686" y="1558189"/>
            <a:ext cx="9629776" cy="557127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Commandes importante pour débuter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pinMode(numeroDeL’emplacement, OUTPUT ou INPUT)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INPUT pour récupérer la position d’un bouton par exemple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OUTPUT pour éclairer une led par exemple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digitalRead(numeroDeL’emplacement)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Permet une récupération de la position du bouton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Déclaration de variable importante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int nom = …;</a:t>
            </a:r>
          </a:p>
          <a:p>
            <a:pPr lvl="3"/>
            <a:r>
              <a:rPr lang="fr-FR" sz="1400" dirty="0">
                <a:solidFill>
                  <a:schemeClr val="tx1"/>
                </a:solidFill>
              </a:rPr>
              <a:t>Déclare un nombre entier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float nom = …;</a:t>
            </a:r>
          </a:p>
          <a:p>
            <a:pPr lvl="3"/>
            <a:r>
              <a:rPr lang="fr-FR" sz="1400" dirty="0">
                <a:solidFill>
                  <a:schemeClr val="tx1"/>
                </a:solidFill>
              </a:rPr>
              <a:t>Déclare un nombre décimale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String nom = « texte »</a:t>
            </a:r>
          </a:p>
          <a:p>
            <a:pPr lvl="3"/>
            <a:r>
              <a:rPr lang="fr-FR" sz="1400" dirty="0">
                <a:solidFill>
                  <a:schemeClr val="tx1"/>
                </a:solidFill>
              </a:rPr>
              <a:t>Déclare une chaine de caractère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digitalWrite(numeroDeL’emplacement, HIGH ou LOW)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Allume ou éteint la led sélectionné</a:t>
            </a:r>
          </a:p>
        </p:txBody>
      </p:sp>
    </p:spTree>
    <p:extLst>
      <p:ext uri="{BB962C8B-B14F-4D97-AF65-F5344CB8AC3E}">
        <p14:creationId xmlns:p14="http://schemas.microsoft.com/office/powerpoint/2010/main" val="204449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276</TotalTime>
  <Words>504</Words>
  <Application>Microsoft Office PowerPoint</Application>
  <PresentationFormat>Grand écran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Century Gothic</vt:lpstr>
      <vt:lpstr>Franklin Gothic Medium</vt:lpstr>
      <vt:lpstr>Wingdings 3</vt:lpstr>
      <vt:lpstr>Brin</vt:lpstr>
      <vt:lpstr>Irondelle</vt:lpstr>
      <vt:lpstr>Présentation</vt:lpstr>
      <vt:lpstr>Matériel / logiciel utilisé</vt:lpstr>
      <vt:lpstr>Fonctionnement</vt:lpstr>
      <vt:lpstr>Introduction Arduino</vt:lpstr>
      <vt:lpstr>Introduction Android studio</vt:lpstr>
      <vt:lpstr>Faire une application Android</vt:lpstr>
      <vt:lpstr>Faire sa première application Android</vt:lpstr>
      <vt:lpstr>Faire une application ARDUINO</vt:lpstr>
      <vt:lpstr>Branchement et code Arduino</vt:lpstr>
      <vt:lpstr>Communication entre Android et Arduino</vt:lpstr>
      <vt:lpstr>Code Arduino</vt:lpstr>
      <vt:lpstr>Récupération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Irondelle</dc:title>
  <dc:creator>pierre boucher</dc:creator>
  <cp:lastModifiedBy>pierre boucher</cp:lastModifiedBy>
  <cp:revision>23</cp:revision>
  <dcterms:created xsi:type="dcterms:W3CDTF">2018-01-19T09:51:33Z</dcterms:created>
  <dcterms:modified xsi:type="dcterms:W3CDTF">2018-02-05T08:41:44Z</dcterms:modified>
</cp:coreProperties>
</file>