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9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4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4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710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6891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2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0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37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046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5F3140-87E1-4878-A2FB-1306ED21F06D}" type="datetimeFigureOut">
              <a:rPr lang="fr-FR" smtClean="0"/>
              <a:t>19/01/2018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2B827B-500B-4169-A381-F65759CF002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3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daPoPy/arduino_thinkcode" TargetMode="External"/><Relationship Id="rId2" Type="http://schemas.openxmlformats.org/officeDocument/2006/relationships/hyperlink" Target="https://github.com/PandaPoPy/arduino_thinkcode/tree/master/CodeArduin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BB2C-C82F-490B-9856-1DD8AD5A4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9600" dirty="0">
                <a:latin typeface="Arial Rounded MT Bold" panose="020F0704030504030204" pitchFamily="34" charset="0"/>
              </a:rPr>
              <a:t>Irondelle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372B4-991D-4EAD-8F63-753C5F0D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319">
            <a:off x="8389820" y="2227641"/>
            <a:ext cx="4244591" cy="42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578D4-74D9-40BC-B92E-188C26AB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CB332-450A-4C09-8396-C7665945F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du fichier APK</a:t>
            </a:r>
          </a:p>
          <a:p>
            <a:pPr lvl="1"/>
            <a:endParaRPr lang="fr-FR" dirty="0"/>
          </a:p>
          <a:p>
            <a:r>
              <a:rPr lang="fr-FR" dirty="0"/>
              <a:t>Lien de l’application Arduino</a:t>
            </a:r>
          </a:p>
          <a:p>
            <a:pPr lvl="1"/>
            <a:r>
              <a:rPr lang="fr-FR" dirty="0">
                <a:hlinkClick r:id="rId2"/>
              </a:rPr>
              <a:t>https://github.com/PandaPoPy/arduino_thinkcode/tree/master/CodeArduino</a:t>
            </a:r>
            <a:r>
              <a:rPr lang="fr-FR" dirty="0"/>
              <a:t> </a:t>
            </a:r>
          </a:p>
          <a:p>
            <a:r>
              <a:rPr lang="fr-FR" dirty="0"/>
              <a:t>Lien du projet avec les code sources</a:t>
            </a:r>
          </a:p>
          <a:p>
            <a:pPr lvl="1"/>
            <a:r>
              <a:rPr lang="fr-FR" dirty="0">
                <a:hlinkClick r:id="rId3"/>
              </a:rPr>
              <a:t>https://github.com/PandaPoPy/arduino_thinkcode</a:t>
            </a:r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E850FE-5DC8-4CD6-9156-D99CEE169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6E793-4164-4328-924A-4B66578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607A6-BC82-4B4E-8B0D-1C11B1F0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L’application a pour but d’aider les personnes porteuses d’un handicap physique. </a:t>
            </a:r>
          </a:p>
          <a:p>
            <a:r>
              <a:rPr lang="fr-FR" sz="1800" dirty="0"/>
              <a:t>Elle consiste en un bouton qui serait mis sur les fauteuils roulant et qui permettrait l’envoi d’un message avec la position grâce au téléphone relié en Bluetooth a ce dernier.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0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917E-479F-4D8F-BB63-EC89C58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Matériel / logiciel utilisé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35BC3F-5F01-4A78-8F46-75D691FD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38525"/>
            <a:ext cx="10178322" cy="3884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Pour l’application Android : </a:t>
            </a:r>
          </a:p>
          <a:p>
            <a:r>
              <a:rPr lang="fr-FR" sz="1600" dirty="0"/>
              <a:t>Android studio</a:t>
            </a:r>
          </a:p>
          <a:p>
            <a:pPr marL="0" indent="0">
              <a:buNone/>
            </a:pPr>
            <a:r>
              <a:rPr lang="fr-FR" sz="1600" dirty="0"/>
              <a:t>Pour la télécommande</a:t>
            </a:r>
          </a:p>
          <a:p>
            <a:r>
              <a:rPr lang="fr-FR" sz="1600" dirty="0"/>
              <a:t>Une carte </a:t>
            </a:r>
            <a:r>
              <a:rPr lang="fr-FR" sz="1600" dirty="0" err="1"/>
              <a:t>arduino</a:t>
            </a:r>
            <a:r>
              <a:rPr lang="fr-FR" sz="1600" dirty="0"/>
              <a:t> nano</a:t>
            </a:r>
          </a:p>
          <a:p>
            <a:r>
              <a:rPr lang="fr-FR" sz="1600" dirty="0"/>
              <a:t>Un </a:t>
            </a:r>
            <a:r>
              <a:rPr lang="fr-FR" sz="1600" dirty="0" err="1"/>
              <a:t>shield</a:t>
            </a:r>
            <a:r>
              <a:rPr lang="fr-FR" sz="1600" dirty="0"/>
              <a:t> </a:t>
            </a:r>
            <a:r>
              <a:rPr lang="fr-FR" sz="1600" dirty="0" err="1"/>
              <a:t>bluetooth</a:t>
            </a:r>
            <a:endParaRPr lang="fr-FR" sz="1600" dirty="0"/>
          </a:p>
          <a:p>
            <a:r>
              <a:rPr lang="fr-FR" sz="1600" dirty="0"/>
              <a:t>Une </a:t>
            </a:r>
            <a:r>
              <a:rPr lang="fr-FR" sz="1600" dirty="0" err="1"/>
              <a:t>led</a:t>
            </a:r>
            <a:endParaRPr lang="fr-FR" sz="1600" dirty="0"/>
          </a:p>
          <a:p>
            <a:r>
              <a:rPr lang="fr-FR" sz="1600" dirty="0"/>
              <a:t>Un bouton</a:t>
            </a:r>
          </a:p>
          <a:p>
            <a:r>
              <a:rPr lang="fr-FR" sz="1600" dirty="0"/>
              <a:t>Deux résistances de 330Koh</a:t>
            </a:r>
          </a:p>
          <a:p>
            <a:r>
              <a:rPr lang="fr-FR" sz="1600" dirty="0"/>
              <a:t>Câbles</a:t>
            </a:r>
          </a:p>
          <a:p>
            <a:r>
              <a:rPr lang="fr-FR" sz="1600" dirty="0"/>
              <a:t>Une batterie externe 5000mAh pour une utilisation toute la journée</a:t>
            </a:r>
          </a:p>
        </p:txBody>
      </p:sp>
    </p:spTree>
    <p:extLst>
      <p:ext uri="{BB962C8B-B14F-4D97-AF65-F5344CB8AC3E}">
        <p14:creationId xmlns:p14="http://schemas.microsoft.com/office/powerpoint/2010/main" val="30588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CBE2F-CF6F-421D-87B1-97919F24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E3129-C7E6-46CD-B0FC-C811758B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80471"/>
            <a:ext cx="10178322" cy="4605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Etape 1 (à faire uniquement à la première utilisation) :</a:t>
            </a:r>
          </a:p>
          <a:p>
            <a:r>
              <a:rPr lang="fr-FR" sz="1800" dirty="0"/>
              <a:t>Paramètre -&gt; Bluetooth -&gt; Activer le Bluetooth -&gt; se connecter à la télécommande avec le code 1234 (possibilité de changer le nom et le code pin)</a:t>
            </a:r>
          </a:p>
          <a:p>
            <a:pPr marL="0" indent="0">
              <a:buNone/>
            </a:pPr>
            <a:r>
              <a:rPr lang="fr-FR" sz="1800" dirty="0"/>
              <a:t>Etape 2 :</a:t>
            </a:r>
          </a:p>
          <a:p>
            <a:r>
              <a:rPr lang="fr-FR" sz="1800" dirty="0"/>
              <a:t>Configurer le téléphone avec le numéro à contacter</a:t>
            </a:r>
          </a:p>
          <a:p>
            <a:pPr marL="0" indent="0">
              <a:buNone/>
            </a:pPr>
            <a:r>
              <a:rPr lang="fr-FR" sz="1800" dirty="0"/>
              <a:t>Etape 3 :</a:t>
            </a:r>
          </a:p>
          <a:p>
            <a:r>
              <a:rPr lang="fr-FR" sz="1800" dirty="0"/>
              <a:t>Connexion à la télécommande</a:t>
            </a:r>
          </a:p>
          <a:p>
            <a:pPr marL="0" indent="0">
              <a:buNone/>
            </a:pPr>
            <a:r>
              <a:rPr lang="fr-FR" sz="1800" dirty="0"/>
              <a:t>Etape 4 :</a:t>
            </a:r>
          </a:p>
          <a:p>
            <a:r>
              <a:rPr lang="fr-FR" sz="1800" dirty="0"/>
              <a:t>Si le GPS n’est pas activé, l’activer.</a:t>
            </a:r>
          </a:p>
          <a:p>
            <a:r>
              <a:rPr lang="fr-FR" sz="1800" dirty="0"/>
              <a:t>Activer la 4G pour avoir l’adresse</a:t>
            </a:r>
          </a:p>
          <a:p>
            <a:pPr marL="0" indent="0">
              <a:buNone/>
            </a:pPr>
            <a:r>
              <a:rPr lang="fr-FR" sz="1800" dirty="0"/>
              <a:t>Etape 5 :</a:t>
            </a:r>
          </a:p>
          <a:p>
            <a:pPr marL="0" indent="0">
              <a:buNone/>
            </a:pPr>
            <a:r>
              <a:rPr lang="fr-FR" sz="1800" dirty="0"/>
              <a:t>Quand la personne a un problème il suffit qu’elle appuie sur le bouton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509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5B813-A8BB-44D3-9277-C547794D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Arduino</a:t>
            </a:r>
          </a:p>
        </p:txBody>
      </p:sp>
      <p:pic>
        <p:nvPicPr>
          <p:cNvPr id="1028" name="Picture 4" descr="http://www.etechpk.net/wp-content/uploads/2016/02/ARDUINO_NANO_03.png">
            <a:extLst>
              <a:ext uri="{FF2B5EF4-FFF2-40B4-BE49-F238E27FC236}">
                <a16:creationId xmlns:a16="http://schemas.microsoft.com/office/drawing/2014/main" id="{1471A755-D7A3-48F6-9F55-4BBC5A41A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001245"/>
            <a:ext cx="5265797" cy="41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A72CA4AF-3281-44A3-9E2B-96E559142C1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1723" y="2363377"/>
            <a:ext cx="51061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/>
              <a:t>Le microcontrôleur peut être programmé pour analyser et produire des signaux électriques, de manière à effectuer des tâches très diverses comme la domotique (le contrôle des appareils domestiques, éclairage, chauffage…), le pilotage d'un robot, 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sz="1800" dirty="0"/>
              <a:t>Arduino peut être utilisé pour construire des objets interactifs indépendants (prototypage rapide), ou bien peut être connecté à un ordinateur pour communiquer avec ses logiciels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8767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B0CE-8625-436C-8391-8846E51A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Android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DAC4-6F1A-4A1D-B260-988F4D531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3153747"/>
            <a:ext cx="4800600" cy="3619500"/>
          </a:xfrm>
        </p:spPr>
        <p:txBody>
          <a:bodyPr/>
          <a:lstStyle/>
          <a:p>
            <a:r>
              <a:rPr lang="fr-FR" dirty="0"/>
              <a:t>Android Studio est un environnement de développement pour développer des applications Android</a:t>
            </a:r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64EA2A-BE78-486D-8135-AB06CC9D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77" y="2435289"/>
            <a:ext cx="5281223" cy="2257094"/>
          </a:xfrm>
        </p:spPr>
      </p:pic>
    </p:spTree>
    <p:extLst>
      <p:ext uri="{BB962C8B-B14F-4D97-AF65-F5344CB8AC3E}">
        <p14:creationId xmlns:p14="http://schemas.microsoft.com/office/powerpoint/2010/main" val="282760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7320-3BC0-4FDC-90B9-01893D96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</a:t>
            </a:r>
            <a:r>
              <a:rPr lang="fr-FR" dirty="0" err="1"/>
              <a:t>android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5DFB-8E09-4F82-BB91-681EA59B5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Installer Android Studio</a:t>
            </a:r>
          </a:p>
          <a:p>
            <a:r>
              <a:rPr lang="fr-FR" dirty="0"/>
              <a:t>Créer un projet avec votre version de téléphone</a:t>
            </a:r>
          </a:p>
          <a:p>
            <a:r>
              <a:rPr lang="fr-FR" dirty="0"/>
              <a:t>Les dossiers utiles pour débuter seront</a:t>
            </a:r>
          </a:p>
          <a:p>
            <a:pPr lvl="1"/>
            <a:r>
              <a:rPr lang="fr-FR" dirty="0" err="1"/>
              <a:t>Layout</a:t>
            </a:r>
            <a:endParaRPr lang="fr-FR" dirty="0"/>
          </a:p>
          <a:p>
            <a:pPr lvl="2"/>
            <a:r>
              <a:rPr lang="fr-FR" dirty="0"/>
              <a:t>Les fichiers a l’intérieur permettront de modéliser l’affichage</a:t>
            </a:r>
          </a:p>
          <a:p>
            <a:pPr lvl="1"/>
            <a:r>
              <a:rPr lang="fr-FR" dirty="0"/>
              <a:t>Dossier avec le nom du projet</a:t>
            </a:r>
          </a:p>
          <a:p>
            <a:pPr lvl="2"/>
            <a:r>
              <a:rPr lang="fr-FR" dirty="0"/>
              <a:t>Les fichiers a l’intérieur vont servir a faire les interactions avec l’affichage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FA6AB3C-36A3-483B-BB78-82E2C903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9646" y="2286000"/>
            <a:ext cx="409820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40B8-AB23-44AA-A870-A6B4DA67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91596-F4E6-4E46-B382-46F4D98A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299" y="2038525"/>
            <a:ext cx="9161827" cy="4311941"/>
          </a:xfrm>
        </p:spPr>
        <p:txBody>
          <a:bodyPr>
            <a:normAutofit fontScale="62500" lnSpcReduction="20000"/>
          </a:bodyPr>
          <a:lstStyle/>
          <a:p>
            <a:r>
              <a:rPr lang="fr-FR" sz="2900" dirty="0"/>
              <a:t>Commandes importante pour débuter</a:t>
            </a:r>
          </a:p>
          <a:p>
            <a:pPr lvl="1"/>
            <a:r>
              <a:rPr lang="fr-FR" sz="2200" dirty="0" err="1"/>
              <a:t>pinMode</a:t>
            </a:r>
            <a:r>
              <a:rPr lang="fr-FR" sz="2200" dirty="0"/>
              <a:t>(</a:t>
            </a:r>
            <a:r>
              <a:rPr lang="fr-FR" sz="2200" dirty="0" err="1"/>
              <a:t>numeroDeL’emplacement</a:t>
            </a:r>
            <a:r>
              <a:rPr lang="fr-FR" sz="2200" dirty="0"/>
              <a:t>, OUTPUT ou INPUT)</a:t>
            </a:r>
          </a:p>
          <a:p>
            <a:pPr lvl="2"/>
            <a:r>
              <a:rPr lang="fr-FR" sz="2000" dirty="0"/>
              <a:t>INPUT pour récupérer la position d’un bouton par exemple</a:t>
            </a:r>
          </a:p>
          <a:p>
            <a:pPr lvl="2"/>
            <a:r>
              <a:rPr lang="fr-FR" sz="2000" dirty="0"/>
              <a:t>OUTPUT pour éclairer une </a:t>
            </a:r>
            <a:r>
              <a:rPr lang="fr-FR" sz="2000" dirty="0" err="1"/>
              <a:t>led</a:t>
            </a:r>
            <a:r>
              <a:rPr lang="fr-FR" sz="2000" dirty="0"/>
              <a:t> par exemple</a:t>
            </a:r>
          </a:p>
          <a:p>
            <a:pPr lvl="1"/>
            <a:r>
              <a:rPr lang="fr-FR" sz="2200" dirty="0" err="1"/>
              <a:t>digitalRead</a:t>
            </a:r>
            <a:r>
              <a:rPr lang="fr-FR" sz="2200" dirty="0"/>
              <a:t>(</a:t>
            </a:r>
            <a:r>
              <a:rPr lang="fr-FR" sz="2200" dirty="0" err="1"/>
              <a:t>numeroDeL’emplacement</a:t>
            </a:r>
            <a:r>
              <a:rPr lang="fr-FR" sz="2200" dirty="0"/>
              <a:t>)</a:t>
            </a:r>
          </a:p>
          <a:p>
            <a:pPr lvl="2"/>
            <a:r>
              <a:rPr lang="fr-FR" sz="2000" dirty="0"/>
              <a:t>Permet une récupération de la position du bouton</a:t>
            </a:r>
          </a:p>
          <a:p>
            <a:pPr lvl="1"/>
            <a:r>
              <a:rPr lang="fr-FR" sz="2200" dirty="0"/>
              <a:t>Déclaration de variable importante</a:t>
            </a:r>
          </a:p>
          <a:p>
            <a:pPr lvl="2"/>
            <a:r>
              <a:rPr lang="fr-FR" sz="2200" dirty="0" err="1"/>
              <a:t>int</a:t>
            </a:r>
            <a:r>
              <a:rPr lang="fr-FR" sz="2200" dirty="0"/>
              <a:t> nom = …;</a:t>
            </a:r>
          </a:p>
          <a:p>
            <a:pPr lvl="3"/>
            <a:r>
              <a:rPr lang="fr-FR" sz="2000" dirty="0"/>
              <a:t>Déclare un nombre entier</a:t>
            </a:r>
          </a:p>
          <a:p>
            <a:pPr lvl="2"/>
            <a:r>
              <a:rPr lang="fr-FR" sz="2200" dirty="0" err="1"/>
              <a:t>float</a:t>
            </a:r>
            <a:r>
              <a:rPr lang="fr-FR" sz="2200" dirty="0"/>
              <a:t> nom = …;</a:t>
            </a:r>
          </a:p>
          <a:p>
            <a:pPr lvl="3"/>
            <a:r>
              <a:rPr lang="fr-FR" sz="2000" dirty="0"/>
              <a:t>Déclare un nombre décimale</a:t>
            </a:r>
          </a:p>
          <a:p>
            <a:pPr lvl="2"/>
            <a:r>
              <a:rPr lang="fr-FR" sz="2200" dirty="0"/>
              <a:t>String nom = « texte »</a:t>
            </a:r>
          </a:p>
          <a:p>
            <a:pPr lvl="3"/>
            <a:r>
              <a:rPr lang="fr-FR" sz="2000" dirty="0"/>
              <a:t>Déclare une chaine de caractère</a:t>
            </a:r>
          </a:p>
          <a:p>
            <a:pPr lvl="1"/>
            <a:r>
              <a:rPr lang="fr-FR" sz="2200" dirty="0" err="1"/>
              <a:t>digitalWrite</a:t>
            </a:r>
            <a:r>
              <a:rPr lang="fr-FR" sz="2200" dirty="0"/>
              <a:t>(</a:t>
            </a:r>
            <a:r>
              <a:rPr lang="fr-FR" sz="2200" dirty="0" err="1"/>
              <a:t>numeroDeL’emplacement</a:t>
            </a:r>
            <a:r>
              <a:rPr lang="fr-FR" sz="2200" dirty="0"/>
              <a:t>, HIGH ou LOW)</a:t>
            </a:r>
          </a:p>
          <a:p>
            <a:pPr lvl="2"/>
            <a:r>
              <a:rPr lang="fr-FR" sz="2200" dirty="0"/>
              <a:t>Allume ou éteint la </a:t>
            </a:r>
            <a:r>
              <a:rPr lang="fr-FR" sz="2200" dirty="0" err="1"/>
              <a:t>led</a:t>
            </a:r>
            <a:r>
              <a:rPr lang="fr-FR" sz="2200" dirty="0"/>
              <a:t> sélectionné</a:t>
            </a:r>
          </a:p>
        </p:txBody>
      </p:sp>
    </p:spTree>
    <p:extLst>
      <p:ext uri="{BB962C8B-B14F-4D97-AF65-F5344CB8AC3E}">
        <p14:creationId xmlns:p14="http://schemas.microsoft.com/office/powerpoint/2010/main" val="20444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3205A-52EA-4FB9-B6D3-BE6C041C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/>
              <a:t>Branchement et code arduino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BC3C2B-3775-4611-97D2-254FA42E0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3229" y="2500313"/>
            <a:ext cx="5164671" cy="2980753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165C3-D182-40D9-9AEE-4D387EC5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059" y="1354578"/>
            <a:ext cx="5164671" cy="550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Exemple : </a:t>
            </a:r>
          </a:p>
          <a:p>
            <a:pPr marL="0" indent="0">
              <a:buNone/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buttonPin</a:t>
            </a:r>
            <a:r>
              <a:rPr lang="fr-FR" sz="1200" dirty="0"/>
              <a:t> = 2;    </a:t>
            </a:r>
          </a:p>
          <a:p>
            <a:pPr marL="0" indent="0">
              <a:buNone/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ledPin</a:t>
            </a:r>
            <a:r>
              <a:rPr lang="fr-FR" sz="1200" dirty="0"/>
              <a:t> =  13;      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buttonState</a:t>
            </a:r>
            <a:r>
              <a:rPr lang="fr-FR" sz="1200" dirty="0"/>
              <a:t> = 0;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setup() {</a:t>
            </a:r>
          </a:p>
          <a:p>
            <a:pPr marL="0" indent="0">
              <a:buNone/>
            </a:pPr>
            <a:r>
              <a:rPr lang="fr-FR" sz="1200" dirty="0"/>
              <a:t>          </a:t>
            </a:r>
            <a:r>
              <a:rPr lang="fr-FR" sz="1200" dirty="0" err="1"/>
              <a:t>pinMode</a:t>
            </a:r>
            <a:r>
              <a:rPr lang="fr-FR" sz="1200" dirty="0"/>
              <a:t>(</a:t>
            </a:r>
            <a:r>
              <a:rPr lang="fr-FR" sz="1200" dirty="0" err="1"/>
              <a:t>ledPin</a:t>
            </a:r>
            <a:r>
              <a:rPr lang="fr-FR" sz="1200" dirty="0"/>
              <a:t>, OUTPUT);</a:t>
            </a:r>
          </a:p>
          <a:p>
            <a:pPr marL="0" indent="0">
              <a:buNone/>
            </a:pPr>
            <a:r>
              <a:rPr lang="fr-FR" sz="1200" dirty="0"/>
              <a:t>          </a:t>
            </a:r>
            <a:r>
              <a:rPr lang="fr-FR" sz="1200" dirty="0" err="1"/>
              <a:t>pinMode</a:t>
            </a:r>
            <a:r>
              <a:rPr lang="fr-FR" sz="1200" dirty="0"/>
              <a:t>(</a:t>
            </a:r>
            <a:r>
              <a:rPr lang="fr-FR" sz="1200" dirty="0" err="1"/>
              <a:t>buttonPin</a:t>
            </a:r>
            <a:r>
              <a:rPr lang="fr-FR" sz="1200" dirty="0"/>
              <a:t>, INPUT);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loop</a:t>
            </a:r>
            <a:r>
              <a:rPr lang="fr-FR" sz="1200" dirty="0"/>
              <a:t>() {</a:t>
            </a:r>
          </a:p>
          <a:p>
            <a:pPr marL="0" indent="0">
              <a:buNone/>
            </a:pPr>
            <a:r>
              <a:rPr lang="fr-FR" sz="1200" dirty="0"/>
              <a:t>          </a:t>
            </a:r>
            <a:r>
              <a:rPr lang="fr-FR" sz="1200" dirty="0" err="1"/>
              <a:t>buttonState</a:t>
            </a:r>
            <a:r>
              <a:rPr lang="fr-FR" sz="1200" dirty="0"/>
              <a:t> = </a:t>
            </a:r>
            <a:r>
              <a:rPr lang="fr-FR" sz="1200" dirty="0" err="1"/>
              <a:t>digitalRead</a:t>
            </a:r>
            <a:r>
              <a:rPr lang="fr-FR" sz="1200" dirty="0"/>
              <a:t>(</a:t>
            </a:r>
            <a:r>
              <a:rPr lang="fr-FR" sz="1200" dirty="0" err="1"/>
              <a:t>buttonPin</a:t>
            </a:r>
            <a:r>
              <a:rPr lang="fr-FR" sz="1200" dirty="0"/>
              <a:t>);</a:t>
            </a:r>
          </a:p>
          <a:p>
            <a:pPr marL="0" indent="0">
              <a:buNone/>
            </a:pPr>
            <a:r>
              <a:rPr lang="fr-FR" sz="1200" dirty="0"/>
              <a:t>          if (</a:t>
            </a:r>
            <a:r>
              <a:rPr lang="fr-FR" sz="1200" dirty="0" err="1"/>
              <a:t>buttonState</a:t>
            </a:r>
            <a:r>
              <a:rPr lang="fr-FR" sz="1200" dirty="0"/>
              <a:t> == HIGH) {</a:t>
            </a:r>
          </a:p>
          <a:p>
            <a:pPr marL="0" indent="0">
              <a:buNone/>
            </a:pPr>
            <a:r>
              <a:rPr lang="fr-FR" sz="1200" dirty="0"/>
              <a:t>                </a:t>
            </a:r>
            <a:r>
              <a:rPr lang="fr-FR" sz="1200" dirty="0" err="1"/>
              <a:t>digitalWrite</a:t>
            </a:r>
            <a:r>
              <a:rPr lang="fr-FR" sz="1200" dirty="0"/>
              <a:t>(</a:t>
            </a:r>
            <a:r>
              <a:rPr lang="fr-FR" sz="1200" dirty="0" err="1"/>
              <a:t>ledPin</a:t>
            </a:r>
            <a:r>
              <a:rPr lang="fr-FR" sz="1200" dirty="0"/>
              <a:t>, HIGH);</a:t>
            </a:r>
          </a:p>
          <a:p>
            <a:pPr marL="0" indent="0">
              <a:buNone/>
            </a:pPr>
            <a:r>
              <a:rPr lang="fr-FR" sz="1200" dirty="0"/>
              <a:t>           } </a:t>
            </a:r>
            <a:r>
              <a:rPr lang="fr-FR" sz="1200" dirty="0" err="1"/>
              <a:t>else</a:t>
            </a:r>
            <a:r>
              <a:rPr lang="fr-FR" sz="1200" dirty="0"/>
              <a:t> {</a:t>
            </a:r>
          </a:p>
          <a:p>
            <a:pPr marL="0" indent="0">
              <a:buNone/>
            </a:pPr>
            <a:r>
              <a:rPr lang="fr-FR" sz="1200" dirty="0"/>
              <a:t>                 </a:t>
            </a:r>
            <a:r>
              <a:rPr lang="fr-FR" sz="1200" dirty="0" err="1"/>
              <a:t>digitalWrite</a:t>
            </a:r>
            <a:r>
              <a:rPr lang="fr-FR" sz="1200" dirty="0"/>
              <a:t>(</a:t>
            </a:r>
            <a:r>
              <a:rPr lang="fr-FR" sz="1200" dirty="0" err="1"/>
              <a:t>ledPin</a:t>
            </a:r>
            <a:r>
              <a:rPr lang="fr-FR" sz="1200" dirty="0"/>
              <a:t>, LOW);</a:t>
            </a:r>
          </a:p>
          <a:p>
            <a:pPr marL="0" indent="0">
              <a:buNone/>
            </a:pPr>
            <a:r>
              <a:rPr lang="fr-FR" sz="1200" dirty="0"/>
              <a:t>            }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98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121</TotalTime>
  <Words>354</Words>
  <Application>Microsoft Office PowerPoint</Application>
  <PresentationFormat>Grand écran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Gill Sans MT</vt:lpstr>
      <vt:lpstr>Impact</vt:lpstr>
      <vt:lpstr>Badge</vt:lpstr>
      <vt:lpstr>Irondelle</vt:lpstr>
      <vt:lpstr>Présentation</vt:lpstr>
      <vt:lpstr>Matériel / logiciel utilisé </vt:lpstr>
      <vt:lpstr>Fonctionnement</vt:lpstr>
      <vt:lpstr>Introduction Arduino</vt:lpstr>
      <vt:lpstr>Introduction Android studio</vt:lpstr>
      <vt:lpstr>Faire une application android</vt:lpstr>
      <vt:lpstr>Faire une application ARDUINO</vt:lpstr>
      <vt:lpstr>Branchement et code arduino</vt:lpstr>
      <vt:lpstr>Récupération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Irondelle</dc:title>
  <dc:creator>pierre boucher</dc:creator>
  <cp:lastModifiedBy>pierre boucher</cp:lastModifiedBy>
  <cp:revision>10</cp:revision>
  <dcterms:created xsi:type="dcterms:W3CDTF">2018-01-19T09:51:33Z</dcterms:created>
  <dcterms:modified xsi:type="dcterms:W3CDTF">2018-01-19T12:48:05Z</dcterms:modified>
</cp:coreProperties>
</file>