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9" r:id="rId5"/>
    <p:sldId id="270" r:id="rId6"/>
    <p:sldId id="271" r:id="rId7"/>
    <p:sldId id="266" r:id="rId8"/>
    <p:sldId id="265" r:id="rId9"/>
    <p:sldId id="257" r:id="rId10"/>
    <p:sldId id="261" r:id="rId11"/>
    <p:sldId id="260" r:id="rId12"/>
    <p:sldId id="275" r:id="rId13"/>
    <p:sldId id="262" r:id="rId14"/>
    <p:sldId id="269" r:id="rId15"/>
    <p:sldId id="27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4ACB9-08FB-41DD-8142-CA9CC03A226A}" type="doc">
      <dgm:prSet loTypeId="urn:microsoft.com/office/officeart/2005/8/layout/hProcess4" loCatId="process" qsTypeId="urn:microsoft.com/office/officeart/2005/8/quickstyle/simple2" qsCatId="simple" csTypeId="urn:microsoft.com/office/officeart/2005/8/colors/accent1_2" csCatId="accent1" phldr="1"/>
      <dgm:spPr/>
    </dgm:pt>
    <dgm:pt modelId="{B3752F2F-48AC-47BA-BFCB-3E3E0C8EC150}">
      <dgm:prSet phldrT="[Text]"/>
      <dgm:spPr/>
      <dgm:t>
        <a:bodyPr/>
        <a:lstStyle/>
        <a:p>
          <a:r>
            <a:rPr lang="en-US" dirty="0"/>
            <a:t>October 2018 – April 2019</a:t>
          </a:r>
        </a:p>
        <a:p>
          <a:r>
            <a:rPr lang="en-US" dirty="0"/>
            <a:t>Syngenta – Cazena Engagement</a:t>
          </a:r>
        </a:p>
      </dgm:t>
    </dgm:pt>
    <dgm:pt modelId="{3F3BFCA2-52C2-433D-9060-9658FFC88132}" type="parTrans" cxnId="{B681FA86-FF14-485B-B99D-455D90BBFFDE}">
      <dgm:prSet/>
      <dgm:spPr/>
      <dgm:t>
        <a:bodyPr/>
        <a:lstStyle/>
        <a:p>
          <a:endParaRPr lang="en-US"/>
        </a:p>
      </dgm:t>
    </dgm:pt>
    <dgm:pt modelId="{0352FB3C-89E3-43D5-9789-1E70BF4942C0}" type="sibTrans" cxnId="{B681FA86-FF14-485B-B99D-455D90BBFFDE}">
      <dgm:prSet/>
      <dgm:spPr/>
      <dgm:t>
        <a:bodyPr/>
        <a:lstStyle/>
        <a:p>
          <a:endParaRPr lang="en-US"/>
        </a:p>
      </dgm:t>
    </dgm:pt>
    <dgm:pt modelId="{E0743DE5-7131-46B2-ABCD-E53AF087B3F4}">
      <dgm:prSet phldrT="[Text]"/>
      <dgm:spPr/>
      <dgm:t>
        <a:bodyPr/>
        <a:lstStyle/>
        <a:p>
          <a:r>
            <a:rPr lang="en-US" dirty="0"/>
            <a:t>May 2019 – September 2019 </a:t>
          </a:r>
        </a:p>
        <a:p>
          <a:r>
            <a:rPr lang="en-US" dirty="0"/>
            <a:t>Data Science </a:t>
          </a:r>
          <a:r>
            <a:rPr lang="en-US"/>
            <a:t>Team </a:t>
          </a:r>
        </a:p>
        <a:p>
          <a:r>
            <a:rPr lang="en-US"/>
            <a:t>Build Our Own </a:t>
          </a:r>
          <a:r>
            <a:rPr lang="en-US" dirty="0"/>
            <a:t>Platform </a:t>
          </a:r>
        </a:p>
      </dgm:t>
    </dgm:pt>
    <dgm:pt modelId="{63A720CC-9834-48B0-9A4A-6DE05C82478E}" type="parTrans" cxnId="{A9A9B524-EA9B-43C0-9C97-E76B7DA83A1C}">
      <dgm:prSet/>
      <dgm:spPr/>
      <dgm:t>
        <a:bodyPr/>
        <a:lstStyle/>
        <a:p>
          <a:endParaRPr lang="en-US"/>
        </a:p>
      </dgm:t>
    </dgm:pt>
    <dgm:pt modelId="{0FCE216B-7661-4AB5-8E91-F21C6561E2C3}" type="sibTrans" cxnId="{A9A9B524-EA9B-43C0-9C97-E76B7DA83A1C}">
      <dgm:prSet/>
      <dgm:spPr/>
      <dgm:t>
        <a:bodyPr/>
        <a:lstStyle/>
        <a:p>
          <a:endParaRPr lang="en-US"/>
        </a:p>
      </dgm:t>
    </dgm:pt>
    <dgm:pt modelId="{15C04823-91DF-4EAD-8A6A-387B8D21D536}">
      <dgm:prSet phldrT="[Text]"/>
      <dgm:spPr/>
      <dgm:t>
        <a:bodyPr/>
        <a:lstStyle/>
        <a:p>
          <a:r>
            <a:rPr lang="en-US" dirty="0"/>
            <a:t>October – Till date</a:t>
          </a:r>
        </a:p>
      </dgm:t>
    </dgm:pt>
    <dgm:pt modelId="{C24C3A70-E789-41BC-BAB4-76F42F5606B3}" type="parTrans" cxnId="{2A958064-3A87-49D2-9141-559965131BC0}">
      <dgm:prSet/>
      <dgm:spPr/>
      <dgm:t>
        <a:bodyPr/>
        <a:lstStyle/>
        <a:p>
          <a:endParaRPr lang="en-US"/>
        </a:p>
      </dgm:t>
    </dgm:pt>
    <dgm:pt modelId="{3552E957-0E01-4324-93FB-CDA815D718FD}" type="sibTrans" cxnId="{2A958064-3A87-49D2-9141-559965131BC0}">
      <dgm:prSet/>
      <dgm:spPr/>
      <dgm:t>
        <a:bodyPr/>
        <a:lstStyle/>
        <a:p>
          <a:endParaRPr lang="en-US"/>
        </a:p>
      </dgm:t>
    </dgm:pt>
    <dgm:pt modelId="{9E89E03F-FB4F-4612-981E-A721EA9C25CA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50" dirty="0"/>
            <a:t>Vendor had features to take data from local to cloud  and execute the data science models, But the team was looking more than the feature</a:t>
          </a:r>
        </a:p>
      </dgm:t>
    </dgm:pt>
    <dgm:pt modelId="{C8D5E8AC-D81C-40FD-98F8-39F5564BF921}" type="parTrans" cxnId="{D6C090E8-5036-4F72-B12D-2946EFE9ACA2}">
      <dgm:prSet/>
      <dgm:spPr/>
      <dgm:t>
        <a:bodyPr/>
        <a:lstStyle/>
        <a:p>
          <a:endParaRPr lang="en-US"/>
        </a:p>
      </dgm:t>
    </dgm:pt>
    <dgm:pt modelId="{9EDC7441-6269-43E9-B6E9-ACC82314A253}" type="sibTrans" cxnId="{D6C090E8-5036-4F72-B12D-2946EFE9ACA2}">
      <dgm:prSet/>
      <dgm:spPr/>
      <dgm:t>
        <a:bodyPr/>
        <a:lstStyle/>
        <a:p>
          <a:endParaRPr lang="en-US"/>
        </a:p>
      </dgm:t>
    </dgm:pt>
    <dgm:pt modelId="{1797C941-55DF-46DA-BF3A-9D5AE9C07CAB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50" dirty="0"/>
            <a:t>Preetam acting as a Shadow team member to John C (June – September)</a:t>
          </a:r>
        </a:p>
      </dgm:t>
    </dgm:pt>
    <dgm:pt modelId="{D8F821ED-0207-4EB9-9D07-7740ED3CA786}" type="parTrans" cxnId="{1DA0122C-FF53-4E6F-B68A-76BBE3A504E3}">
      <dgm:prSet/>
      <dgm:spPr/>
      <dgm:t>
        <a:bodyPr/>
        <a:lstStyle/>
        <a:p>
          <a:endParaRPr lang="en-US"/>
        </a:p>
      </dgm:t>
    </dgm:pt>
    <dgm:pt modelId="{53A2D833-3EDA-4F6B-ABC2-84C995536F3C}" type="sibTrans" cxnId="{1DA0122C-FF53-4E6F-B68A-76BBE3A504E3}">
      <dgm:prSet/>
      <dgm:spPr/>
      <dgm:t>
        <a:bodyPr/>
        <a:lstStyle/>
        <a:p>
          <a:endParaRPr lang="en-US"/>
        </a:p>
      </dgm:t>
    </dgm:pt>
    <dgm:pt modelId="{D581DE91-E2D3-493C-A977-79B08F7FBF8A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800" dirty="0"/>
        </a:p>
      </dgm:t>
    </dgm:pt>
    <dgm:pt modelId="{37403231-29F0-4575-9131-68A293A5088D}" type="parTrans" cxnId="{C3BED42A-88B5-4DCE-8597-D56AE50E911A}">
      <dgm:prSet/>
      <dgm:spPr/>
      <dgm:t>
        <a:bodyPr/>
        <a:lstStyle/>
        <a:p>
          <a:endParaRPr lang="en-US"/>
        </a:p>
      </dgm:t>
    </dgm:pt>
    <dgm:pt modelId="{EBC22576-E04A-4EBB-B1DF-DAA26FD18693}" type="sibTrans" cxnId="{C3BED42A-88B5-4DCE-8597-D56AE50E911A}">
      <dgm:prSet/>
      <dgm:spPr/>
      <dgm:t>
        <a:bodyPr/>
        <a:lstStyle/>
        <a:p>
          <a:endParaRPr lang="en-US"/>
        </a:p>
      </dgm:t>
    </dgm:pt>
    <dgm:pt modelId="{4E8E4D03-F4A6-42F2-A267-03C0E5DF4E05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50" dirty="0"/>
            <a:t>Build our own Platform in the cloud(AWS)</a:t>
          </a:r>
        </a:p>
      </dgm:t>
    </dgm:pt>
    <dgm:pt modelId="{6BA4F8C4-AD4D-4F5A-8C87-3EA31BD4A570}" type="parTrans" cxnId="{F2F2B45E-86BB-40C5-92C7-865959CA9BCD}">
      <dgm:prSet/>
      <dgm:spPr/>
      <dgm:t>
        <a:bodyPr/>
        <a:lstStyle/>
        <a:p>
          <a:endParaRPr lang="en-US"/>
        </a:p>
      </dgm:t>
    </dgm:pt>
    <dgm:pt modelId="{C799FF7A-3567-4F9C-852D-BB85CE543C1D}" type="sibTrans" cxnId="{F2F2B45E-86BB-40C5-92C7-865959CA9BCD}">
      <dgm:prSet/>
      <dgm:spPr/>
      <dgm:t>
        <a:bodyPr/>
        <a:lstStyle/>
        <a:p>
          <a:endParaRPr lang="en-US"/>
        </a:p>
      </dgm:t>
    </dgm:pt>
    <dgm:pt modelId="{432076CB-CFB7-4E30-B037-3B9DF5136FA0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50" dirty="0"/>
            <a:t>Syngenta cloud-sec ops team highlighted key Issues which the vendor could not overcome</a:t>
          </a:r>
        </a:p>
      </dgm:t>
    </dgm:pt>
    <dgm:pt modelId="{038CB29E-6303-4E59-98FF-EED2920406AF}" type="parTrans" cxnId="{A34FE9A4-8BF1-4A5B-B4EC-BC5677AD45BA}">
      <dgm:prSet/>
      <dgm:spPr/>
      <dgm:t>
        <a:bodyPr/>
        <a:lstStyle/>
        <a:p>
          <a:endParaRPr lang="en-US"/>
        </a:p>
      </dgm:t>
    </dgm:pt>
    <dgm:pt modelId="{B222FAC2-0C91-4207-A602-E84336022EB2}" type="sibTrans" cxnId="{A34FE9A4-8BF1-4A5B-B4EC-BC5677AD45BA}">
      <dgm:prSet/>
      <dgm:spPr/>
      <dgm:t>
        <a:bodyPr/>
        <a:lstStyle/>
        <a:p>
          <a:endParaRPr lang="en-US"/>
        </a:p>
      </dgm:t>
    </dgm:pt>
    <dgm:pt modelId="{17E3C0B0-4941-4527-A08D-E38051971EC5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50" dirty="0"/>
            <a:t>Transitioned to primary ownership</a:t>
          </a:r>
        </a:p>
      </dgm:t>
    </dgm:pt>
    <dgm:pt modelId="{CD093AE3-EFFC-43F6-9012-CA3AE0216EAC}" type="parTrans" cxnId="{CAA600BF-D19C-4859-99F5-6ECFDFC6382B}">
      <dgm:prSet/>
      <dgm:spPr/>
      <dgm:t>
        <a:bodyPr/>
        <a:lstStyle/>
        <a:p>
          <a:endParaRPr lang="en-US"/>
        </a:p>
      </dgm:t>
    </dgm:pt>
    <dgm:pt modelId="{8BB1E3CE-B7DD-4EF3-99C1-23CAA5E0104A}" type="sibTrans" cxnId="{CAA600BF-D19C-4859-99F5-6ECFDFC6382B}">
      <dgm:prSet/>
      <dgm:spPr/>
      <dgm:t>
        <a:bodyPr/>
        <a:lstStyle/>
        <a:p>
          <a:endParaRPr lang="en-US"/>
        </a:p>
      </dgm:t>
    </dgm:pt>
    <dgm:pt modelId="{1DCCF443-2940-44DA-9C5D-63035A626144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50" dirty="0"/>
            <a:t>Understood the MVP platform strengths and weakness</a:t>
          </a:r>
        </a:p>
      </dgm:t>
    </dgm:pt>
    <dgm:pt modelId="{69DE5351-5A2A-4608-963F-74E988A645B4}" type="parTrans" cxnId="{C7AE0A44-0AF9-4A55-B410-480BA38A120B}">
      <dgm:prSet/>
      <dgm:spPr/>
      <dgm:t>
        <a:bodyPr/>
        <a:lstStyle/>
        <a:p>
          <a:endParaRPr lang="en-US"/>
        </a:p>
      </dgm:t>
    </dgm:pt>
    <dgm:pt modelId="{549BF08A-C234-484D-AA10-93AFC7E46147}" type="sibTrans" cxnId="{C7AE0A44-0AF9-4A55-B410-480BA38A120B}">
      <dgm:prSet/>
      <dgm:spPr/>
      <dgm:t>
        <a:bodyPr/>
        <a:lstStyle/>
        <a:p>
          <a:endParaRPr lang="en-US"/>
        </a:p>
      </dgm:t>
    </dgm:pt>
    <dgm:pt modelId="{F19EA848-0435-483E-85E6-CEF93548FEEE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400" dirty="0"/>
        </a:p>
      </dgm:t>
    </dgm:pt>
    <dgm:pt modelId="{06F05E6C-813C-46F4-AAC0-AA07E0A65BA0}" type="parTrans" cxnId="{C537A401-C28A-4EC7-B414-300E109AE54F}">
      <dgm:prSet/>
      <dgm:spPr/>
      <dgm:t>
        <a:bodyPr/>
        <a:lstStyle/>
        <a:p>
          <a:endParaRPr lang="en-US"/>
        </a:p>
      </dgm:t>
    </dgm:pt>
    <dgm:pt modelId="{FE5DE5DA-FBAE-4D3C-9C42-21CBAED3FE94}" type="sibTrans" cxnId="{C537A401-C28A-4EC7-B414-300E109AE54F}">
      <dgm:prSet/>
      <dgm:spPr/>
      <dgm:t>
        <a:bodyPr/>
        <a:lstStyle/>
        <a:p>
          <a:endParaRPr lang="en-US"/>
        </a:p>
      </dgm:t>
    </dgm:pt>
    <dgm:pt modelId="{FE5B0876-BCF2-4DA4-8E90-4FFEE3F0AA4E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50" dirty="0"/>
            <a:t>Documented the requirement after interviewing various stake holders</a:t>
          </a:r>
        </a:p>
      </dgm:t>
    </dgm:pt>
    <dgm:pt modelId="{44FFA943-D0A9-4196-8BC3-86CF84103B57}" type="parTrans" cxnId="{0011138D-1DA1-495E-8EB2-7C47C7E932F0}">
      <dgm:prSet/>
      <dgm:spPr/>
      <dgm:t>
        <a:bodyPr/>
        <a:lstStyle/>
        <a:p>
          <a:endParaRPr lang="en-US"/>
        </a:p>
      </dgm:t>
    </dgm:pt>
    <dgm:pt modelId="{E909E999-C0FB-47AE-9896-DFAE648758E8}" type="sibTrans" cxnId="{0011138D-1DA1-495E-8EB2-7C47C7E932F0}">
      <dgm:prSet/>
      <dgm:spPr/>
      <dgm:t>
        <a:bodyPr/>
        <a:lstStyle/>
        <a:p>
          <a:endParaRPr lang="en-US"/>
        </a:p>
      </dgm:t>
    </dgm:pt>
    <dgm:pt modelId="{901308EB-6AC5-4E91-8CB5-4B17544ED10F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50" dirty="0"/>
            <a:t>Proof Evaluation w.r.t Scalability (Sage maker) , Orchestration(airflow) , Model Monitoring (</a:t>
          </a:r>
          <a:r>
            <a:rPr lang="en-US" sz="1350" dirty="0" err="1"/>
            <a:t>databricks</a:t>
          </a:r>
          <a:r>
            <a:rPr lang="en-US" sz="1350" dirty="0"/>
            <a:t>- </a:t>
          </a:r>
          <a:r>
            <a:rPr lang="en-US" sz="1350" dirty="0" err="1"/>
            <a:t>mlflow</a:t>
          </a:r>
          <a:r>
            <a:rPr lang="en-US" sz="1350" dirty="0"/>
            <a:t>) , Packaging and Versioning in progress</a:t>
          </a:r>
        </a:p>
      </dgm:t>
    </dgm:pt>
    <dgm:pt modelId="{425933CC-527F-4DB4-996F-0F8F034C2DE6}" type="parTrans" cxnId="{FBE403A8-4DE7-436B-B85A-804842E9C08B}">
      <dgm:prSet/>
      <dgm:spPr/>
      <dgm:t>
        <a:bodyPr/>
        <a:lstStyle/>
        <a:p>
          <a:endParaRPr lang="en-US"/>
        </a:p>
      </dgm:t>
    </dgm:pt>
    <dgm:pt modelId="{BC6E22FB-4BB3-4E70-99CD-E0E1173FBB20}" type="sibTrans" cxnId="{FBE403A8-4DE7-436B-B85A-804842E9C08B}">
      <dgm:prSet/>
      <dgm:spPr/>
      <dgm:t>
        <a:bodyPr/>
        <a:lstStyle/>
        <a:p>
          <a:endParaRPr lang="en-US"/>
        </a:p>
      </dgm:t>
    </dgm:pt>
    <dgm:pt modelId="{4836F8F2-B5E3-438F-A586-CD5623AA80FA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200" dirty="0"/>
        </a:p>
      </dgm:t>
    </dgm:pt>
    <dgm:pt modelId="{99941731-A09C-4FC2-A414-451274EDDD03}" type="parTrans" cxnId="{25038462-01FE-4D50-857E-AA4CD7538A88}">
      <dgm:prSet/>
      <dgm:spPr/>
      <dgm:t>
        <a:bodyPr/>
        <a:lstStyle/>
        <a:p>
          <a:endParaRPr lang="en-US"/>
        </a:p>
      </dgm:t>
    </dgm:pt>
    <dgm:pt modelId="{F94B6F4F-ABDA-488C-9690-7D894B3C3848}" type="sibTrans" cxnId="{25038462-01FE-4D50-857E-AA4CD7538A88}">
      <dgm:prSet/>
      <dgm:spPr/>
      <dgm:t>
        <a:bodyPr/>
        <a:lstStyle/>
        <a:p>
          <a:endParaRPr lang="en-US"/>
        </a:p>
      </dgm:t>
    </dgm:pt>
    <dgm:pt modelId="{2F5AC966-98CF-4562-B648-E8FA82F526AF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350" dirty="0"/>
            <a:t>Multi tenant Jupyter Hub established on AWS EC2 with GPU support</a:t>
          </a:r>
        </a:p>
      </dgm:t>
    </dgm:pt>
    <dgm:pt modelId="{9358CA69-6458-45C8-85CC-54281C76993C}" type="parTrans" cxnId="{FBC80ECC-83D1-4257-B850-BA286D1CD86D}">
      <dgm:prSet/>
      <dgm:spPr/>
      <dgm:t>
        <a:bodyPr/>
        <a:lstStyle/>
        <a:p>
          <a:endParaRPr lang="en-US"/>
        </a:p>
      </dgm:t>
    </dgm:pt>
    <dgm:pt modelId="{C9218A65-936B-4A2C-B7CF-EFDE21AC3C84}" type="sibTrans" cxnId="{FBC80ECC-83D1-4257-B850-BA286D1CD86D}">
      <dgm:prSet/>
      <dgm:spPr/>
      <dgm:t>
        <a:bodyPr/>
        <a:lstStyle/>
        <a:p>
          <a:endParaRPr lang="en-US"/>
        </a:p>
      </dgm:t>
    </dgm:pt>
    <dgm:pt modelId="{0F3BF3EA-7AF8-404A-A567-FCFF0F5DF059}" type="pres">
      <dgm:prSet presAssocID="{89C4ACB9-08FB-41DD-8142-CA9CC03A226A}" presName="Name0" presStyleCnt="0">
        <dgm:presLayoutVars>
          <dgm:dir/>
          <dgm:animLvl val="lvl"/>
          <dgm:resizeHandles val="exact"/>
        </dgm:presLayoutVars>
      </dgm:prSet>
      <dgm:spPr/>
    </dgm:pt>
    <dgm:pt modelId="{E5D03676-E42F-4B99-B50A-9688F07EF3DF}" type="pres">
      <dgm:prSet presAssocID="{89C4ACB9-08FB-41DD-8142-CA9CC03A226A}" presName="tSp" presStyleCnt="0"/>
      <dgm:spPr/>
    </dgm:pt>
    <dgm:pt modelId="{BCA77BF9-8933-4122-9F03-704180FE76CE}" type="pres">
      <dgm:prSet presAssocID="{89C4ACB9-08FB-41DD-8142-CA9CC03A226A}" presName="bSp" presStyleCnt="0"/>
      <dgm:spPr/>
    </dgm:pt>
    <dgm:pt modelId="{74D2CC8B-A13E-46C6-9D35-50B980B5008F}" type="pres">
      <dgm:prSet presAssocID="{89C4ACB9-08FB-41DD-8142-CA9CC03A226A}" presName="process" presStyleCnt="0"/>
      <dgm:spPr/>
    </dgm:pt>
    <dgm:pt modelId="{7053F0A4-98FE-4539-801B-A5F8D5D9EB76}" type="pres">
      <dgm:prSet presAssocID="{B3752F2F-48AC-47BA-BFCB-3E3E0C8EC150}" presName="composite1" presStyleCnt="0"/>
      <dgm:spPr/>
    </dgm:pt>
    <dgm:pt modelId="{560198C5-2F87-435B-A9A7-A5B0BC91B29A}" type="pres">
      <dgm:prSet presAssocID="{B3752F2F-48AC-47BA-BFCB-3E3E0C8EC150}" presName="dummyNode1" presStyleLbl="node1" presStyleIdx="0" presStyleCnt="3"/>
      <dgm:spPr/>
    </dgm:pt>
    <dgm:pt modelId="{F3D51C00-98EC-4534-B02D-6A97DFED1813}" type="pres">
      <dgm:prSet presAssocID="{B3752F2F-48AC-47BA-BFCB-3E3E0C8EC150}" presName="childNode1" presStyleLbl="bgAcc1" presStyleIdx="0" presStyleCnt="3">
        <dgm:presLayoutVars>
          <dgm:bulletEnabled val="1"/>
        </dgm:presLayoutVars>
      </dgm:prSet>
      <dgm:spPr/>
    </dgm:pt>
    <dgm:pt modelId="{5DD7BD56-A594-436A-A3A5-8D3D1A9D2456}" type="pres">
      <dgm:prSet presAssocID="{B3752F2F-48AC-47BA-BFCB-3E3E0C8EC150}" presName="childNode1tx" presStyleLbl="bgAcc1" presStyleIdx="0" presStyleCnt="3">
        <dgm:presLayoutVars>
          <dgm:bulletEnabled val="1"/>
        </dgm:presLayoutVars>
      </dgm:prSet>
      <dgm:spPr/>
    </dgm:pt>
    <dgm:pt modelId="{A2D82E65-005A-4FF9-B2FC-BEDFC0BFFFDA}" type="pres">
      <dgm:prSet presAssocID="{B3752F2F-48AC-47BA-BFCB-3E3E0C8EC150}" presName="parentNode1" presStyleLbl="node1" presStyleIdx="0" presStyleCnt="3" custScaleX="78827" custScaleY="83257">
        <dgm:presLayoutVars>
          <dgm:chMax val="1"/>
          <dgm:bulletEnabled val="1"/>
        </dgm:presLayoutVars>
      </dgm:prSet>
      <dgm:spPr/>
    </dgm:pt>
    <dgm:pt modelId="{155BBAC0-56D6-421F-94CB-89500E06DB6D}" type="pres">
      <dgm:prSet presAssocID="{B3752F2F-48AC-47BA-BFCB-3E3E0C8EC150}" presName="connSite1" presStyleCnt="0"/>
      <dgm:spPr/>
    </dgm:pt>
    <dgm:pt modelId="{2E3C848C-2BB6-4CCF-A9BB-96B3E084BDE2}" type="pres">
      <dgm:prSet presAssocID="{0352FB3C-89E3-43D5-9789-1E70BF4942C0}" presName="Name9" presStyleLbl="sibTrans2D1" presStyleIdx="0" presStyleCnt="2"/>
      <dgm:spPr/>
    </dgm:pt>
    <dgm:pt modelId="{323F8B2A-124F-4FD2-A193-5F67CA7F3F36}" type="pres">
      <dgm:prSet presAssocID="{E0743DE5-7131-46B2-ABCD-E53AF087B3F4}" presName="composite2" presStyleCnt="0"/>
      <dgm:spPr/>
    </dgm:pt>
    <dgm:pt modelId="{A77B2571-7B50-400C-B538-7F0B08AD7DE4}" type="pres">
      <dgm:prSet presAssocID="{E0743DE5-7131-46B2-ABCD-E53AF087B3F4}" presName="dummyNode2" presStyleLbl="node1" presStyleIdx="0" presStyleCnt="3"/>
      <dgm:spPr/>
    </dgm:pt>
    <dgm:pt modelId="{5930C28E-E252-4554-ADA0-4FE002C2013E}" type="pres">
      <dgm:prSet presAssocID="{E0743DE5-7131-46B2-ABCD-E53AF087B3F4}" presName="childNode2" presStyleLbl="bgAcc1" presStyleIdx="1" presStyleCnt="3">
        <dgm:presLayoutVars>
          <dgm:bulletEnabled val="1"/>
        </dgm:presLayoutVars>
      </dgm:prSet>
      <dgm:spPr/>
    </dgm:pt>
    <dgm:pt modelId="{9955DBA0-B04B-4B70-A3E6-8D7E041E7086}" type="pres">
      <dgm:prSet presAssocID="{E0743DE5-7131-46B2-ABCD-E53AF087B3F4}" presName="childNode2tx" presStyleLbl="bgAcc1" presStyleIdx="1" presStyleCnt="3">
        <dgm:presLayoutVars>
          <dgm:bulletEnabled val="1"/>
        </dgm:presLayoutVars>
      </dgm:prSet>
      <dgm:spPr/>
    </dgm:pt>
    <dgm:pt modelId="{F0BEC50A-54FC-47D1-B190-727FDE0E64C6}" type="pres">
      <dgm:prSet presAssocID="{E0743DE5-7131-46B2-ABCD-E53AF087B3F4}" presName="parentNode2" presStyleLbl="node1" presStyleIdx="1" presStyleCnt="3" custScaleX="92763" custScaleY="81237">
        <dgm:presLayoutVars>
          <dgm:chMax val="0"/>
          <dgm:bulletEnabled val="1"/>
        </dgm:presLayoutVars>
      </dgm:prSet>
      <dgm:spPr/>
    </dgm:pt>
    <dgm:pt modelId="{A5BE5648-CE54-4138-AEFA-8FB49F46DD6B}" type="pres">
      <dgm:prSet presAssocID="{E0743DE5-7131-46B2-ABCD-E53AF087B3F4}" presName="connSite2" presStyleCnt="0"/>
      <dgm:spPr/>
    </dgm:pt>
    <dgm:pt modelId="{7967DA62-727B-41C4-A9BD-EA1E145E35AA}" type="pres">
      <dgm:prSet presAssocID="{0FCE216B-7661-4AB5-8E91-F21C6561E2C3}" presName="Name18" presStyleLbl="sibTrans2D1" presStyleIdx="1" presStyleCnt="2"/>
      <dgm:spPr/>
    </dgm:pt>
    <dgm:pt modelId="{C887F7B5-48D9-4F03-8A65-6FF191C37A79}" type="pres">
      <dgm:prSet presAssocID="{15C04823-91DF-4EAD-8A6A-387B8D21D536}" presName="composite1" presStyleCnt="0"/>
      <dgm:spPr/>
    </dgm:pt>
    <dgm:pt modelId="{7A9CA9DC-BBB7-40BD-9B67-7D04F61D9299}" type="pres">
      <dgm:prSet presAssocID="{15C04823-91DF-4EAD-8A6A-387B8D21D536}" presName="dummyNode1" presStyleLbl="node1" presStyleIdx="1" presStyleCnt="3"/>
      <dgm:spPr/>
    </dgm:pt>
    <dgm:pt modelId="{D5143006-E15C-4063-B65D-25437B8A87C8}" type="pres">
      <dgm:prSet presAssocID="{15C04823-91DF-4EAD-8A6A-387B8D21D536}" presName="childNode1" presStyleLbl="bgAcc1" presStyleIdx="2" presStyleCnt="3">
        <dgm:presLayoutVars>
          <dgm:bulletEnabled val="1"/>
        </dgm:presLayoutVars>
      </dgm:prSet>
      <dgm:spPr/>
    </dgm:pt>
    <dgm:pt modelId="{C905E452-9806-448C-8F10-FBF1CD658BBE}" type="pres">
      <dgm:prSet presAssocID="{15C04823-91DF-4EAD-8A6A-387B8D21D536}" presName="childNode1tx" presStyleLbl="bgAcc1" presStyleIdx="2" presStyleCnt="3">
        <dgm:presLayoutVars>
          <dgm:bulletEnabled val="1"/>
        </dgm:presLayoutVars>
      </dgm:prSet>
      <dgm:spPr/>
    </dgm:pt>
    <dgm:pt modelId="{70B237D0-31C0-4374-9A06-55AB59DF7821}" type="pres">
      <dgm:prSet presAssocID="{15C04823-91DF-4EAD-8A6A-387B8D21D536}" presName="parentNode1" presStyleLbl="node1" presStyleIdx="2" presStyleCnt="3" custScaleX="70187" custScaleY="68584">
        <dgm:presLayoutVars>
          <dgm:chMax val="1"/>
          <dgm:bulletEnabled val="1"/>
        </dgm:presLayoutVars>
      </dgm:prSet>
      <dgm:spPr/>
    </dgm:pt>
    <dgm:pt modelId="{D8F36026-9818-43DD-A7FB-84B86566AC7A}" type="pres">
      <dgm:prSet presAssocID="{15C04823-91DF-4EAD-8A6A-387B8D21D536}" presName="connSite1" presStyleCnt="0"/>
      <dgm:spPr/>
    </dgm:pt>
  </dgm:ptLst>
  <dgm:cxnLst>
    <dgm:cxn modelId="{8AFF9401-244C-49A6-9499-47D73DF9B588}" type="presOf" srcId="{1DCCF443-2940-44DA-9C5D-63035A626144}" destId="{C905E452-9806-448C-8F10-FBF1CD658BBE}" srcOrd="1" destOrd="1" presId="urn:microsoft.com/office/officeart/2005/8/layout/hProcess4"/>
    <dgm:cxn modelId="{C537A401-C28A-4EC7-B414-300E109AE54F}" srcId="{15C04823-91DF-4EAD-8A6A-387B8D21D536}" destId="{F19EA848-0435-483E-85E6-CEF93548FEEE}" srcOrd="5" destOrd="0" parTransId="{06F05E6C-813C-46F4-AAC0-AA07E0A65BA0}" sibTransId="{FE5DE5DA-FBAE-4D3C-9C42-21CBAED3FE94}"/>
    <dgm:cxn modelId="{1CB32206-BDEA-4F0B-A063-E1DEF5AFEA0B}" type="presOf" srcId="{901308EB-6AC5-4E91-8CB5-4B17544ED10F}" destId="{D5143006-E15C-4063-B65D-25437B8A87C8}" srcOrd="0" destOrd="3" presId="urn:microsoft.com/office/officeart/2005/8/layout/hProcess4"/>
    <dgm:cxn modelId="{D4FF860F-25AB-4438-A5B5-73FEBBECFD19}" type="presOf" srcId="{2F5AC966-98CF-4562-B648-E8FA82F526AF}" destId="{5930C28E-E252-4554-ADA0-4FE002C2013E}" srcOrd="0" destOrd="1" presId="urn:microsoft.com/office/officeart/2005/8/layout/hProcess4"/>
    <dgm:cxn modelId="{0255D412-7591-4DAB-A9C9-37E65B44FCE5}" type="presOf" srcId="{F19EA848-0435-483E-85E6-CEF93548FEEE}" destId="{D5143006-E15C-4063-B65D-25437B8A87C8}" srcOrd="0" destOrd="5" presId="urn:microsoft.com/office/officeart/2005/8/layout/hProcess4"/>
    <dgm:cxn modelId="{82FFD513-BF00-47A3-A0BE-7A4EEF92E700}" type="presOf" srcId="{D581DE91-E2D3-493C-A977-79B08F7FBF8A}" destId="{5930C28E-E252-4554-ADA0-4FE002C2013E}" srcOrd="0" destOrd="3" presId="urn:microsoft.com/office/officeart/2005/8/layout/hProcess4"/>
    <dgm:cxn modelId="{AE61D617-7369-4A6B-9786-426D3BB06E21}" type="presOf" srcId="{17E3C0B0-4941-4527-A08D-E38051971EC5}" destId="{C905E452-9806-448C-8F10-FBF1CD658BBE}" srcOrd="1" destOrd="0" presId="urn:microsoft.com/office/officeart/2005/8/layout/hProcess4"/>
    <dgm:cxn modelId="{A9A9B524-EA9B-43C0-9C97-E76B7DA83A1C}" srcId="{89C4ACB9-08FB-41DD-8142-CA9CC03A226A}" destId="{E0743DE5-7131-46B2-ABCD-E53AF087B3F4}" srcOrd="1" destOrd="0" parTransId="{63A720CC-9834-48B0-9A4A-6DE05C82478E}" sibTransId="{0FCE216B-7661-4AB5-8E91-F21C6561E2C3}"/>
    <dgm:cxn modelId="{9D3F7D26-136A-49CC-8FE3-70E13DDB2BE3}" type="presOf" srcId="{15C04823-91DF-4EAD-8A6A-387B8D21D536}" destId="{70B237D0-31C0-4374-9A06-55AB59DF7821}" srcOrd="0" destOrd="0" presId="urn:microsoft.com/office/officeart/2005/8/layout/hProcess4"/>
    <dgm:cxn modelId="{C3BED42A-88B5-4DCE-8597-D56AE50E911A}" srcId="{E0743DE5-7131-46B2-ABCD-E53AF087B3F4}" destId="{D581DE91-E2D3-493C-A977-79B08F7FBF8A}" srcOrd="3" destOrd="0" parTransId="{37403231-29F0-4575-9131-68A293A5088D}" sibTransId="{EBC22576-E04A-4EBB-B1DF-DAA26FD18693}"/>
    <dgm:cxn modelId="{1DA0122C-FF53-4E6F-B68A-76BBE3A504E3}" srcId="{E0743DE5-7131-46B2-ABCD-E53AF087B3F4}" destId="{1797C941-55DF-46DA-BF3A-9D5AE9C07CAB}" srcOrd="2" destOrd="0" parTransId="{D8F821ED-0207-4EB9-9D07-7740ED3CA786}" sibTransId="{53A2D833-3EDA-4F6B-ABC2-84C995536F3C}"/>
    <dgm:cxn modelId="{606FD43C-2388-4907-8652-91FDAF13D5AC}" type="presOf" srcId="{432076CB-CFB7-4E30-B037-3B9DF5136FA0}" destId="{5DD7BD56-A594-436A-A3A5-8D3D1A9D2456}" srcOrd="1" destOrd="1" presId="urn:microsoft.com/office/officeart/2005/8/layout/hProcess4"/>
    <dgm:cxn modelId="{6030213F-4628-4F97-B99E-F23188B54010}" type="presOf" srcId="{1797C941-55DF-46DA-BF3A-9D5AE9C07CAB}" destId="{9955DBA0-B04B-4B70-A3E6-8D7E041E7086}" srcOrd="1" destOrd="2" presId="urn:microsoft.com/office/officeart/2005/8/layout/hProcess4"/>
    <dgm:cxn modelId="{AC9F253F-9456-477D-B1CE-90EA0D2D402E}" type="presOf" srcId="{1DCCF443-2940-44DA-9C5D-63035A626144}" destId="{D5143006-E15C-4063-B65D-25437B8A87C8}" srcOrd="0" destOrd="1" presId="urn:microsoft.com/office/officeart/2005/8/layout/hProcess4"/>
    <dgm:cxn modelId="{F2F2B45E-86BB-40C5-92C7-865959CA9BCD}" srcId="{E0743DE5-7131-46B2-ABCD-E53AF087B3F4}" destId="{4E8E4D03-F4A6-42F2-A267-03C0E5DF4E05}" srcOrd="0" destOrd="0" parTransId="{6BA4F8C4-AD4D-4F5A-8C87-3EA31BD4A570}" sibTransId="{C799FF7A-3567-4F9C-852D-BB85CE543C1D}"/>
    <dgm:cxn modelId="{25038462-01FE-4D50-857E-AA4CD7538A88}" srcId="{15C04823-91DF-4EAD-8A6A-387B8D21D536}" destId="{4836F8F2-B5E3-438F-A586-CD5623AA80FA}" srcOrd="4" destOrd="0" parTransId="{99941731-A09C-4FC2-A414-451274EDDD03}" sibTransId="{F94B6F4F-ABDA-488C-9690-7D894B3C3848}"/>
    <dgm:cxn modelId="{C0B1CF42-1121-4350-B9E2-CDA251521E93}" type="presOf" srcId="{D581DE91-E2D3-493C-A977-79B08F7FBF8A}" destId="{9955DBA0-B04B-4B70-A3E6-8D7E041E7086}" srcOrd="1" destOrd="3" presId="urn:microsoft.com/office/officeart/2005/8/layout/hProcess4"/>
    <dgm:cxn modelId="{C7AE0A44-0AF9-4A55-B410-480BA38A120B}" srcId="{15C04823-91DF-4EAD-8A6A-387B8D21D536}" destId="{1DCCF443-2940-44DA-9C5D-63035A626144}" srcOrd="1" destOrd="0" parTransId="{69DE5351-5A2A-4608-963F-74E988A645B4}" sibTransId="{549BF08A-C234-484D-AA10-93AFC7E46147}"/>
    <dgm:cxn modelId="{2A958064-3A87-49D2-9141-559965131BC0}" srcId="{89C4ACB9-08FB-41DD-8142-CA9CC03A226A}" destId="{15C04823-91DF-4EAD-8A6A-387B8D21D536}" srcOrd="2" destOrd="0" parTransId="{C24C3A70-E789-41BC-BAB4-76F42F5606B3}" sibTransId="{3552E957-0E01-4324-93FB-CDA815D718FD}"/>
    <dgm:cxn modelId="{32AB7A67-6349-48E3-B381-365E73FFD96B}" type="presOf" srcId="{2F5AC966-98CF-4562-B648-E8FA82F526AF}" destId="{9955DBA0-B04B-4B70-A3E6-8D7E041E7086}" srcOrd="1" destOrd="1" presId="urn:microsoft.com/office/officeart/2005/8/layout/hProcess4"/>
    <dgm:cxn modelId="{585C9468-CC0E-4222-BBB6-D715AE564DBA}" type="presOf" srcId="{FE5B0876-BCF2-4DA4-8E90-4FFEE3F0AA4E}" destId="{D5143006-E15C-4063-B65D-25437B8A87C8}" srcOrd="0" destOrd="2" presId="urn:microsoft.com/office/officeart/2005/8/layout/hProcess4"/>
    <dgm:cxn modelId="{88849A48-1F45-4525-A713-9B59C76C57FD}" type="presOf" srcId="{89C4ACB9-08FB-41DD-8142-CA9CC03A226A}" destId="{0F3BF3EA-7AF8-404A-A567-FCFF0F5DF059}" srcOrd="0" destOrd="0" presId="urn:microsoft.com/office/officeart/2005/8/layout/hProcess4"/>
    <dgm:cxn modelId="{B7C56D84-54C8-4506-B7D2-0C6C6E6172AF}" type="presOf" srcId="{0FCE216B-7661-4AB5-8E91-F21C6561E2C3}" destId="{7967DA62-727B-41C4-A9BD-EA1E145E35AA}" srcOrd="0" destOrd="0" presId="urn:microsoft.com/office/officeart/2005/8/layout/hProcess4"/>
    <dgm:cxn modelId="{B681FA86-FF14-485B-B99D-455D90BBFFDE}" srcId="{89C4ACB9-08FB-41DD-8142-CA9CC03A226A}" destId="{B3752F2F-48AC-47BA-BFCB-3E3E0C8EC150}" srcOrd="0" destOrd="0" parTransId="{3F3BFCA2-52C2-433D-9060-9658FFC88132}" sibTransId="{0352FB3C-89E3-43D5-9789-1E70BF4942C0}"/>
    <dgm:cxn modelId="{0011138D-1DA1-495E-8EB2-7C47C7E932F0}" srcId="{15C04823-91DF-4EAD-8A6A-387B8D21D536}" destId="{FE5B0876-BCF2-4DA4-8E90-4FFEE3F0AA4E}" srcOrd="2" destOrd="0" parTransId="{44FFA943-D0A9-4196-8BC3-86CF84103B57}" sibTransId="{E909E999-C0FB-47AE-9896-DFAE648758E8}"/>
    <dgm:cxn modelId="{2B306794-85E6-448A-B21C-A06C309D29F7}" type="presOf" srcId="{9E89E03F-FB4F-4612-981E-A721EA9C25CA}" destId="{F3D51C00-98EC-4534-B02D-6A97DFED1813}" srcOrd="0" destOrd="0" presId="urn:microsoft.com/office/officeart/2005/8/layout/hProcess4"/>
    <dgm:cxn modelId="{668DF299-5CCD-4DC1-889F-4E16AB01AC5A}" type="presOf" srcId="{4E8E4D03-F4A6-42F2-A267-03C0E5DF4E05}" destId="{5930C28E-E252-4554-ADA0-4FE002C2013E}" srcOrd="0" destOrd="0" presId="urn:microsoft.com/office/officeart/2005/8/layout/hProcess4"/>
    <dgm:cxn modelId="{0F97EDA0-B529-41AC-B974-B0230B0EC8B6}" type="presOf" srcId="{0352FB3C-89E3-43D5-9789-1E70BF4942C0}" destId="{2E3C848C-2BB6-4CCF-A9BB-96B3E084BDE2}" srcOrd="0" destOrd="0" presId="urn:microsoft.com/office/officeart/2005/8/layout/hProcess4"/>
    <dgm:cxn modelId="{8BA518A1-2E57-435D-9B9D-BA8B369AB106}" type="presOf" srcId="{17E3C0B0-4941-4527-A08D-E38051971EC5}" destId="{D5143006-E15C-4063-B65D-25437B8A87C8}" srcOrd="0" destOrd="0" presId="urn:microsoft.com/office/officeart/2005/8/layout/hProcess4"/>
    <dgm:cxn modelId="{A34FE9A4-8BF1-4A5B-B4EC-BC5677AD45BA}" srcId="{B3752F2F-48AC-47BA-BFCB-3E3E0C8EC150}" destId="{432076CB-CFB7-4E30-B037-3B9DF5136FA0}" srcOrd="1" destOrd="0" parTransId="{038CB29E-6303-4E59-98FF-EED2920406AF}" sibTransId="{B222FAC2-0C91-4207-A602-E84336022EB2}"/>
    <dgm:cxn modelId="{FBE403A8-4DE7-436B-B85A-804842E9C08B}" srcId="{15C04823-91DF-4EAD-8A6A-387B8D21D536}" destId="{901308EB-6AC5-4E91-8CB5-4B17544ED10F}" srcOrd="3" destOrd="0" parTransId="{425933CC-527F-4DB4-996F-0F8F034C2DE6}" sibTransId="{BC6E22FB-4BB3-4E70-99CD-E0E1173FBB20}"/>
    <dgm:cxn modelId="{6A1527BB-DF79-47C3-8A0C-E4636BBC06C5}" type="presOf" srcId="{FE5B0876-BCF2-4DA4-8E90-4FFEE3F0AA4E}" destId="{C905E452-9806-448C-8F10-FBF1CD658BBE}" srcOrd="1" destOrd="2" presId="urn:microsoft.com/office/officeart/2005/8/layout/hProcess4"/>
    <dgm:cxn modelId="{E2E80FBC-0209-46CB-B134-6B5FA3F15F53}" type="presOf" srcId="{F19EA848-0435-483E-85E6-CEF93548FEEE}" destId="{C905E452-9806-448C-8F10-FBF1CD658BBE}" srcOrd="1" destOrd="5" presId="urn:microsoft.com/office/officeart/2005/8/layout/hProcess4"/>
    <dgm:cxn modelId="{F344BFBE-C67D-43A9-ABF8-8EA4FC0D8281}" type="presOf" srcId="{9E89E03F-FB4F-4612-981E-A721EA9C25CA}" destId="{5DD7BD56-A594-436A-A3A5-8D3D1A9D2456}" srcOrd="1" destOrd="0" presId="urn:microsoft.com/office/officeart/2005/8/layout/hProcess4"/>
    <dgm:cxn modelId="{CAA600BF-D19C-4859-99F5-6ECFDFC6382B}" srcId="{15C04823-91DF-4EAD-8A6A-387B8D21D536}" destId="{17E3C0B0-4941-4527-A08D-E38051971EC5}" srcOrd="0" destOrd="0" parTransId="{CD093AE3-EFFC-43F6-9012-CA3AE0216EAC}" sibTransId="{8BB1E3CE-B7DD-4EF3-99C1-23CAA5E0104A}"/>
    <dgm:cxn modelId="{8DAB36C8-816B-450D-A9AA-643FF32C6D5C}" type="presOf" srcId="{E0743DE5-7131-46B2-ABCD-E53AF087B3F4}" destId="{F0BEC50A-54FC-47D1-B190-727FDE0E64C6}" srcOrd="0" destOrd="0" presId="urn:microsoft.com/office/officeart/2005/8/layout/hProcess4"/>
    <dgm:cxn modelId="{FBC80ECC-83D1-4257-B850-BA286D1CD86D}" srcId="{E0743DE5-7131-46B2-ABCD-E53AF087B3F4}" destId="{2F5AC966-98CF-4562-B648-E8FA82F526AF}" srcOrd="1" destOrd="0" parTransId="{9358CA69-6458-45C8-85CC-54281C76993C}" sibTransId="{C9218A65-936B-4A2C-B7CF-EFDE21AC3C84}"/>
    <dgm:cxn modelId="{1E19DACC-0CF9-4512-B732-41C0AD35D972}" type="presOf" srcId="{4836F8F2-B5E3-438F-A586-CD5623AA80FA}" destId="{D5143006-E15C-4063-B65D-25437B8A87C8}" srcOrd="0" destOrd="4" presId="urn:microsoft.com/office/officeart/2005/8/layout/hProcess4"/>
    <dgm:cxn modelId="{95B35CD0-1D6D-4236-93E5-8B13C34D0207}" type="presOf" srcId="{4836F8F2-B5E3-438F-A586-CD5623AA80FA}" destId="{C905E452-9806-448C-8F10-FBF1CD658BBE}" srcOrd="1" destOrd="4" presId="urn:microsoft.com/office/officeart/2005/8/layout/hProcess4"/>
    <dgm:cxn modelId="{8678BDDB-0543-4F24-9419-68BED9203A07}" type="presOf" srcId="{901308EB-6AC5-4E91-8CB5-4B17544ED10F}" destId="{C905E452-9806-448C-8F10-FBF1CD658BBE}" srcOrd="1" destOrd="3" presId="urn:microsoft.com/office/officeart/2005/8/layout/hProcess4"/>
    <dgm:cxn modelId="{F06078E4-82CE-45D9-8134-FAD9E2D6493D}" type="presOf" srcId="{B3752F2F-48AC-47BA-BFCB-3E3E0C8EC150}" destId="{A2D82E65-005A-4FF9-B2FC-BEDFC0BFFFDA}" srcOrd="0" destOrd="0" presId="urn:microsoft.com/office/officeart/2005/8/layout/hProcess4"/>
    <dgm:cxn modelId="{D6C090E8-5036-4F72-B12D-2946EFE9ACA2}" srcId="{B3752F2F-48AC-47BA-BFCB-3E3E0C8EC150}" destId="{9E89E03F-FB4F-4612-981E-A721EA9C25CA}" srcOrd="0" destOrd="0" parTransId="{C8D5E8AC-D81C-40FD-98F8-39F5564BF921}" sibTransId="{9EDC7441-6269-43E9-B6E9-ACC82314A253}"/>
    <dgm:cxn modelId="{25ED61EA-AB98-4005-97A3-DBA92903B339}" type="presOf" srcId="{1797C941-55DF-46DA-BF3A-9D5AE9C07CAB}" destId="{5930C28E-E252-4554-ADA0-4FE002C2013E}" srcOrd="0" destOrd="2" presId="urn:microsoft.com/office/officeart/2005/8/layout/hProcess4"/>
    <dgm:cxn modelId="{344CA1F1-8695-4272-992F-964915EAF3F7}" type="presOf" srcId="{432076CB-CFB7-4E30-B037-3B9DF5136FA0}" destId="{F3D51C00-98EC-4534-B02D-6A97DFED1813}" srcOrd="0" destOrd="1" presId="urn:microsoft.com/office/officeart/2005/8/layout/hProcess4"/>
    <dgm:cxn modelId="{63ACB6F5-3E66-4792-87C7-6CAAFC45B88D}" type="presOf" srcId="{4E8E4D03-F4A6-42F2-A267-03C0E5DF4E05}" destId="{9955DBA0-B04B-4B70-A3E6-8D7E041E7086}" srcOrd="1" destOrd="0" presId="urn:microsoft.com/office/officeart/2005/8/layout/hProcess4"/>
    <dgm:cxn modelId="{227F9A40-EAD1-49DE-B74A-2F49D990A59F}" type="presParOf" srcId="{0F3BF3EA-7AF8-404A-A567-FCFF0F5DF059}" destId="{E5D03676-E42F-4B99-B50A-9688F07EF3DF}" srcOrd="0" destOrd="0" presId="urn:microsoft.com/office/officeart/2005/8/layout/hProcess4"/>
    <dgm:cxn modelId="{EA95AA20-3532-47AB-B8BB-A36730996D4D}" type="presParOf" srcId="{0F3BF3EA-7AF8-404A-A567-FCFF0F5DF059}" destId="{BCA77BF9-8933-4122-9F03-704180FE76CE}" srcOrd="1" destOrd="0" presId="urn:microsoft.com/office/officeart/2005/8/layout/hProcess4"/>
    <dgm:cxn modelId="{8609DF25-169F-4533-A53D-B3B444BC9537}" type="presParOf" srcId="{0F3BF3EA-7AF8-404A-A567-FCFF0F5DF059}" destId="{74D2CC8B-A13E-46C6-9D35-50B980B5008F}" srcOrd="2" destOrd="0" presId="urn:microsoft.com/office/officeart/2005/8/layout/hProcess4"/>
    <dgm:cxn modelId="{353161CD-F8E0-4E18-B635-60FFC8E5A037}" type="presParOf" srcId="{74D2CC8B-A13E-46C6-9D35-50B980B5008F}" destId="{7053F0A4-98FE-4539-801B-A5F8D5D9EB76}" srcOrd="0" destOrd="0" presId="urn:microsoft.com/office/officeart/2005/8/layout/hProcess4"/>
    <dgm:cxn modelId="{18540EE9-29FE-4BCD-8A78-2C2D0BA6163C}" type="presParOf" srcId="{7053F0A4-98FE-4539-801B-A5F8D5D9EB76}" destId="{560198C5-2F87-435B-A9A7-A5B0BC91B29A}" srcOrd="0" destOrd="0" presId="urn:microsoft.com/office/officeart/2005/8/layout/hProcess4"/>
    <dgm:cxn modelId="{4E80C7D1-24C8-47DD-A093-81AE924855CE}" type="presParOf" srcId="{7053F0A4-98FE-4539-801B-A5F8D5D9EB76}" destId="{F3D51C00-98EC-4534-B02D-6A97DFED1813}" srcOrd="1" destOrd="0" presId="urn:microsoft.com/office/officeart/2005/8/layout/hProcess4"/>
    <dgm:cxn modelId="{E23F1926-BF70-4F15-9D1C-5C9A93699BEA}" type="presParOf" srcId="{7053F0A4-98FE-4539-801B-A5F8D5D9EB76}" destId="{5DD7BD56-A594-436A-A3A5-8D3D1A9D2456}" srcOrd="2" destOrd="0" presId="urn:microsoft.com/office/officeart/2005/8/layout/hProcess4"/>
    <dgm:cxn modelId="{91C41FFF-10E8-49E7-A6FB-E1CD222BBE43}" type="presParOf" srcId="{7053F0A4-98FE-4539-801B-A5F8D5D9EB76}" destId="{A2D82E65-005A-4FF9-B2FC-BEDFC0BFFFDA}" srcOrd="3" destOrd="0" presId="urn:microsoft.com/office/officeart/2005/8/layout/hProcess4"/>
    <dgm:cxn modelId="{E2C096D3-641B-4AFC-86A9-B96E1A205176}" type="presParOf" srcId="{7053F0A4-98FE-4539-801B-A5F8D5D9EB76}" destId="{155BBAC0-56D6-421F-94CB-89500E06DB6D}" srcOrd="4" destOrd="0" presId="urn:microsoft.com/office/officeart/2005/8/layout/hProcess4"/>
    <dgm:cxn modelId="{58113CC9-4368-409A-B93A-E3E77FDE79F3}" type="presParOf" srcId="{74D2CC8B-A13E-46C6-9D35-50B980B5008F}" destId="{2E3C848C-2BB6-4CCF-A9BB-96B3E084BDE2}" srcOrd="1" destOrd="0" presId="urn:microsoft.com/office/officeart/2005/8/layout/hProcess4"/>
    <dgm:cxn modelId="{F441EE33-02B4-42BD-B0B8-78B49E250479}" type="presParOf" srcId="{74D2CC8B-A13E-46C6-9D35-50B980B5008F}" destId="{323F8B2A-124F-4FD2-A193-5F67CA7F3F36}" srcOrd="2" destOrd="0" presId="urn:microsoft.com/office/officeart/2005/8/layout/hProcess4"/>
    <dgm:cxn modelId="{82ED88EE-523C-4FA2-B2A9-CBDBCCA48794}" type="presParOf" srcId="{323F8B2A-124F-4FD2-A193-5F67CA7F3F36}" destId="{A77B2571-7B50-400C-B538-7F0B08AD7DE4}" srcOrd="0" destOrd="0" presId="urn:microsoft.com/office/officeart/2005/8/layout/hProcess4"/>
    <dgm:cxn modelId="{53D8060C-96A2-4B4A-8F95-6BB2A1C52227}" type="presParOf" srcId="{323F8B2A-124F-4FD2-A193-5F67CA7F3F36}" destId="{5930C28E-E252-4554-ADA0-4FE002C2013E}" srcOrd="1" destOrd="0" presId="urn:microsoft.com/office/officeart/2005/8/layout/hProcess4"/>
    <dgm:cxn modelId="{F3F2FD98-9FB3-4A56-B345-3ECBC0E5806B}" type="presParOf" srcId="{323F8B2A-124F-4FD2-A193-5F67CA7F3F36}" destId="{9955DBA0-B04B-4B70-A3E6-8D7E041E7086}" srcOrd="2" destOrd="0" presId="urn:microsoft.com/office/officeart/2005/8/layout/hProcess4"/>
    <dgm:cxn modelId="{4401090B-F27D-42AE-93AF-F21D0C161A6A}" type="presParOf" srcId="{323F8B2A-124F-4FD2-A193-5F67CA7F3F36}" destId="{F0BEC50A-54FC-47D1-B190-727FDE0E64C6}" srcOrd="3" destOrd="0" presId="urn:microsoft.com/office/officeart/2005/8/layout/hProcess4"/>
    <dgm:cxn modelId="{6E185CC0-6DEF-4896-AF94-1C23105384CD}" type="presParOf" srcId="{323F8B2A-124F-4FD2-A193-5F67CA7F3F36}" destId="{A5BE5648-CE54-4138-AEFA-8FB49F46DD6B}" srcOrd="4" destOrd="0" presId="urn:microsoft.com/office/officeart/2005/8/layout/hProcess4"/>
    <dgm:cxn modelId="{4C54DEC6-8D78-4615-8512-48601C9357EA}" type="presParOf" srcId="{74D2CC8B-A13E-46C6-9D35-50B980B5008F}" destId="{7967DA62-727B-41C4-A9BD-EA1E145E35AA}" srcOrd="3" destOrd="0" presId="urn:microsoft.com/office/officeart/2005/8/layout/hProcess4"/>
    <dgm:cxn modelId="{E36D2AE9-ED36-48D8-8D0B-27A2BB9F38AD}" type="presParOf" srcId="{74D2CC8B-A13E-46C6-9D35-50B980B5008F}" destId="{C887F7B5-48D9-4F03-8A65-6FF191C37A79}" srcOrd="4" destOrd="0" presId="urn:microsoft.com/office/officeart/2005/8/layout/hProcess4"/>
    <dgm:cxn modelId="{0295415D-D3A0-4E3E-8BC3-21199F3D19B4}" type="presParOf" srcId="{C887F7B5-48D9-4F03-8A65-6FF191C37A79}" destId="{7A9CA9DC-BBB7-40BD-9B67-7D04F61D9299}" srcOrd="0" destOrd="0" presId="urn:microsoft.com/office/officeart/2005/8/layout/hProcess4"/>
    <dgm:cxn modelId="{5DF6EC6B-2F4B-4622-9EBD-E7A27101B881}" type="presParOf" srcId="{C887F7B5-48D9-4F03-8A65-6FF191C37A79}" destId="{D5143006-E15C-4063-B65D-25437B8A87C8}" srcOrd="1" destOrd="0" presId="urn:microsoft.com/office/officeart/2005/8/layout/hProcess4"/>
    <dgm:cxn modelId="{2CDA0C96-F668-4A0B-84FF-D2F06882014C}" type="presParOf" srcId="{C887F7B5-48D9-4F03-8A65-6FF191C37A79}" destId="{C905E452-9806-448C-8F10-FBF1CD658BBE}" srcOrd="2" destOrd="0" presId="urn:microsoft.com/office/officeart/2005/8/layout/hProcess4"/>
    <dgm:cxn modelId="{80EC63D3-59EC-43DD-A6E4-7BEC0CAA6304}" type="presParOf" srcId="{C887F7B5-48D9-4F03-8A65-6FF191C37A79}" destId="{70B237D0-31C0-4374-9A06-55AB59DF7821}" srcOrd="3" destOrd="0" presId="urn:microsoft.com/office/officeart/2005/8/layout/hProcess4"/>
    <dgm:cxn modelId="{2EE6ECDD-54BA-407F-88F5-34AB098A0EAC}" type="presParOf" srcId="{C887F7B5-48D9-4F03-8A65-6FF191C37A79}" destId="{D8F36026-9818-43DD-A7FB-84B86566AC7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813F9-AEB7-4E52-B155-C2FB01DAE702}" type="doc">
      <dgm:prSet loTypeId="urn:microsoft.com/office/officeart/2005/8/layout/matrix2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7129F9-949F-4805-91D2-79ECC85A447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8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r>
            <a: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# Key Users </a:t>
          </a:r>
        </a:p>
        <a:p>
          <a:r>
            <a:rPr lang="en-US" sz="1050" b="1" dirty="0"/>
            <a:t>D&amp;A  Data Science</a:t>
          </a:r>
        </a:p>
        <a:p>
          <a:r>
            <a:rPr lang="en-US" sz="1050" dirty="0"/>
            <a:t>(Harish Kingre) -4</a:t>
          </a:r>
        </a:p>
        <a:p>
          <a:endParaRPr lang="en-US" sz="1050" dirty="0"/>
        </a:p>
        <a:p>
          <a:r>
            <a:rPr lang="en-US" sz="1050" b="1" dirty="0"/>
            <a:t>Seeds R&amp;D IT </a:t>
          </a:r>
        </a:p>
        <a:p>
          <a:r>
            <a:rPr lang="en-US" sz="1050" dirty="0"/>
            <a:t>( Bill Bruttle) -3</a:t>
          </a:r>
        </a:p>
        <a:p>
          <a:r>
            <a:rPr lang="en-US" sz="1050" dirty="0"/>
            <a:t>+  2 (Still to on-board)</a:t>
          </a:r>
        </a:p>
        <a:p>
          <a:endParaRPr lang="en-US" sz="1050" dirty="0"/>
        </a:p>
        <a:p>
          <a:r>
            <a:rPr lang="en-US" sz="1050" b="1" dirty="0"/>
            <a:t>D&amp;A Data Delivery</a:t>
          </a:r>
        </a:p>
        <a:p>
          <a:r>
            <a:rPr lang="en-US" sz="1050" dirty="0"/>
            <a:t>(Smart Mart)  – 1</a:t>
          </a:r>
        </a:p>
        <a:p>
          <a:endParaRPr lang="en-US" sz="1050" dirty="0"/>
        </a:p>
        <a:p>
          <a:endParaRPr lang="en-US" sz="1050" dirty="0"/>
        </a:p>
      </dgm:t>
    </dgm:pt>
    <dgm:pt modelId="{29503FE4-43C2-4C5E-A563-4025E3FA9A57}" type="parTrans" cxnId="{277CB0EF-E5AC-4BA6-B56C-C049ABF1FB81}">
      <dgm:prSet/>
      <dgm:spPr/>
      <dgm:t>
        <a:bodyPr/>
        <a:lstStyle/>
        <a:p>
          <a:endParaRPr lang="en-US"/>
        </a:p>
      </dgm:t>
    </dgm:pt>
    <dgm:pt modelId="{3E3F4505-A850-462E-872C-BA294075F6A5}" type="sibTrans" cxnId="{277CB0EF-E5AC-4BA6-B56C-C049ABF1FB81}">
      <dgm:prSet/>
      <dgm:spPr/>
      <dgm:t>
        <a:bodyPr/>
        <a:lstStyle/>
        <a:p>
          <a:endParaRPr lang="en-US"/>
        </a:p>
      </dgm:t>
    </dgm:pt>
    <dgm:pt modelId="{D991F4F5-FB14-4BF6-8AFC-61D318052B0A}">
      <dgm:prSet phldrT="[Text]" custT="1"/>
      <dgm:spPr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1900" dirty="0"/>
            <a:t># Key </a:t>
          </a:r>
          <a:r>
            <a:rPr lang="en-US" sz="1800" dirty="0"/>
            <a:t>Use cases</a:t>
          </a:r>
        </a:p>
        <a:p>
          <a:r>
            <a:rPr lang="en-US" sz="1100" b="1" dirty="0"/>
            <a:t>D&amp;A  Data Science</a:t>
          </a:r>
          <a:endParaRPr lang="en-GB" sz="700" b="1" dirty="0"/>
        </a:p>
        <a:p>
          <a:r>
            <a:rPr lang="en-GB" sz="1050" dirty="0"/>
            <a:t>CP Demand Sensing Scenario Planning Tool</a:t>
          </a:r>
        </a:p>
        <a:p>
          <a:r>
            <a:rPr lang="en-GB" sz="1050" dirty="0"/>
            <a:t>IBP Enhancement</a:t>
          </a:r>
        </a:p>
        <a:p>
          <a:r>
            <a:rPr lang="en-US" sz="1050" dirty="0"/>
            <a:t>Functional Expenses</a:t>
          </a:r>
          <a:endParaRPr lang="en-GB" sz="1050" dirty="0"/>
        </a:p>
        <a:p>
          <a:endParaRPr lang="en-US" sz="1050" dirty="0"/>
        </a:p>
        <a:p>
          <a:r>
            <a:rPr lang="en-US" sz="1050" b="1" dirty="0"/>
            <a:t>Seeds R&amp;D</a:t>
          </a:r>
          <a:r>
            <a:rPr lang="en-US" sz="1050" dirty="0"/>
            <a:t> (Pegasus/Data lake integration)</a:t>
          </a:r>
          <a:endParaRPr lang="en-US" sz="1800" dirty="0"/>
        </a:p>
      </dgm:t>
    </dgm:pt>
    <dgm:pt modelId="{5C7EB165-D728-4AF5-9D6E-1E7F09973939}" type="parTrans" cxnId="{CA654A46-139C-4948-B7DB-2E7FE8727C75}">
      <dgm:prSet/>
      <dgm:spPr/>
      <dgm:t>
        <a:bodyPr/>
        <a:lstStyle/>
        <a:p>
          <a:endParaRPr lang="en-US"/>
        </a:p>
      </dgm:t>
    </dgm:pt>
    <dgm:pt modelId="{9212CA3A-1252-42D0-AC67-C7519E6EBCC5}" type="sibTrans" cxnId="{CA654A46-139C-4948-B7DB-2E7FE8727C75}">
      <dgm:prSet/>
      <dgm:spPr/>
      <dgm:t>
        <a:bodyPr/>
        <a:lstStyle/>
        <a:p>
          <a:endParaRPr lang="en-US"/>
        </a:p>
      </dgm:t>
    </dgm:pt>
    <dgm:pt modelId="{5E8F971A-62C4-486B-A640-DB2D14EADB0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# </a:t>
          </a:r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Data Platform Operations </a:t>
          </a:r>
        </a:p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JIRA </a:t>
          </a:r>
        </a:p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(Last Quarter)</a:t>
          </a:r>
        </a:p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12</a:t>
          </a:r>
        </a:p>
      </dgm:t>
    </dgm:pt>
    <dgm:pt modelId="{0698BC3F-076C-4DE6-B9D5-7D05A55BEF32}" type="parTrans" cxnId="{0F5CE4A5-E878-4642-ABCF-0EF81F55434E}">
      <dgm:prSet/>
      <dgm:spPr/>
      <dgm:t>
        <a:bodyPr/>
        <a:lstStyle/>
        <a:p>
          <a:endParaRPr lang="en-US"/>
        </a:p>
      </dgm:t>
    </dgm:pt>
    <dgm:pt modelId="{6F90B5D1-382E-454B-8394-4F8685FF4F3A}" type="sibTrans" cxnId="{0F5CE4A5-E878-4642-ABCF-0EF81F55434E}">
      <dgm:prSet/>
      <dgm:spPr/>
      <dgm:t>
        <a:bodyPr/>
        <a:lstStyle/>
        <a:p>
          <a:endParaRPr lang="en-US"/>
        </a:p>
      </dgm:t>
    </dgm:pt>
    <dgm:pt modelId="{39AAF4C6-8C4F-425B-89FF-4FC5675F2045}">
      <dgm:prSet phldrT="[Text]" custT="1"/>
      <dgm:spPr/>
      <dgm:t>
        <a:bodyPr/>
        <a:lstStyle/>
        <a:p>
          <a:r>
            <a:rPr lang="en-US" sz="1600" dirty="0"/>
            <a:t>Downtime </a:t>
          </a:r>
        </a:p>
        <a:p>
          <a:r>
            <a:rPr lang="en-US" sz="1600" dirty="0"/>
            <a:t>( Last Quarter)</a:t>
          </a:r>
        </a:p>
        <a:p>
          <a:r>
            <a:rPr lang="en-US" sz="1600" dirty="0"/>
            <a:t>Zero</a:t>
          </a:r>
          <a:endParaRPr lang="en-US" sz="2000" dirty="0"/>
        </a:p>
      </dgm:t>
    </dgm:pt>
    <dgm:pt modelId="{CD8B1A1E-F7F0-4931-AF47-A9790868165A}" type="parTrans" cxnId="{E07D6461-1C6B-4007-8DBD-0A2EC25C8827}">
      <dgm:prSet/>
      <dgm:spPr/>
      <dgm:t>
        <a:bodyPr/>
        <a:lstStyle/>
        <a:p>
          <a:endParaRPr lang="en-US"/>
        </a:p>
      </dgm:t>
    </dgm:pt>
    <dgm:pt modelId="{5E459CCE-5C70-479B-9D6A-B5A28BD4A19F}" type="sibTrans" cxnId="{E07D6461-1C6B-4007-8DBD-0A2EC25C8827}">
      <dgm:prSet/>
      <dgm:spPr/>
      <dgm:t>
        <a:bodyPr/>
        <a:lstStyle/>
        <a:p>
          <a:endParaRPr lang="en-US"/>
        </a:p>
      </dgm:t>
    </dgm:pt>
    <dgm:pt modelId="{BDA9DDD5-80BF-45C4-8A11-0AA5CEEF9276}">
      <dgm:prSet phldrT="[Text]" custT="1"/>
      <dgm:spPr/>
      <dgm:t>
        <a:bodyPr/>
        <a:lstStyle/>
        <a:p>
          <a:endParaRPr lang="en-US" sz="1050" dirty="0"/>
        </a:p>
      </dgm:t>
    </dgm:pt>
    <dgm:pt modelId="{BFB0D158-EC35-4F84-AD10-4DF2A1A47EC3}" type="parTrans" cxnId="{0D981400-0678-4D15-89AA-89851BD21124}">
      <dgm:prSet/>
      <dgm:spPr/>
      <dgm:t>
        <a:bodyPr/>
        <a:lstStyle/>
        <a:p>
          <a:endParaRPr lang="en-US"/>
        </a:p>
      </dgm:t>
    </dgm:pt>
    <dgm:pt modelId="{13AB215D-D9AC-45F4-B788-6DC904A7A365}" type="sibTrans" cxnId="{0D981400-0678-4D15-89AA-89851BD21124}">
      <dgm:prSet/>
      <dgm:spPr/>
      <dgm:t>
        <a:bodyPr/>
        <a:lstStyle/>
        <a:p>
          <a:endParaRPr lang="en-US"/>
        </a:p>
      </dgm:t>
    </dgm:pt>
    <dgm:pt modelId="{B67DAD9F-158F-4FBD-820A-214FD59B6D47}" type="pres">
      <dgm:prSet presAssocID="{40C813F9-AEB7-4E52-B155-C2FB01DAE702}" presName="matrix" presStyleCnt="0">
        <dgm:presLayoutVars>
          <dgm:chMax val="1"/>
          <dgm:dir/>
          <dgm:resizeHandles val="exact"/>
        </dgm:presLayoutVars>
      </dgm:prSet>
      <dgm:spPr/>
    </dgm:pt>
    <dgm:pt modelId="{100440A5-43E4-4246-A8FB-84CD78E47193}" type="pres">
      <dgm:prSet presAssocID="{40C813F9-AEB7-4E52-B155-C2FB01DAE702}" presName="axisShape" presStyleLbl="bgShp" presStyleIdx="0" presStyleCnt="1" custScaleX="119068"/>
      <dgm:spPr/>
    </dgm:pt>
    <dgm:pt modelId="{5752A0E7-674F-4528-8880-1CC80BF47498}" type="pres">
      <dgm:prSet presAssocID="{40C813F9-AEB7-4E52-B155-C2FB01DAE702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9B7F654-DED6-44F1-BE80-BAE3730347C9}" type="pres">
      <dgm:prSet presAssocID="{40C813F9-AEB7-4E52-B155-C2FB01DAE702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4086DEE-7050-4946-BFCD-6DC30789175B}" type="pres">
      <dgm:prSet presAssocID="{40C813F9-AEB7-4E52-B155-C2FB01DAE702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BC76FEF-43D6-44DB-8ABD-8B374DE58134}" type="pres">
      <dgm:prSet presAssocID="{40C813F9-AEB7-4E52-B155-C2FB01DAE702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D981400-0678-4D15-89AA-89851BD21124}" srcId="{D991F4F5-FB14-4BF6-8AFC-61D318052B0A}" destId="{BDA9DDD5-80BF-45C4-8A11-0AA5CEEF9276}" srcOrd="0" destOrd="0" parTransId="{BFB0D158-EC35-4F84-AD10-4DF2A1A47EC3}" sibTransId="{13AB215D-D9AC-45F4-B788-6DC904A7A365}"/>
    <dgm:cxn modelId="{8C7C5411-7165-48BB-B6D6-11C06F9C9F9F}" type="presOf" srcId="{BDA9DDD5-80BF-45C4-8A11-0AA5CEEF9276}" destId="{F9B7F654-DED6-44F1-BE80-BAE3730347C9}" srcOrd="0" destOrd="1" presId="urn:microsoft.com/office/officeart/2005/8/layout/matrix2"/>
    <dgm:cxn modelId="{E07D6461-1C6B-4007-8DBD-0A2EC25C8827}" srcId="{40C813F9-AEB7-4E52-B155-C2FB01DAE702}" destId="{39AAF4C6-8C4F-425B-89FF-4FC5675F2045}" srcOrd="3" destOrd="0" parTransId="{CD8B1A1E-F7F0-4931-AF47-A9790868165A}" sibTransId="{5E459CCE-5C70-479B-9D6A-B5A28BD4A19F}"/>
    <dgm:cxn modelId="{C1AFF762-595C-474A-8A8F-43B0082F0917}" type="presOf" srcId="{E57129F9-949F-4805-91D2-79ECC85A4475}" destId="{5752A0E7-674F-4528-8880-1CC80BF47498}" srcOrd="0" destOrd="0" presId="urn:microsoft.com/office/officeart/2005/8/layout/matrix2"/>
    <dgm:cxn modelId="{7B5C6164-5361-4A5E-A396-3993BAFF616F}" type="presOf" srcId="{5E8F971A-62C4-486B-A640-DB2D14EADB05}" destId="{14086DEE-7050-4946-BFCD-6DC30789175B}" srcOrd="0" destOrd="0" presId="urn:microsoft.com/office/officeart/2005/8/layout/matrix2"/>
    <dgm:cxn modelId="{CA654A46-139C-4948-B7DB-2E7FE8727C75}" srcId="{40C813F9-AEB7-4E52-B155-C2FB01DAE702}" destId="{D991F4F5-FB14-4BF6-8AFC-61D318052B0A}" srcOrd="1" destOrd="0" parTransId="{5C7EB165-D728-4AF5-9D6E-1E7F09973939}" sibTransId="{9212CA3A-1252-42D0-AC67-C7519E6EBCC5}"/>
    <dgm:cxn modelId="{0F5CE4A5-E878-4642-ABCF-0EF81F55434E}" srcId="{40C813F9-AEB7-4E52-B155-C2FB01DAE702}" destId="{5E8F971A-62C4-486B-A640-DB2D14EADB05}" srcOrd="2" destOrd="0" parTransId="{0698BC3F-076C-4DE6-B9D5-7D05A55BEF32}" sibTransId="{6F90B5D1-382E-454B-8394-4F8685FF4F3A}"/>
    <dgm:cxn modelId="{F06184B5-2C4E-4A94-9E1F-90614BA7CBAD}" type="presOf" srcId="{40C813F9-AEB7-4E52-B155-C2FB01DAE702}" destId="{B67DAD9F-158F-4FBD-820A-214FD59B6D47}" srcOrd="0" destOrd="0" presId="urn:microsoft.com/office/officeart/2005/8/layout/matrix2"/>
    <dgm:cxn modelId="{C0C152BB-F034-4114-A116-3881EBF77432}" type="presOf" srcId="{39AAF4C6-8C4F-425B-89FF-4FC5675F2045}" destId="{CBC76FEF-43D6-44DB-8ABD-8B374DE58134}" srcOrd="0" destOrd="0" presId="urn:microsoft.com/office/officeart/2005/8/layout/matrix2"/>
    <dgm:cxn modelId="{40D592EA-80F8-44C6-8055-1D68CAA0E604}" type="presOf" srcId="{D991F4F5-FB14-4BF6-8AFC-61D318052B0A}" destId="{F9B7F654-DED6-44F1-BE80-BAE3730347C9}" srcOrd="0" destOrd="0" presId="urn:microsoft.com/office/officeart/2005/8/layout/matrix2"/>
    <dgm:cxn modelId="{277CB0EF-E5AC-4BA6-B56C-C049ABF1FB81}" srcId="{40C813F9-AEB7-4E52-B155-C2FB01DAE702}" destId="{E57129F9-949F-4805-91D2-79ECC85A4475}" srcOrd="0" destOrd="0" parTransId="{29503FE4-43C2-4C5E-A563-4025E3FA9A57}" sibTransId="{3E3F4505-A850-462E-872C-BA294075F6A5}"/>
    <dgm:cxn modelId="{9CBEB980-FEFD-4F26-A7B1-D98E4E136593}" type="presParOf" srcId="{B67DAD9F-158F-4FBD-820A-214FD59B6D47}" destId="{100440A5-43E4-4246-A8FB-84CD78E47193}" srcOrd="0" destOrd="0" presId="urn:microsoft.com/office/officeart/2005/8/layout/matrix2"/>
    <dgm:cxn modelId="{AF5FF66F-FE97-48E9-B162-1743DE99B886}" type="presParOf" srcId="{B67DAD9F-158F-4FBD-820A-214FD59B6D47}" destId="{5752A0E7-674F-4528-8880-1CC80BF47498}" srcOrd="1" destOrd="0" presId="urn:microsoft.com/office/officeart/2005/8/layout/matrix2"/>
    <dgm:cxn modelId="{513FAE11-2D91-4820-BECB-2F50658D4D33}" type="presParOf" srcId="{B67DAD9F-158F-4FBD-820A-214FD59B6D47}" destId="{F9B7F654-DED6-44F1-BE80-BAE3730347C9}" srcOrd="2" destOrd="0" presId="urn:microsoft.com/office/officeart/2005/8/layout/matrix2"/>
    <dgm:cxn modelId="{92749A47-02C0-4A8B-9FBC-D610F4C1C3DE}" type="presParOf" srcId="{B67DAD9F-158F-4FBD-820A-214FD59B6D47}" destId="{14086DEE-7050-4946-BFCD-6DC30789175B}" srcOrd="3" destOrd="0" presId="urn:microsoft.com/office/officeart/2005/8/layout/matrix2"/>
    <dgm:cxn modelId="{46C03DDB-E474-4670-9794-5DEEE45C72B6}" type="presParOf" srcId="{B67DAD9F-158F-4FBD-820A-214FD59B6D47}" destId="{CBC76FEF-43D6-44DB-8ABD-8B374DE5813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7249AD-7BD6-4A3D-8C14-4254B04C1BE3}" type="doc">
      <dgm:prSet loTypeId="urn:microsoft.com/office/officeart/2005/8/layout/hProcess1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E4937C-9666-4258-8E33-1A2272713B7B}">
      <dgm:prSet phldrT="[Text]" custT="1"/>
      <dgm:spPr/>
      <dgm:t>
        <a:bodyPr/>
        <a:lstStyle/>
        <a:p>
          <a:pPr algn="l"/>
          <a:endParaRPr lang="en-US" sz="1400" b="1" dirty="0"/>
        </a:p>
        <a:p>
          <a:pPr algn="l"/>
          <a:endParaRPr lang="en-US" sz="1400" b="1" dirty="0"/>
        </a:p>
        <a:p>
          <a:pPr algn="l"/>
          <a:endParaRPr lang="en-US" sz="1400" b="1" dirty="0"/>
        </a:p>
        <a:p>
          <a:pPr algn="l"/>
          <a:endParaRPr lang="en-US" sz="1000" b="1" dirty="0"/>
        </a:p>
        <a:p>
          <a:pPr algn="l"/>
          <a:endParaRPr lang="en-US" sz="1000" b="1" dirty="0"/>
        </a:p>
        <a:p>
          <a:pPr algn="l"/>
          <a:endParaRPr lang="en-US" sz="1000" b="1" dirty="0"/>
        </a:p>
        <a:p>
          <a:pPr algn="l"/>
          <a:endParaRPr lang="en-US" sz="1000" b="1" dirty="0"/>
        </a:p>
        <a:p>
          <a:pPr algn="l"/>
          <a:endParaRPr lang="en-US" sz="1000" b="1" dirty="0"/>
        </a:p>
        <a:p>
          <a:pPr algn="l"/>
          <a:endParaRPr lang="en-US" sz="1000" b="1" dirty="0"/>
        </a:p>
        <a:p>
          <a:pPr algn="l"/>
          <a:endParaRPr lang="en-US" sz="1000" b="1" dirty="0"/>
        </a:p>
        <a:p>
          <a:pPr algn="l"/>
          <a:endParaRPr lang="en-US" sz="1000" b="1" dirty="0"/>
        </a:p>
        <a:p>
          <a:pPr algn="l"/>
          <a:endParaRPr lang="en-US" sz="1000" b="1" dirty="0"/>
        </a:p>
        <a:p>
          <a:pPr algn="l"/>
          <a:endParaRPr lang="en-US" sz="1000" b="1" dirty="0"/>
        </a:p>
        <a:p>
          <a:pPr algn="l"/>
          <a:endParaRPr lang="en-US" sz="1000" b="1" dirty="0"/>
        </a:p>
        <a:p>
          <a:pPr algn="l"/>
          <a:endParaRPr lang="en-US" sz="1000" b="1" dirty="0"/>
        </a:p>
        <a:p>
          <a:pPr algn="l"/>
          <a:r>
            <a:rPr lang="en-US" sz="1100" b="1" dirty="0"/>
            <a:t>Data Discoverable </a:t>
          </a:r>
          <a:r>
            <a:rPr lang="en-US" sz="1000" dirty="0"/>
            <a:t>- </a:t>
          </a:r>
          <a:r>
            <a:rPr lang="en-US" sz="1100" dirty="0"/>
            <a:t>Ability to query data catalog (currently only glue not Altaian)</a:t>
          </a:r>
        </a:p>
        <a:p>
          <a:pPr algn="l"/>
          <a:r>
            <a:rPr lang="en-US" sz="1100" b="1" dirty="0"/>
            <a:t>Accessible</a:t>
          </a:r>
          <a:r>
            <a:rPr lang="en-US" sz="1100" dirty="0"/>
            <a:t>-</a:t>
          </a:r>
          <a:r>
            <a:rPr lang="en-US" sz="1200" dirty="0"/>
            <a:t>  </a:t>
          </a:r>
          <a:r>
            <a:rPr lang="en-US" sz="1100" dirty="0"/>
            <a:t>Ability to connect with varied data sources without any Firewall constrains</a:t>
          </a:r>
          <a:endParaRPr lang="en-US" sz="900" dirty="0"/>
        </a:p>
      </dgm:t>
    </dgm:pt>
    <dgm:pt modelId="{E175BC43-A536-4278-AB85-11B67398A040}" type="parTrans" cxnId="{174CED62-BB91-40A3-BAEF-55F95F628302}">
      <dgm:prSet/>
      <dgm:spPr/>
      <dgm:t>
        <a:bodyPr/>
        <a:lstStyle/>
        <a:p>
          <a:endParaRPr lang="en-US"/>
        </a:p>
      </dgm:t>
    </dgm:pt>
    <dgm:pt modelId="{390CF95C-519E-4120-B9F6-F45103DCA884}" type="sibTrans" cxnId="{174CED62-BB91-40A3-BAEF-55F95F628302}">
      <dgm:prSet/>
      <dgm:spPr/>
      <dgm:t>
        <a:bodyPr/>
        <a:lstStyle/>
        <a:p>
          <a:endParaRPr lang="en-US"/>
        </a:p>
      </dgm:t>
    </dgm:pt>
    <dgm:pt modelId="{26C2D02F-112D-4415-97E6-974D0BC854BF}">
      <dgm:prSet phldrT="[Text]"/>
      <dgm:spPr/>
      <dgm:t>
        <a:bodyPr/>
        <a:lstStyle/>
        <a:p>
          <a:r>
            <a:rPr lang="en-US" dirty="0"/>
            <a:t>Secured Connection with Databases/  Data lake’s</a:t>
          </a:r>
        </a:p>
      </dgm:t>
    </dgm:pt>
    <dgm:pt modelId="{911272F1-AC15-472A-BAD9-8FE66EAA6343}" type="parTrans" cxnId="{67103817-0FED-43CC-AC65-12E8A8C2C4EA}">
      <dgm:prSet/>
      <dgm:spPr/>
      <dgm:t>
        <a:bodyPr/>
        <a:lstStyle/>
        <a:p>
          <a:endParaRPr lang="en-US"/>
        </a:p>
      </dgm:t>
    </dgm:pt>
    <dgm:pt modelId="{8EFBA8AA-FFC4-406F-A10D-F688B541A79D}" type="sibTrans" cxnId="{67103817-0FED-43CC-AC65-12E8A8C2C4EA}">
      <dgm:prSet/>
      <dgm:spPr/>
      <dgm:t>
        <a:bodyPr/>
        <a:lstStyle/>
        <a:p>
          <a:endParaRPr lang="en-US"/>
        </a:p>
      </dgm:t>
    </dgm:pt>
    <dgm:pt modelId="{CBF258E3-57ED-448F-BE4F-B1DD5BB031FA}">
      <dgm:prSet/>
      <dgm:spPr/>
      <dgm:t>
        <a:bodyPr/>
        <a:lstStyle/>
        <a:p>
          <a:r>
            <a:rPr lang="en-US" dirty="0"/>
            <a:t>Infrastructure for multiple environments and experiments</a:t>
          </a:r>
        </a:p>
      </dgm:t>
    </dgm:pt>
    <dgm:pt modelId="{BD83D466-7D1D-4057-97EA-0E91034F44E8}" type="parTrans" cxnId="{3DF5124D-06A2-4FD3-B76A-63ED27AB5DC8}">
      <dgm:prSet/>
      <dgm:spPr/>
      <dgm:t>
        <a:bodyPr/>
        <a:lstStyle/>
        <a:p>
          <a:endParaRPr lang="en-US"/>
        </a:p>
      </dgm:t>
    </dgm:pt>
    <dgm:pt modelId="{5C1FD83B-37D0-41BF-9FD9-8F2EC56324E2}" type="sibTrans" cxnId="{3DF5124D-06A2-4FD3-B76A-63ED27AB5DC8}">
      <dgm:prSet/>
      <dgm:spPr/>
      <dgm:t>
        <a:bodyPr/>
        <a:lstStyle/>
        <a:p>
          <a:endParaRPr lang="en-US"/>
        </a:p>
      </dgm:t>
    </dgm:pt>
    <dgm:pt modelId="{77D40674-A2AC-4579-A250-688F47F3357E}">
      <dgm:prSet/>
      <dgm:spPr/>
      <dgm:t>
        <a:bodyPr/>
        <a:lstStyle/>
        <a:p>
          <a:r>
            <a:rPr lang="en-US" dirty="0"/>
            <a:t>Model Monitoring and Observability</a:t>
          </a:r>
        </a:p>
      </dgm:t>
    </dgm:pt>
    <dgm:pt modelId="{518D3CA9-A407-4E57-90D2-83CAEBFE1FEB}" type="parTrans" cxnId="{A3B610CD-FC9E-4664-9B45-EE8EFC7D9886}">
      <dgm:prSet/>
      <dgm:spPr/>
      <dgm:t>
        <a:bodyPr/>
        <a:lstStyle/>
        <a:p>
          <a:endParaRPr lang="en-US"/>
        </a:p>
      </dgm:t>
    </dgm:pt>
    <dgm:pt modelId="{94E93AE1-784B-4433-BDFD-D548B30D4EA1}" type="sibTrans" cxnId="{A3B610CD-FC9E-4664-9B45-EE8EFC7D9886}">
      <dgm:prSet/>
      <dgm:spPr/>
      <dgm:t>
        <a:bodyPr/>
        <a:lstStyle/>
        <a:p>
          <a:endParaRPr lang="en-US"/>
        </a:p>
      </dgm:t>
    </dgm:pt>
    <dgm:pt modelId="{A3F6B0AB-34EF-4247-B24B-3FCCA47262B6}">
      <dgm:prSet/>
      <dgm:spPr/>
      <dgm:t>
        <a:bodyPr/>
        <a:lstStyle/>
        <a:p>
          <a:r>
            <a:rPr lang="en-US" dirty="0"/>
            <a:t>Tracking Experiments and Deployment</a:t>
          </a:r>
        </a:p>
      </dgm:t>
    </dgm:pt>
    <dgm:pt modelId="{EBFE95B9-4079-426D-B661-F40F008A274F}" type="parTrans" cxnId="{A7CCB711-2FC6-4CE1-9FE4-F19EA5F6EC1B}">
      <dgm:prSet/>
      <dgm:spPr/>
      <dgm:t>
        <a:bodyPr/>
        <a:lstStyle/>
        <a:p>
          <a:endParaRPr lang="en-US"/>
        </a:p>
      </dgm:t>
    </dgm:pt>
    <dgm:pt modelId="{ADDDF483-C79D-4BA0-A50A-925DC2728853}" type="sibTrans" cxnId="{A7CCB711-2FC6-4CE1-9FE4-F19EA5F6EC1B}">
      <dgm:prSet/>
      <dgm:spPr/>
      <dgm:t>
        <a:bodyPr/>
        <a:lstStyle/>
        <a:p>
          <a:endParaRPr lang="en-US"/>
        </a:p>
      </dgm:t>
    </dgm:pt>
    <dgm:pt modelId="{44679811-F31E-4FFB-BD11-845BFA299B76}">
      <dgm:prSet/>
      <dgm:spPr/>
      <dgm:t>
        <a:bodyPr/>
        <a:lstStyle/>
        <a:p>
          <a:r>
            <a:rPr lang="en-US" dirty="0"/>
            <a:t>Model Scaling</a:t>
          </a:r>
        </a:p>
      </dgm:t>
    </dgm:pt>
    <dgm:pt modelId="{15BB9D41-FE09-4984-898C-833C15CD29C1}" type="parTrans" cxnId="{9AF83CA2-EA90-4CFC-B802-F3D7CF6473AB}">
      <dgm:prSet/>
      <dgm:spPr/>
      <dgm:t>
        <a:bodyPr/>
        <a:lstStyle/>
        <a:p>
          <a:endParaRPr lang="en-US"/>
        </a:p>
      </dgm:t>
    </dgm:pt>
    <dgm:pt modelId="{9FD8A5AC-745C-4FD3-BC52-F63134A017BD}" type="sibTrans" cxnId="{9AF83CA2-EA90-4CFC-B802-F3D7CF6473AB}">
      <dgm:prSet/>
      <dgm:spPr/>
      <dgm:t>
        <a:bodyPr/>
        <a:lstStyle/>
        <a:p>
          <a:endParaRPr lang="en-US"/>
        </a:p>
      </dgm:t>
    </dgm:pt>
    <dgm:pt modelId="{55D67C41-FB3D-492D-BF01-9BA4D2D4F177}">
      <dgm:prSet phldrT="[Text]"/>
      <dgm:spPr/>
      <dgm:t>
        <a:bodyPr/>
        <a:lstStyle/>
        <a:p>
          <a:r>
            <a:rPr lang="en-US" dirty="0"/>
            <a:t>Continuous Delivery Orchestration of Pipelines</a:t>
          </a:r>
        </a:p>
      </dgm:t>
    </dgm:pt>
    <dgm:pt modelId="{8C73471A-85A4-4D20-8AA4-E5657DE65850}" type="sibTrans" cxnId="{BDA64FF0-3F00-4D19-A777-1D9D1D35B670}">
      <dgm:prSet/>
      <dgm:spPr/>
      <dgm:t>
        <a:bodyPr/>
        <a:lstStyle/>
        <a:p>
          <a:endParaRPr lang="en-US"/>
        </a:p>
      </dgm:t>
    </dgm:pt>
    <dgm:pt modelId="{3DB551A5-C8CB-45C8-8EC6-3BCD54A811A2}" type="parTrans" cxnId="{BDA64FF0-3F00-4D19-A777-1D9D1D35B670}">
      <dgm:prSet/>
      <dgm:spPr/>
      <dgm:t>
        <a:bodyPr/>
        <a:lstStyle/>
        <a:p>
          <a:endParaRPr lang="en-US"/>
        </a:p>
      </dgm:t>
    </dgm:pt>
    <dgm:pt modelId="{51F7A1DB-4C03-4D0E-8587-661E6A5D65AE}">
      <dgm:prSet/>
      <dgm:spPr/>
      <dgm:t>
        <a:bodyPr/>
        <a:lstStyle/>
        <a:p>
          <a:r>
            <a:rPr lang="en-US" dirty="0"/>
            <a:t>Version Control and Artefact Repositories</a:t>
          </a:r>
        </a:p>
      </dgm:t>
    </dgm:pt>
    <dgm:pt modelId="{ED66E8A0-6686-448F-8CE2-FDA313E64479}" type="parTrans" cxnId="{249B0646-5EC9-4C4B-BF87-463BBD6CE20B}">
      <dgm:prSet/>
      <dgm:spPr/>
      <dgm:t>
        <a:bodyPr/>
        <a:lstStyle/>
        <a:p>
          <a:endParaRPr lang="en-US"/>
        </a:p>
      </dgm:t>
    </dgm:pt>
    <dgm:pt modelId="{ACE36439-6744-47D0-98F9-66E3823435A8}" type="sibTrans" cxnId="{249B0646-5EC9-4C4B-BF87-463BBD6CE20B}">
      <dgm:prSet/>
      <dgm:spPr/>
      <dgm:t>
        <a:bodyPr/>
        <a:lstStyle/>
        <a:p>
          <a:endParaRPr lang="en-US"/>
        </a:p>
      </dgm:t>
    </dgm:pt>
    <dgm:pt modelId="{099B6093-3CCE-4FF6-93E3-AE01B3E6E7BA}" type="pres">
      <dgm:prSet presAssocID="{3E7249AD-7BD6-4A3D-8C14-4254B04C1BE3}" presName="Name0" presStyleCnt="0">
        <dgm:presLayoutVars>
          <dgm:dir/>
          <dgm:resizeHandles val="exact"/>
        </dgm:presLayoutVars>
      </dgm:prSet>
      <dgm:spPr/>
    </dgm:pt>
    <dgm:pt modelId="{E7C9AB80-EF13-4627-B82D-8473B74F81A5}" type="pres">
      <dgm:prSet presAssocID="{3E7249AD-7BD6-4A3D-8C14-4254B04C1BE3}" presName="arrow" presStyleLbl="bgShp" presStyleIdx="0" presStyleCn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581446DF-7444-431C-B19C-3DA283E01AA3}" type="pres">
      <dgm:prSet presAssocID="{3E7249AD-7BD6-4A3D-8C14-4254B04C1BE3}" presName="points" presStyleCnt="0"/>
      <dgm:spPr/>
    </dgm:pt>
    <dgm:pt modelId="{CA31A2B6-DA8B-4487-B65A-CDA4B365CA3C}" type="pres">
      <dgm:prSet presAssocID="{7AE4937C-9666-4258-8E33-1A2272713B7B}" presName="compositeA" presStyleCnt="0"/>
      <dgm:spPr/>
    </dgm:pt>
    <dgm:pt modelId="{4608CBE4-9E4C-450E-BF86-A09C4CEEC549}" type="pres">
      <dgm:prSet presAssocID="{7AE4937C-9666-4258-8E33-1A2272713B7B}" presName="textA" presStyleLbl="revTx" presStyleIdx="0" presStyleCnt="8" custScaleX="118801">
        <dgm:presLayoutVars>
          <dgm:bulletEnabled val="1"/>
        </dgm:presLayoutVars>
      </dgm:prSet>
      <dgm:spPr/>
    </dgm:pt>
    <dgm:pt modelId="{793991E5-4563-43D7-A47D-BA51612E53D1}" type="pres">
      <dgm:prSet presAssocID="{7AE4937C-9666-4258-8E33-1A2272713B7B}" presName="circleA" presStyleLbl="node1" presStyleIdx="0" presStyleCnt="8"/>
      <dgm:spPr/>
    </dgm:pt>
    <dgm:pt modelId="{D10831C1-0948-46FB-A2D6-085C0A9FE932}" type="pres">
      <dgm:prSet presAssocID="{7AE4937C-9666-4258-8E33-1A2272713B7B}" presName="spaceA" presStyleCnt="0"/>
      <dgm:spPr/>
    </dgm:pt>
    <dgm:pt modelId="{F3E8AA1F-545C-484D-B7D2-F0EA0D5DAC6D}" type="pres">
      <dgm:prSet presAssocID="{390CF95C-519E-4120-B9F6-F45103DCA884}" presName="space" presStyleCnt="0"/>
      <dgm:spPr/>
    </dgm:pt>
    <dgm:pt modelId="{5C0B8780-F80B-4E4D-837C-A67504024DD1}" type="pres">
      <dgm:prSet presAssocID="{51F7A1DB-4C03-4D0E-8587-661E6A5D65AE}" presName="compositeB" presStyleCnt="0"/>
      <dgm:spPr/>
    </dgm:pt>
    <dgm:pt modelId="{C605B63E-2735-4424-9B6A-2A88452CE751}" type="pres">
      <dgm:prSet presAssocID="{51F7A1DB-4C03-4D0E-8587-661E6A5D65AE}" presName="textB" presStyleLbl="revTx" presStyleIdx="1" presStyleCnt="8">
        <dgm:presLayoutVars>
          <dgm:bulletEnabled val="1"/>
        </dgm:presLayoutVars>
      </dgm:prSet>
      <dgm:spPr/>
    </dgm:pt>
    <dgm:pt modelId="{1741DA55-FBD3-4ACA-9AC6-429C9F705E60}" type="pres">
      <dgm:prSet presAssocID="{51F7A1DB-4C03-4D0E-8587-661E6A5D65AE}" presName="circleB" presStyleLbl="node1" presStyleIdx="1" presStyleCnt="8"/>
      <dgm:spPr/>
    </dgm:pt>
    <dgm:pt modelId="{57AF478A-2C8D-4425-8563-36065B83D986}" type="pres">
      <dgm:prSet presAssocID="{51F7A1DB-4C03-4D0E-8587-661E6A5D65AE}" presName="spaceB" presStyleCnt="0"/>
      <dgm:spPr/>
    </dgm:pt>
    <dgm:pt modelId="{FDBD8236-4A7F-4249-A768-8088C7235409}" type="pres">
      <dgm:prSet presAssocID="{ACE36439-6744-47D0-98F9-66E3823435A8}" presName="space" presStyleCnt="0"/>
      <dgm:spPr/>
    </dgm:pt>
    <dgm:pt modelId="{035F4139-BC8D-4AD4-97DD-A37475BA2FCA}" type="pres">
      <dgm:prSet presAssocID="{55D67C41-FB3D-492D-BF01-9BA4D2D4F177}" presName="compositeA" presStyleCnt="0"/>
      <dgm:spPr/>
    </dgm:pt>
    <dgm:pt modelId="{D5D6A62E-7C7B-4104-92A0-7F55CD0E7645}" type="pres">
      <dgm:prSet presAssocID="{55D67C41-FB3D-492D-BF01-9BA4D2D4F177}" presName="textA" presStyleLbl="revTx" presStyleIdx="2" presStyleCnt="8">
        <dgm:presLayoutVars>
          <dgm:bulletEnabled val="1"/>
        </dgm:presLayoutVars>
      </dgm:prSet>
      <dgm:spPr/>
    </dgm:pt>
    <dgm:pt modelId="{F4AA2DE8-2990-45A9-92BF-90E7DCD9B855}" type="pres">
      <dgm:prSet presAssocID="{55D67C41-FB3D-492D-BF01-9BA4D2D4F177}" presName="circleA" presStyleLbl="node1" presStyleIdx="2" presStyleCnt="8"/>
      <dgm:spPr/>
    </dgm:pt>
    <dgm:pt modelId="{F4005049-E52F-418C-BDB4-E6F84A420E46}" type="pres">
      <dgm:prSet presAssocID="{55D67C41-FB3D-492D-BF01-9BA4D2D4F177}" presName="spaceA" presStyleCnt="0"/>
      <dgm:spPr/>
    </dgm:pt>
    <dgm:pt modelId="{C6F7F269-158D-49BF-B329-96FA6C385B57}" type="pres">
      <dgm:prSet presAssocID="{8C73471A-85A4-4D20-8AA4-E5657DE65850}" presName="space" presStyleCnt="0"/>
      <dgm:spPr/>
    </dgm:pt>
    <dgm:pt modelId="{E3E2D8D3-E966-402E-8297-E9DAB7A64DB2}" type="pres">
      <dgm:prSet presAssocID="{26C2D02F-112D-4415-97E6-974D0BC854BF}" presName="compositeB" presStyleCnt="0"/>
      <dgm:spPr/>
    </dgm:pt>
    <dgm:pt modelId="{994FFF1E-AC79-4B5D-A4FF-8BF869001E71}" type="pres">
      <dgm:prSet presAssocID="{26C2D02F-112D-4415-97E6-974D0BC854BF}" presName="textB" presStyleLbl="revTx" presStyleIdx="3" presStyleCnt="8">
        <dgm:presLayoutVars>
          <dgm:bulletEnabled val="1"/>
        </dgm:presLayoutVars>
      </dgm:prSet>
      <dgm:spPr/>
    </dgm:pt>
    <dgm:pt modelId="{13373D52-B377-41BE-8F6C-F391443C3C82}" type="pres">
      <dgm:prSet presAssocID="{26C2D02F-112D-4415-97E6-974D0BC854BF}" presName="circleB" presStyleLbl="node1" presStyleIdx="3" presStyleCnt="8"/>
      <dgm:spPr/>
    </dgm:pt>
    <dgm:pt modelId="{F4F4BA4D-F23A-47A7-80B2-067C98946DBC}" type="pres">
      <dgm:prSet presAssocID="{26C2D02F-112D-4415-97E6-974D0BC854BF}" presName="spaceB" presStyleCnt="0"/>
      <dgm:spPr/>
    </dgm:pt>
    <dgm:pt modelId="{4BFEEC85-B056-4ED6-B1A1-253247819AEA}" type="pres">
      <dgm:prSet presAssocID="{8EFBA8AA-FFC4-406F-A10D-F688B541A79D}" presName="space" presStyleCnt="0"/>
      <dgm:spPr/>
    </dgm:pt>
    <dgm:pt modelId="{575CBE1F-7D3B-4DA9-9D51-3A6013570C7F}" type="pres">
      <dgm:prSet presAssocID="{CBF258E3-57ED-448F-BE4F-B1DD5BB031FA}" presName="compositeA" presStyleCnt="0"/>
      <dgm:spPr/>
    </dgm:pt>
    <dgm:pt modelId="{D9C6C631-0B1A-4363-8C47-EC5DC29435FB}" type="pres">
      <dgm:prSet presAssocID="{CBF258E3-57ED-448F-BE4F-B1DD5BB031FA}" presName="textA" presStyleLbl="revTx" presStyleIdx="4" presStyleCnt="8">
        <dgm:presLayoutVars>
          <dgm:bulletEnabled val="1"/>
        </dgm:presLayoutVars>
      </dgm:prSet>
      <dgm:spPr/>
    </dgm:pt>
    <dgm:pt modelId="{956AB73D-39B2-4BE9-8046-47EBEE779D35}" type="pres">
      <dgm:prSet presAssocID="{CBF258E3-57ED-448F-BE4F-B1DD5BB031FA}" presName="circleA" presStyleLbl="node1" presStyleIdx="4" presStyleCnt="8"/>
      <dgm:spPr/>
    </dgm:pt>
    <dgm:pt modelId="{E50F7D70-E509-42A7-9A72-8B32D5EAB80C}" type="pres">
      <dgm:prSet presAssocID="{CBF258E3-57ED-448F-BE4F-B1DD5BB031FA}" presName="spaceA" presStyleCnt="0"/>
      <dgm:spPr/>
    </dgm:pt>
    <dgm:pt modelId="{0C7C36BC-8A27-45AE-98DC-6EF81DA97692}" type="pres">
      <dgm:prSet presAssocID="{5C1FD83B-37D0-41BF-9FD9-8F2EC56324E2}" presName="space" presStyleCnt="0"/>
      <dgm:spPr/>
    </dgm:pt>
    <dgm:pt modelId="{593F0252-198A-46D1-95DA-B004820090C1}" type="pres">
      <dgm:prSet presAssocID="{A3F6B0AB-34EF-4247-B24B-3FCCA47262B6}" presName="compositeB" presStyleCnt="0"/>
      <dgm:spPr/>
    </dgm:pt>
    <dgm:pt modelId="{7BE63F99-E9FC-46F2-818A-25D116D96483}" type="pres">
      <dgm:prSet presAssocID="{A3F6B0AB-34EF-4247-B24B-3FCCA47262B6}" presName="textB" presStyleLbl="revTx" presStyleIdx="5" presStyleCnt="8">
        <dgm:presLayoutVars>
          <dgm:bulletEnabled val="1"/>
        </dgm:presLayoutVars>
      </dgm:prSet>
      <dgm:spPr/>
    </dgm:pt>
    <dgm:pt modelId="{79ED8B72-361F-41E9-8826-F2174E70A188}" type="pres">
      <dgm:prSet presAssocID="{A3F6B0AB-34EF-4247-B24B-3FCCA47262B6}" presName="circleB" presStyleLbl="node1" presStyleIdx="5" presStyleCnt="8"/>
      <dgm:spPr/>
    </dgm:pt>
    <dgm:pt modelId="{9F5066DD-57DD-4331-8EFC-EDDEE74FBEBC}" type="pres">
      <dgm:prSet presAssocID="{A3F6B0AB-34EF-4247-B24B-3FCCA47262B6}" presName="spaceB" presStyleCnt="0"/>
      <dgm:spPr/>
    </dgm:pt>
    <dgm:pt modelId="{D6924D0B-564F-443C-835E-CE9EF8EDC389}" type="pres">
      <dgm:prSet presAssocID="{ADDDF483-C79D-4BA0-A50A-925DC2728853}" presName="space" presStyleCnt="0"/>
      <dgm:spPr/>
    </dgm:pt>
    <dgm:pt modelId="{59542A27-57E9-48AB-A395-B49846A0567D}" type="pres">
      <dgm:prSet presAssocID="{44679811-F31E-4FFB-BD11-845BFA299B76}" presName="compositeA" presStyleCnt="0"/>
      <dgm:spPr/>
    </dgm:pt>
    <dgm:pt modelId="{6C10023B-7221-4DB0-A5B9-9D91C08E5396}" type="pres">
      <dgm:prSet presAssocID="{44679811-F31E-4FFB-BD11-845BFA299B76}" presName="textA" presStyleLbl="revTx" presStyleIdx="6" presStyleCnt="8">
        <dgm:presLayoutVars>
          <dgm:bulletEnabled val="1"/>
        </dgm:presLayoutVars>
      </dgm:prSet>
      <dgm:spPr/>
    </dgm:pt>
    <dgm:pt modelId="{A432303B-50C9-4272-8A3A-78379AB5CB93}" type="pres">
      <dgm:prSet presAssocID="{44679811-F31E-4FFB-BD11-845BFA299B76}" presName="circleA" presStyleLbl="node1" presStyleIdx="6" presStyleCnt="8"/>
      <dgm:spPr/>
    </dgm:pt>
    <dgm:pt modelId="{AEFA7C6B-763A-49E1-9E2A-3A6C9AF735CB}" type="pres">
      <dgm:prSet presAssocID="{44679811-F31E-4FFB-BD11-845BFA299B76}" presName="spaceA" presStyleCnt="0"/>
      <dgm:spPr/>
    </dgm:pt>
    <dgm:pt modelId="{EB194F16-8915-4A02-AB30-C3AE098F0621}" type="pres">
      <dgm:prSet presAssocID="{9FD8A5AC-745C-4FD3-BC52-F63134A017BD}" presName="space" presStyleCnt="0"/>
      <dgm:spPr/>
    </dgm:pt>
    <dgm:pt modelId="{43C8B01E-0957-443A-8711-47CD4D98539B}" type="pres">
      <dgm:prSet presAssocID="{77D40674-A2AC-4579-A250-688F47F3357E}" presName="compositeB" presStyleCnt="0"/>
      <dgm:spPr/>
    </dgm:pt>
    <dgm:pt modelId="{FF27FECA-6C45-4F1C-9A78-A2BDC560A9FC}" type="pres">
      <dgm:prSet presAssocID="{77D40674-A2AC-4579-A250-688F47F3357E}" presName="textB" presStyleLbl="revTx" presStyleIdx="7" presStyleCnt="8">
        <dgm:presLayoutVars>
          <dgm:bulletEnabled val="1"/>
        </dgm:presLayoutVars>
      </dgm:prSet>
      <dgm:spPr/>
    </dgm:pt>
    <dgm:pt modelId="{6FE74E3B-AC11-4D85-852F-36609FAB6A59}" type="pres">
      <dgm:prSet presAssocID="{77D40674-A2AC-4579-A250-688F47F3357E}" presName="circleB" presStyleLbl="node1" presStyleIdx="7" presStyleCnt="8"/>
      <dgm:spPr/>
    </dgm:pt>
    <dgm:pt modelId="{EB8A9375-2AA1-48C3-BDF8-58B2E0EBDBBC}" type="pres">
      <dgm:prSet presAssocID="{77D40674-A2AC-4579-A250-688F47F3357E}" presName="spaceB" presStyleCnt="0"/>
      <dgm:spPr/>
    </dgm:pt>
  </dgm:ptLst>
  <dgm:cxnLst>
    <dgm:cxn modelId="{2221D203-80EF-44D9-9EC4-3204A09B5E5A}" type="presOf" srcId="{26C2D02F-112D-4415-97E6-974D0BC854BF}" destId="{994FFF1E-AC79-4B5D-A4FF-8BF869001E71}" srcOrd="0" destOrd="0" presId="urn:microsoft.com/office/officeart/2005/8/layout/hProcess11"/>
    <dgm:cxn modelId="{A7CCB711-2FC6-4CE1-9FE4-F19EA5F6EC1B}" srcId="{3E7249AD-7BD6-4A3D-8C14-4254B04C1BE3}" destId="{A3F6B0AB-34EF-4247-B24B-3FCCA47262B6}" srcOrd="5" destOrd="0" parTransId="{EBFE95B9-4079-426D-B661-F40F008A274F}" sibTransId="{ADDDF483-C79D-4BA0-A50A-925DC2728853}"/>
    <dgm:cxn modelId="{67103817-0FED-43CC-AC65-12E8A8C2C4EA}" srcId="{3E7249AD-7BD6-4A3D-8C14-4254B04C1BE3}" destId="{26C2D02F-112D-4415-97E6-974D0BC854BF}" srcOrd="3" destOrd="0" parTransId="{911272F1-AC15-472A-BAD9-8FE66EAA6343}" sibTransId="{8EFBA8AA-FFC4-406F-A10D-F688B541A79D}"/>
    <dgm:cxn modelId="{174CED62-BB91-40A3-BAEF-55F95F628302}" srcId="{3E7249AD-7BD6-4A3D-8C14-4254B04C1BE3}" destId="{7AE4937C-9666-4258-8E33-1A2272713B7B}" srcOrd="0" destOrd="0" parTransId="{E175BC43-A536-4278-AB85-11B67398A040}" sibTransId="{390CF95C-519E-4120-B9F6-F45103DCA884}"/>
    <dgm:cxn modelId="{E1F90343-47DB-43D3-B507-C318C39E464F}" type="presOf" srcId="{55D67C41-FB3D-492D-BF01-9BA4D2D4F177}" destId="{D5D6A62E-7C7B-4104-92A0-7F55CD0E7645}" srcOrd="0" destOrd="0" presId="urn:microsoft.com/office/officeart/2005/8/layout/hProcess11"/>
    <dgm:cxn modelId="{CC58C763-090B-4837-BB4E-0C284F63CE42}" type="presOf" srcId="{51F7A1DB-4C03-4D0E-8587-661E6A5D65AE}" destId="{C605B63E-2735-4424-9B6A-2A88452CE751}" srcOrd="0" destOrd="0" presId="urn:microsoft.com/office/officeart/2005/8/layout/hProcess11"/>
    <dgm:cxn modelId="{249B0646-5EC9-4C4B-BF87-463BBD6CE20B}" srcId="{3E7249AD-7BD6-4A3D-8C14-4254B04C1BE3}" destId="{51F7A1DB-4C03-4D0E-8587-661E6A5D65AE}" srcOrd="1" destOrd="0" parTransId="{ED66E8A0-6686-448F-8CE2-FDA313E64479}" sibTransId="{ACE36439-6744-47D0-98F9-66E3823435A8}"/>
    <dgm:cxn modelId="{3DF5124D-06A2-4FD3-B76A-63ED27AB5DC8}" srcId="{3E7249AD-7BD6-4A3D-8C14-4254B04C1BE3}" destId="{CBF258E3-57ED-448F-BE4F-B1DD5BB031FA}" srcOrd="4" destOrd="0" parTransId="{BD83D466-7D1D-4057-97EA-0E91034F44E8}" sibTransId="{5C1FD83B-37D0-41BF-9FD9-8F2EC56324E2}"/>
    <dgm:cxn modelId="{9FAB896E-691A-48DC-819B-9F9B446C78A5}" type="presOf" srcId="{A3F6B0AB-34EF-4247-B24B-3FCCA47262B6}" destId="{7BE63F99-E9FC-46F2-818A-25D116D96483}" srcOrd="0" destOrd="0" presId="urn:microsoft.com/office/officeart/2005/8/layout/hProcess11"/>
    <dgm:cxn modelId="{21F9BB6E-A9E7-4BAA-93AE-1D0E7459F21F}" type="presOf" srcId="{77D40674-A2AC-4579-A250-688F47F3357E}" destId="{FF27FECA-6C45-4F1C-9A78-A2BDC560A9FC}" srcOrd="0" destOrd="0" presId="urn:microsoft.com/office/officeart/2005/8/layout/hProcess11"/>
    <dgm:cxn modelId="{B5095996-3FD2-46D8-8CF1-E55E4FEC9B5C}" type="presOf" srcId="{7AE4937C-9666-4258-8E33-1A2272713B7B}" destId="{4608CBE4-9E4C-450E-BF86-A09C4CEEC549}" srcOrd="0" destOrd="0" presId="urn:microsoft.com/office/officeart/2005/8/layout/hProcess11"/>
    <dgm:cxn modelId="{A66BA69B-1811-4662-B8E5-8B2C5E929DF7}" type="presOf" srcId="{CBF258E3-57ED-448F-BE4F-B1DD5BB031FA}" destId="{D9C6C631-0B1A-4363-8C47-EC5DC29435FB}" srcOrd="0" destOrd="0" presId="urn:microsoft.com/office/officeart/2005/8/layout/hProcess11"/>
    <dgm:cxn modelId="{9AF83CA2-EA90-4CFC-B802-F3D7CF6473AB}" srcId="{3E7249AD-7BD6-4A3D-8C14-4254B04C1BE3}" destId="{44679811-F31E-4FFB-BD11-845BFA299B76}" srcOrd="6" destOrd="0" parTransId="{15BB9D41-FE09-4984-898C-833C15CD29C1}" sibTransId="{9FD8A5AC-745C-4FD3-BC52-F63134A017BD}"/>
    <dgm:cxn modelId="{7CFD9DBF-856A-4BD8-A2BF-9C1E32FC984A}" type="presOf" srcId="{44679811-F31E-4FFB-BD11-845BFA299B76}" destId="{6C10023B-7221-4DB0-A5B9-9D91C08E5396}" srcOrd="0" destOrd="0" presId="urn:microsoft.com/office/officeart/2005/8/layout/hProcess11"/>
    <dgm:cxn modelId="{A3B610CD-FC9E-4664-9B45-EE8EFC7D9886}" srcId="{3E7249AD-7BD6-4A3D-8C14-4254B04C1BE3}" destId="{77D40674-A2AC-4579-A250-688F47F3357E}" srcOrd="7" destOrd="0" parTransId="{518D3CA9-A407-4E57-90D2-83CAEBFE1FEB}" sibTransId="{94E93AE1-784B-4433-BDFD-D548B30D4EA1}"/>
    <dgm:cxn modelId="{99674AE5-9270-46AA-A1AF-365956C668CA}" type="presOf" srcId="{3E7249AD-7BD6-4A3D-8C14-4254B04C1BE3}" destId="{099B6093-3CCE-4FF6-93E3-AE01B3E6E7BA}" srcOrd="0" destOrd="0" presId="urn:microsoft.com/office/officeart/2005/8/layout/hProcess11"/>
    <dgm:cxn modelId="{BDA64FF0-3F00-4D19-A777-1D9D1D35B670}" srcId="{3E7249AD-7BD6-4A3D-8C14-4254B04C1BE3}" destId="{55D67C41-FB3D-492D-BF01-9BA4D2D4F177}" srcOrd="2" destOrd="0" parTransId="{3DB551A5-C8CB-45C8-8EC6-3BCD54A811A2}" sibTransId="{8C73471A-85A4-4D20-8AA4-E5657DE65850}"/>
    <dgm:cxn modelId="{96B635B8-71B0-4054-8991-09E2BEA5D8FB}" type="presParOf" srcId="{099B6093-3CCE-4FF6-93E3-AE01B3E6E7BA}" destId="{E7C9AB80-EF13-4627-B82D-8473B74F81A5}" srcOrd="0" destOrd="0" presId="urn:microsoft.com/office/officeart/2005/8/layout/hProcess11"/>
    <dgm:cxn modelId="{29E540FE-96F8-43AD-8676-60EBC1AB2831}" type="presParOf" srcId="{099B6093-3CCE-4FF6-93E3-AE01B3E6E7BA}" destId="{581446DF-7444-431C-B19C-3DA283E01AA3}" srcOrd="1" destOrd="0" presId="urn:microsoft.com/office/officeart/2005/8/layout/hProcess11"/>
    <dgm:cxn modelId="{AD9FB566-E318-4692-8A8D-C922F4F58D6D}" type="presParOf" srcId="{581446DF-7444-431C-B19C-3DA283E01AA3}" destId="{CA31A2B6-DA8B-4487-B65A-CDA4B365CA3C}" srcOrd="0" destOrd="0" presId="urn:microsoft.com/office/officeart/2005/8/layout/hProcess11"/>
    <dgm:cxn modelId="{A9548519-F8CD-4B85-9DD9-7BDD7CD39A03}" type="presParOf" srcId="{CA31A2B6-DA8B-4487-B65A-CDA4B365CA3C}" destId="{4608CBE4-9E4C-450E-BF86-A09C4CEEC549}" srcOrd="0" destOrd="0" presId="urn:microsoft.com/office/officeart/2005/8/layout/hProcess11"/>
    <dgm:cxn modelId="{EA815060-066F-4C54-9E27-42E203676209}" type="presParOf" srcId="{CA31A2B6-DA8B-4487-B65A-CDA4B365CA3C}" destId="{793991E5-4563-43D7-A47D-BA51612E53D1}" srcOrd="1" destOrd="0" presId="urn:microsoft.com/office/officeart/2005/8/layout/hProcess11"/>
    <dgm:cxn modelId="{708E4744-37A0-4655-9D04-4CD4DDBB99A0}" type="presParOf" srcId="{CA31A2B6-DA8B-4487-B65A-CDA4B365CA3C}" destId="{D10831C1-0948-46FB-A2D6-085C0A9FE932}" srcOrd="2" destOrd="0" presId="urn:microsoft.com/office/officeart/2005/8/layout/hProcess11"/>
    <dgm:cxn modelId="{0C49FBDD-8507-4727-84C7-07D484A4C11F}" type="presParOf" srcId="{581446DF-7444-431C-B19C-3DA283E01AA3}" destId="{F3E8AA1F-545C-484D-B7D2-F0EA0D5DAC6D}" srcOrd="1" destOrd="0" presId="urn:microsoft.com/office/officeart/2005/8/layout/hProcess11"/>
    <dgm:cxn modelId="{34713A97-DB43-49EE-8190-0F20DD70D288}" type="presParOf" srcId="{581446DF-7444-431C-B19C-3DA283E01AA3}" destId="{5C0B8780-F80B-4E4D-837C-A67504024DD1}" srcOrd="2" destOrd="0" presId="urn:microsoft.com/office/officeart/2005/8/layout/hProcess11"/>
    <dgm:cxn modelId="{22909F44-7C65-49AE-AFDD-00A1DF48B55E}" type="presParOf" srcId="{5C0B8780-F80B-4E4D-837C-A67504024DD1}" destId="{C605B63E-2735-4424-9B6A-2A88452CE751}" srcOrd="0" destOrd="0" presId="urn:microsoft.com/office/officeart/2005/8/layout/hProcess11"/>
    <dgm:cxn modelId="{67CCE0FE-977D-4366-B5DF-C7FBD56E949B}" type="presParOf" srcId="{5C0B8780-F80B-4E4D-837C-A67504024DD1}" destId="{1741DA55-FBD3-4ACA-9AC6-429C9F705E60}" srcOrd="1" destOrd="0" presId="urn:microsoft.com/office/officeart/2005/8/layout/hProcess11"/>
    <dgm:cxn modelId="{F4ECC879-679B-4C08-8D43-6929C453B6A0}" type="presParOf" srcId="{5C0B8780-F80B-4E4D-837C-A67504024DD1}" destId="{57AF478A-2C8D-4425-8563-36065B83D986}" srcOrd="2" destOrd="0" presId="urn:microsoft.com/office/officeart/2005/8/layout/hProcess11"/>
    <dgm:cxn modelId="{FAF297E6-3A7C-42A9-9848-7C35CB90D942}" type="presParOf" srcId="{581446DF-7444-431C-B19C-3DA283E01AA3}" destId="{FDBD8236-4A7F-4249-A768-8088C7235409}" srcOrd="3" destOrd="0" presId="urn:microsoft.com/office/officeart/2005/8/layout/hProcess11"/>
    <dgm:cxn modelId="{E445116A-D799-452E-B6E7-83A93BC029F3}" type="presParOf" srcId="{581446DF-7444-431C-B19C-3DA283E01AA3}" destId="{035F4139-BC8D-4AD4-97DD-A37475BA2FCA}" srcOrd="4" destOrd="0" presId="urn:microsoft.com/office/officeart/2005/8/layout/hProcess11"/>
    <dgm:cxn modelId="{DBC1E8A1-B570-46B6-9489-C7EBDC6C963E}" type="presParOf" srcId="{035F4139-BC8D-4AD4-97DD-A37475BA2FCA}" destId="{D5D6A62E-7C7B-4104-92A0-7F55CD0E7645}" srcOrd="0" destOrd="0" presId="urn:microsoft.com/office/officeart/2005/8/layout/hProcess11"/>
    <dgm:cxn modelId="{D23BC0A8-0930-416C-8DF6-AD065923AA02}" type="presParOf" srcId="{035F4139-BC8D-4AD4-97DD-A37475BA2FCA}" destId="{F4AA2DE8-2990-45A9-92BF-90E7DCD9B855}" srcOrd="1" destOrd="0" presId="urn:microsoft.com/office/officeart/2005/8/layout/hProcess11"/>
    <dgm:cxn modelId="{A1C73CFC-FE1B-4429-B731-80D88F459AAB}" type="presParOf" srcId="{035F4139-BC8D-4AD4-97DD-A37475BA2FCA}" destId="{F4005049-E52F-418C-BDB4-E6F84A420E46}" srcOrd="2" destOrd="0" presId="urn:microsoft.com/office/officeart/2005/8/layout/hProcess11"/>
    <dgm:cxn modelId="{E1DE9E29-52B9-47C1-A9FC-4857CF04032D}" type="presParOf" srcId="{581446DF-7444-431C-B19C-3DA283E01AA3}" destId="{C6F7F269-158D-49BF-B329-96FA6C385B57}" srcOrd="5" destOrd="0" presId="urn:microsoft.com/office/officeart/2005/8/layout/hProcess11"/>
    <dgm:cxn modelId="{C92D8DD6-982D-456F-85A6-7EECB0CB955C}" type="presParOf" srcId="{581446DF-7444-431C-B19C-3DA283E01AA3}" destId="{E3E2D8D3-E966-402E-8297-E9DAB7A64DB2}" srcOrd="6" destOrd="0" presId="urn:microsoft.com/office/officeart/2005/8/layout/hProcess11"/>
    <dgm:cxn modelId="{89741DE2-E7BF-4E65-8FA6-9D98BD2185A0}" type="presParOf" srcId="{E3E2D8D3-E966-402E-8297-E9DAB7A64DB2}" destId="{994FFF1E-AC79-4B5D-A4FF-8BF869001E71}" srcOrd="0" destOrd="0" presId="urn:microsoft.com/office/officeart/2005/8/layout/hProcess11"/>
    <dgm:cxn modelId="{72726183-A6F4-4D66-BAC0-D1DBBE8EDCFC}" type="presParOf" srcId="{E3E2D8D3-E966-402E-8297-E9DAB7A64DB2}" destId="{13373D52-B377-41BE-8F6C-F391443C3C82}" srcOrd="1" destOrd="0" presId="urn:microsoft.com/office/officeart/2005/8/layout/hProcess11"/>
    <dgm:cxn modelId="{D71B815C-40EC-4F0B-A9F0-B4A7243A800F}" type="presParOf" srcId="{E3E2D8D3-E966-402E-8297-E9DAB7A64DB2}" destId="{F4F4BA4D-F23A-47A7-80B2-067C98946DBC}" srcOrd="2" destOrd="0" presId="urn:microsoft.com/office/officeart/2005/8/layout/hProcess11"/>
    <dgm:cxn modelId="{16DB370A-82DC-422F-9B0F-6C31CFBCD26B}" type="presParOf" srcId="{581446DF-7444-431C-B19C-3DA283E01AA3}" destId="{4BFEEC85-B056-4ED6-B1A1-253247819AEA}" srcOrd="7" destOrd="0" presId="urn:microsoft.com/office/officeart/2005/8/layout/hProcess11"/>
    <dgm:cxn modelId="{630C90CE-5392-4CDA-A2D6-F595E3D7EEF2}" type="presParOf" srcId="{581446DF-7444-431C-B19C-3DA283E01AA3}" destId="{575CBE1F-7D3B-4DA9-9D51-3A6013570C7F}" srcOrd="8" destOrd="0" presId="urn:microsoft.com/office/officeart/2005/8/layout/hProcess11"/>
    <dgm:cxn modelId="{75942EC6-5789-4D3A-9EE0-A3E101433712}" type="presParOf" srcId="{575CBE1F-7D3B-4DA9-9D51-3A6013570C7F}" destId="{D9C6C631-0B1A-4363-8C47-EC5DC29435FB}" srcOrd="0" destOrd="0" presId="urn:microsoft.com/office/officeart/2005/8/layout/hProcess11"/>
    <dgm:cxn modelId="{D56B0202-BEAF-4A91-9086-1587DAC9C146}" type="presParOf" srcId="{575CBE1F-7D3B-4DA9-9D51-3A6013570C7F}" destId="{956AB73D-39B2-4BE9-8046-47EBEE779D35}" srcOrd="1" destOrd="0" presId="urn:microsoft.com/office/officeart/2005/8/layout/hProcess11"/>
    <dgm:cxn modelId="{FCA20A0E-183C-4E88-9870-5AC254F6711A}" type="presParOf" srcId="{575CBE1F-7D3B-4DA9-9D51-3A6013570C7F}" destId="{E50F7D70-E509-42A7-9A72-8B32D5EAB80C}" srcOrd="2" destOrd="0" presId="urn:microsoft.com/office/officeart/2005/8/layout/hProcess11"/>
    <dgm:cxn modelId="{08758FF1-5717-42F3-9C9B-75AABE35AB23}" type="presParOf" srcId="{581446DF-7444-431C-B19C-3DA283E01AA3}" destId="{0C7C36BC-8A27-45AE-98DC-6EF81DA97692}" srcOrd="9" destOrd="0" presId="urn:microsoft.com/office/officeart/2005/8/layout/hProcess11"/>
    <dgm:cxn modelId="{5F6D64A2-B79F-448C-B147-4A4D6D584738}" type="presParOf" srcId="{581446DF-7444-431C-B19C-3DA283E01AA3}" destId="{593F0252-198A-46D1-95DA-B004820090C1}" srcOrd="10" destOrd="0" presId="urn:microsoft.com/office/officeart/2005/8/layout/hProcess11"/>
    <dgm:cxn modelId="{041D8481-22E6-4BBC-A5AB-12E60EC2DBBF}" type="presParOf" srcId="{593F0252-198A-46D1-95DA-B004820090C1}" destId="{7BE63F99-E9FC-46F2-818A-25D116D96483}" srcOrd="0" destOrd="0" presId="urn:microsoft.com/office/officeart/2005/8/layout/hProcess11"/>
    <dgm:cxn modelId="{42180F7A-5E66-4D53-99E9-EBB37D50B715}" type="presParOf" srcId="{593F0252-198A-46D1-95DA-B004820090C1}" destId="{79ED8B72-361F-41E9-8826-F2174E70A188}" srcOrd="1" destOrd="0" presId="urn:microsoft.com/office/officeart/2005/8/layout/hProcess11"/>
    <dgm:cxn modelId="{0DAA2DC2-1165-4E77-A83F-503527B95A09}" type="presParOf" srcId="{593F0252-198A-46D1-95DA-B004820090C1}" destId="{9F5066DD-57DD-4331-8EFC-EDDEE74FBEBC}" srcOrd="2" destOrd="0" presId="urn:microsoft.com/office/officeart/2005/8/layout/hProcess11"/>
    <dgm:cxn modelId="{65CFF496-7637-405F-AF7C-DA5DEF4BC291}" type="presParOf" srcId="{581446DF-7444-431C-B19C-3DA283E01AA3}" destId="{D6924D0B-564F-443C-835E-CE9EF8EDC389}" srcOrd="11" destOrd="0" presId="urn:microsoft.com/office/officeart/2005/8/layout/hProcess11"/>
    <dgm:cxn modelId="{7FD1AC04-5E82-4D78-8216-8CB1F77963A1}" type="presParOf" srcId="{581446DF-7444-431C-B19C-3DA283E01AA3}" destId="{59542A27-57E9-48AB-A395-B49846A0567D}" srcOrd="12" destOrd="0" presId="urn:microsoft.com/office/officeart/2005/8/layout/hProcess11"/>
    <dgm:cxn modelId="{F2A6FAD8-5515-41BC-803A-9FF0F33E923C}" type="presParOf" srcId="{59542A27-57E9-48AB-A395-B49846A0567D}" destId="{6C10023B-7221-4DB0-A5B9-9D91C08E5396}" srcOrd="0" destOrd="0" presId="urn:microsoft.com/office/officeart/2005/8/layout/hProcess11"/>
    <dgm:cxn modelId="{310DDFE9-58FB-4854-97AC-1F99BF9137BC}" type="presParOf" srcId="{59542A27-57E9-48AB-A395-B49846A0567D}" destId="{A432303B-50C9-4272-8A3A-78379AB5CB93}" srcOrd="1" destOrd="0" presId="urn:microsoft.com/office/officeart/2005/8/layout/hProcess11"/>
    <dgm:cxn modelId="{5A1BEEB0-4860-4D03-8372-7E9BA5EC5F89}" type="presParOf" srcId="{59542A27-57E9-48AB-A395-B49846A0567D}" destId="{AEFA7C6B-763A-49E1-9E2A-3A6C9AF735CB}" srcOrd="2" destOrd="0" presId="urn:microsoft.com/office/officeart/2005/8/layout/hProcess11"/>
    <dgm:cxn modelId="{545C75F6-A052-410B-B2FB-38CE48562C3E}" type="presParOf" srcId="{581446DF-7444-431C-B19C-3DA283E01AA3}" destId="{EB194F16-8915-4A02-AB30-C3AE098F0621}" srcOrd="13" destOrd="0" presId="urn:microsoft.com/office/officeart/2005/8/layout/hProcess11"/>
    <dgm:cxn modelId="{754FD842-D870-4A65-BA12-39109AE17B54}" type="presParOf" srcId="{581446DF-7444-431C-B19C-3DA283E01AA3}" destId="{43C8B01E-0957-443A-8711-47CD4D98539B}" srcOrd="14" destOrd="0" presId="urn:microsoft.com/office/officeart/2005/8/layout/hProcess11"/>
    <dgm:cxn modelId="{125F22CC-C2E3-4147-BD37-6B13B3507929}" type="presParOf" srcId="{43C8B01E-0957-443A-8711-47CD4D98539B}" destId="{FF27FECA-6C45-4F1C-9A78-A2BDC560A9FC}" srcOrd="0" destOrd="0" presId="urn:microsoft.com/office/officeart/2005/8/layout/hProcess11"/>
    <dgm:cxn modelId="{AAB9A68E-91CE-4FAD-9BC0-EBDBFCB06BA6}" type="presParOf" srcId="{43C8B01E-0957-443A-8711-47CD4D98539B}" destId="{6FE74E3B-AC11-4D85-852F-36609FAB6A59}" srcOrd="1" destOrd="0" presId="urn:microsoft.com/office/officeart/2005/8/layout/hProcess11"/>
    <dgm:cxn modelId="{05A8909F-CA96-4B01-B4B9-D36DC5895419}" type="presParOf" srcId="{43C8B01E-0957-443A-8711-47CD4D98539B}" destId="{EB8A9375-2AA1-48C3-BDF8-58B2E0EBDBB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51C00-98EC-4534-B02D-6A97DFED1813}">
      <dsp:nvSpPr>
        <dsp:cNvPr id="0" name=""/>
        <dsp:cNvSpPr/>
      </dsp:nvSpPr>
      <dsp:spPr>
        <a:xfrm>
          <a:off x="487" y="1619458"/>
          <a:ext cx="3173376" cy="261737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50" kern="1200" dirty="0"/>
            <a:t>Vendor had features to take data from local to cloud  and execute the data science models, But the team was looking more than the feature</a:t>
          </a: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50" kern="1200" dirty="0"/>
            <a:t>Syngenta cloud-sec ops team highlighted key Issues which the vendor could not overcome</a:t>
          </a:r>
        </a:p>
      </dsp:txBody>
      <dsp:txXfrm>
        <a:off x="60720" y="1679691"/>
        <a:ext cx="3052910" cy="1936040"/>
      </dsp:txXfrm>
    </dsp:sp>
    <dsp:sp modelId="{2E3C848C-2BB6-4CCF-A9BB-96B3E084BDE2}">
      <dsp:nvSpPr>
        <dsp:cNvPr id="0" name=""/>
        <dsp:cNvSpPr/>
      </dsp:nvSpPr>
      <dsp:spPr>
        <a:xfrm>
          <a:off x="1808039" y="2189335"/>
          <a:ext cx="3509782" cy="3509782"/>
        </a:xfrm>
        <a:prstGeom prst="leftCircularArrow">
          <a:avLst>
            <a:gd name="adj1" fmla="val 3176"/>
            <a:gd name="adj2" fmla="val 391099"/>
            <a:gd name="adj3" fmla="val 2280224"/>
            <a:gd name="adj4" fmla="val 9138103"/>
            <a:gd name="adj5" fmla="val 37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D82E65-005A-4FF9-B2FC-BEDFC0BFFFDA}">
      <dsp:nvSpPr>
        <dsp:cNvPr id="0" name=""/>
        <dsp:cNvSpPr/>
      </dsp:nvSpPr>
      <dsp:spPr>
        <a:xfrm>
          <a:off x="1004303" y="3769870"/>
          <a:ext cx="2223535" cy="933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October 2018 – April 2019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Syngenta – Cazena Engagement</a:t>
          </a:r>
        </a:p>
      </dsp:txBody>
      <dsp:txXfrm>
        <a:off x="1031657" y="3797224"/>
        <a:ext cx="2168827" cy="879211"/>
      </dsp:txXfrm>
    </dsp:sp>
    <dsp:sp modelId="{5930C28E-E252-4554-ADA0-4FE002C2013E}">
      <dsp:nvSpPr>
        <dsp:cNvPr id="0" name=""/>
        <dsp:cNvSpPr/>
      </dsp:nvSpPr>
      <dsp:spPr>
        <a:xfrm>
          <a:off x="4057338" y="1619458"/>
          <a:ext cx="3173376" cy="261737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50" kern="1200" dirty="0"/>
            <a:t>Build our own Platform in the cloud(AWS)</a:t>
          </a: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50" kern="1200" dirty="0"/>
            <a:t>Multi tenant Jupyter Hub established on AWS EC2 with GPU support</a:t>
          </a: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50" kern="1200" dirty="0"/>
            <a:t>Preetam acting as a Shadow team member to John C (June – September)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4117571" y="2240556"/>
        <a:ext cx="3052910" cy="1936040"/>
      </dsp:txXfrm>
    </dsp:sp>
    <dsp:sp modelId="{7967DA62-727B-41C4-A9BD-EA1E145E35AA}">
      <dsp:nvSpPr>
        <dsp:cNvPr id="0" name=""/>
        <dsp:cNvSpPr/>
      </dsp:nvSpPr>
      <dsp:spPr>
        <a:xfrm>
          <a:off x="5841557" y="60105"/>
          <a:ext cx="3915478" cy="3915478"/>
        </a:xfrm>
        <a:prstGeom prst="circularArrow">
          <a:avLst>
            <a:gd name="adj1" fmla="val 2847"/>
            <a:gd name="adj2" fmla="val 347873"/>
            <a:gd name="adj3" fmla="val 19363355"/>
            <a:gd name="adj4" fmla="val 12462250"/>
            <a:gd name="adj5" fmla="val 33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BEC50A-54FC-47D1-B190-727FDE0E64C6}">
      <dsp:nvSpPr>
        <dsp:cNvPr id="0" name=""/>
        <dsp:cNvSpPr/>
      </dsp:nvSpPr>
      <dsp:spPr>
        <a:xfrm>
          <a:off x="4864602" y="1163827"/>
          <a:ext cx="2616639" cy="91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May 2019 – September 2019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Science </a:t>
          </a:r>
          <a:r>
            <a:rPr lang="en-US" sz="1400" kern="1200"/>
            <a:t>Team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Our Own </a:t>
          </a:r>
          <a:r>
            <a:rPr lang="en-US" sz="1400" kern="1200" dirty="0"/>
            <a:t>Platform </a:t>
          </a:r>
        </a:p>
      </dsp:txBody>
      <dsp:txXfrm>
        <a:off x="4891292" y="1190517"/>
        <a:ext cx="2563259" cy="857880"/>
      </dsp:txXfrm>
    </dsp:sp>
    <dsp:sp modelId="{D5143006-E15C-4063-B65D-25437B8A87C8}">
      <dsp:nvSpPr>
        <dsp:cNvPr id="0" name=""/>
        <dsp:cNvSpPr/>
      </dsp:nvSpPr>
      <dsp:spPr>
        <a:xfrm>
          <a:off x="8114189" y="1619458"/>
          <a:ext cx="3173376" cy="261737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50" kern="1200" dirty="0"/>
            <a:t>Transitioned to primary ownership</a:t>
          </a: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50" kern="1200" dirty="0"/>
            <a:t>Understood the MVP platform strengths and weakness</a:t>
          </a: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50" kern="1200" dirty="0"/>
            <a:t>Documented the requirement after interviewing various stake holders</a:t>
          </a: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50" kern="1200" dirty="0"/>
            <a:t>Proof Evaluation w.r.t Scalability (Sage maker) , Orchestration(airflow) , Model Monitoring (</a:t>
          </a:r>
          <a:r>
            <a:rPr lang="en-US" sz="1350" kern="1200" dirty="0" err="1"/>
            <a:t>databricks</a:t>
          </a:r>
          <a:r>
            <a:rPr lang="en-US" sz="1350" kern="1200" dirty="0"/>
            <a:t>- </a:t>
          </a:r>
          <a:r>
            <a:rPr lang="en-US" sz="1350" kern="1200" dirty="0" err="1"/>
            <a:t>mlflow</a:t>
          </a:r>
          <a:r>
            <a:rPr lang="en-US" sz="1350" kern="1200" dirty="0"/>
            <a:t>) , Packaging and Versioning in progress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8174422" y="1679691"/>
        <a:ext cx="3052910" cy="1936040"/>
      </dsp:txXfrm>
    </dsp:sp>
    <dsp:sp modelId="{70B237D0-31C0-4374-9A06-55AB59DF7821}">
      <dsp:nvSpPr>
        <dsp:cNvPr id="0" name=""/>
        <dsp:cNvSpPr/>
      </dsp:nvSpPr>
      <dsp:spPr>
        <a:xfrm>
          <a:off x="9239863" y="3852165"/>
          <a:ext cx="1979820" cy="769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October – Till date</a:t>
          </a:r>
        </a:p>
      </dsp:txBody>
      <dsp:txXfrm>
        <a:off x="9262396" y="3874698"/>
        <a:ext cx="1934754" cy="724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440A5-43E4-4246-A8FB-84CD78E47193}">
      <dsp:nvSpPr>
        <dsp:cNvPr id="0" name=""/>
        <dsp:cNvSpPr/>
      </dsp:nvSpPr>
      <dsp:spPr>
        <a:xfrm>
          <a:off x="2160483" y="0"/>
          <a:ext cx="6353129" cy="533571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2A0E7-674F-4528-8880-1CC80BF47498}">
      <dsp:nvSpPr>
        <dsp:cNvPr id="0" name=""/>
        <dsp:cNvSpPr/>
      </dsp:nvSpPr>
      <dsp:spPr>
        <a:xfrm>
          <a:off x="3016011" y="346821"/>
          <a:ext cx="2134286" cy="213428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# Key Users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D&amp;A  Data Science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(Harish Kingre) -4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Seeds R&amp;D IT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( Bill Bruttle) -3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+  2 (Still to on-board)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D&amp;A Data Delivery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(Smart Mart)  –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</dsp:txBody>
      <dsp:txXfrm>
        <a:off x="3120198" y="451008"/>
        <a:ext cx="1925912" cy="1925912"/>
      </dsp:txXfrm>
    </dsp:sp>
    <dsp:sp modelId="{F9B7F654-DED6-44F1-BE80-BAE3730347C9}">
      <dsp:nvSpPr>
        <dsp:cNvPr id="0" name=""/>
        <dsp:cNvSpPr/>
      </dsp:nvSpPr>
      <dsp:spPr>
        <a:xfrm>
          <a:off x="5523798" y="346821"/>
          <a:ext cx="2134286" cy="2134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# Key </a:t>
          </a:r>
          <a:r>
            <a:rPr lang="en-US" sz="1800" kern="1200" dirty="0"/>
            <a:t>Use cases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D&amp;A  Data Science</a:t>
          </a:r>
          <a:endParaRPr lang="en-GB" sz="700" b="1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CP Demand Sensing Scenario Planning Tool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IBP Enhancement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Functional Expenses</a:t>
          </a:r>
          <a:endParaRPr lang="en-GB" sz="105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Seeds R&amp;D</a:t>
          </a:r>
          <a:r>
            <a:rPr lang="en-US" sz="1050" kern="1200" dirty="0"/>
            <a:t> (Pegasus/Data lake integration)</a:t>
          </a:r>
          <a:endParaRPr lang="en-US" sz="18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50" kern="1200" dirty="0"/>
        </a:p>
      </dsp:txBody>
      <dsp:txXfrm>
        <a:off x="5627985" y="451008"/>
        <a:ext cx="1925912" cy="1925912"/>
      </dsp:txXfrm>
    </dsp:sp>
    <dsp:sp modelId="{14086DEE-7050-4946-BFCD-6DC30789175B}">
      <dsp:nvSpPr>
        <dsp:cNvPr id="0" name=""/>
        <dsp:cNvSpPr/>
      </dsp:nvSpPr>
      <dsp:spPr>
        <a:xfrm>
          <a:off x="3016011" y="2854607"/>
          <a:ext cx="2134286" cy="213428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# </a:t>
          </a: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Data Platform Operations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JIRA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(Last Quarter)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12</a:t>
          </a:r>
        </a:p>
      </dsp:txBody>
      <dsp:txXfrm>
        <a:off x="3120198" y="2958794"/>
        <a:ext cx="1925912" cy="1925912"/>
      </dsp:txXfrm>
    </dsp:sp>
    <dsp:sp modelId="{CBC76FEF-43D6-44DB-8ABD-8B374DE58134}">
      <dsp:nvSpPr>
        <dsp:cNvPr id="0" name=""/>
        <dsp:cNvSpPr/>
      </dsp:nvSpPr>
      <dsp:spPr>
        <a:xfrm>
          <a:off x="5523798" y="2854607"/>
          <a:ext cx="2134286" cy="2134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Downtime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 Last Quarter)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Zero</a:t>
          </a:r>
          <a:endParaRPr lang="en-US" sz="2000" kern="1200" dirty="0"/>
        </a:p>
      </dsp:txBody>
      <dsp:txXfrm>
        <a:off x="5627985" y="2958794"/>
        <a:ext cx="1925912" cy="1925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9AB80-EF13-4627-B82D-8473B74F81A5}">
      <dsp:nvSpPr>
        <dsp:cNvPr id="0" name=""/>
        <dsp:cNvSpPr/>
      </dsp:nvSpPr>
      <dsp:spPr>
        <a:xfrm>
          <a:off x="0" y="1638503"/>
          <a:ext cx="10978938" cy="2184670"/>
        </a:xfrm>
        <a:prstGeom prst="notchedRightArrow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4608CBE4-9E4C-450E-BF86-A09C4CEEC549}">
      <dsp:nvSpPr>
        <dsp:cNvPr id="0" name=""/>
        <dsp:cNvSpPr/>
      </dsp:nvSpPr>
      <dsp:spPr>
        <a:xfrm>
          <a:off x="2441" y="0"/>
          <a:ext cx="1374205" cy="218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 Discoverable </a:t>
          </a:r>
          <a:r>
            <a:rPr lang="en-US" sz="1000" kern="1200" dirty="0"/>
            <a:t>- </a:t>
          </a:r>
          <a:r>
            <a:rPr lang="en-US" sz="1100" kern="1200" dirty="0"/>
            <a:t>Ability to query data catalog (currently only glue not Altaian)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Accessible</a:t>
          </a:r>
          <a:r>
            <a:rPr lang="en-US" sz="1100" kern="1200" dirty="0"/>
            <a:t>-</a:t>
          </a:r>
          <a:r>
            <a:rPr lang="en-US" sz="1200" kern="1200" dirty="0"/>
            <a:t>  </a:t>
          </a:r>
          <a:r>
            <a:rPr lang="en-US" sz="1100" kern="1200" dirty="0"/>
            <a:t>Ability to connect with varied data sources without any Firewall constrains</a:t>
          </a:r>
          <a:endParaRPr lang="en-US" sz="900" kern="1200" dirty="0"/>
        </a:p>
      </dsp:txBody>
      <dsp:txXfrm>
        <a:off x="2441" y="0"/>
        <a:ext cx="1374205" cy="2184670"/>
      </dsp:txXfrm>
    </dsp:sp>
    <dsp:sp modelId="{793991E5-4563-43D7-A47D-BA51612E53D1}">
      <dsp:nvSpPr>
        <dsp:cNvPr id="0" name=""/>
        <dsp:cNvSpPr/>
      </dsp:nvSpPr>
      <dsp:spPr>
        <a:xfrm>
          <a:off x="416460" y="2457754"/>
          <a:ext cx="546167" cy="54616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05B63E-2735-4424-9B6A-2A88452CE751}">
      <dsp:nvSpPr>
        <dsp:cNvPr id="0" name=""/>
        <dsp:cNvSpPr/>
      </dsp:nvSpPr>
      <dsp:spPr>
        <a:xfrm>
          <a:off x="1434483" y="3277006"/>
          <a:ext cx="1156728" cy="218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Version Control and Artefact Repositories</a:t>
          </a:r>
        </a:p>
      </dsp:txBody>
      <dsp:txXfrm>
        <a:off x="1434483" y="3277006"/>
        <a:ext cx="1156728" cy="2184670"/>
      </dsp:txXfrm>
    </dsp:sp>
    <dsp:sp modelId="{1741DA55-FBD3-4ACA-9AC6-429C9F705E60}">
      <dsp:nvSpPr>
        <dsp:cNvPr id="0" name=""/>
        <dsp:cNvSpPr/>
      </dsp:nvSpPr>
      <dsp:spPr>
        <a:xfrm>
          <a:off x="1739763" y="2457754"/>
          <a:ext cx="546167" cy="5461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D6A62E-7C7B-4104-92A0-7F55CD0E7645}">
      <dsp:nvSpPr>
        <dsp:cNvPr id="0" name=""/>
        <dsp:cNvSpPr/>
      </dsp:nvSpPr>
      <dsp:spPr>
        <a:xfrm>
          <a:off x="2649048" y="0"/>
          <a:ext cx="1156728" cy="218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Continuous Delivery Orchestration of Pipelines</a:t>
          </a:r>
        </a:p>
      </dsp:txBody>
      <dsp:txXfrm>
        <a:off x="2649048" y="0"/>
        <a:ext cx="1156728" cy="2184670"/>
      </dsp:txXfrm>
    </dsp:sp>
    <dsp:sp modelId="{F4AA2DE8-2990-45A9-92BF-90E7DCD9B855}">
      <dsp:nvSpPr>
        <dsp:cNvPr id="0" name=""/>
        <dsp:cNvSpPr/>
      </dsp:nvSpPr>
      <dsp:spPr>
        <a:xfrm>
          <a:off x="2954328" y="2457754"/>
          <a:ext cx="546167" cy="54616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4FFF1E-AC79-4B5D-A4FF-8BF869001E71}">
      <dsp:nvSpPr>
        <dsp:cNvPr id="0" name=""/>
        <dsp:cNvSpPr/>
      </dsp:nvSpPr>
      <dsp:spPr>
        <a:xfrm>
          <a:off x="3863613" y="3277006"/>
          <a:ext cx="1156728" cy="218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Secured Connection with Databases/  Data lake’s</a:t>
          </a:r>
        </a:p>
      </dsp:txBody>
      <dsp:txXfrm>
        <a:off x="3863613" y="3277006"/>
        <a:ext cx="1156728" cy="2184670"/>
      </dsp:txXfrm>
    </dsp:sp>
    <dsp:sp modelId="{13373D52-B377-41BE-8F6C-F391443C3C82}">
      <dsp:nvSpPr>
        <dsp:cNvPr id="0" name=""/>
        <dsp:cNvSpPr/>
      </dsp:nvSpPr>
      <dsp:spPr>
        <a:xfrm>
          <a:off x="4168893" y="2457754"/>
          <a:ext cx="546167" cy="54616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C6C631-0B1A-4363-8C47-EC5DC29435FB}">
      <dsp:nvSpPr>
        <dsp:cNvPr id="0" name=""/>
        <dsp:cNvSpPr/>
      </dsp:nvSpPr>
      <dsp:spPr>
        <a:xfrm>
          <a:off x="5078178" y="0"/>
          <a:ext cx="1156728" cy="218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Infrastructure for multiple environments and experiments</a:t>
          </a:r>
        </a:p>
      </dsp:txBody>
      <dsp:txXfrm>
        <a:off x="5078178" y="0"/>
        <a:ext cx="1156728" cy="2184670"/>
      </dsp:txXfrm>
    </dsp:sp>
    <dsp:sp modelId="{956AB73D-39B2-4BE9-8046-47EBEE779D35}">
      <dsp:nvSpPr>
        <dsp:cNvPr id="0" name=""/>
        <dsp:cNvSpPr/>
      </dsp:nvSpPr>
      <dsp:spPr>
        <a:xfrm>
          <a:off x="5383459" y="2457754"/>
          <a:ext cx="546167" cy="54616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E63F99-E9FC-46F2-818A-25D116D96483}">
      <dsp:nvSpPr>
        <dsp:cNvPr id="0" name=""/>
        <dsp:cNvSpPr/>
      </dsp:nvSpPr>
      <dsp:spPr>
        <a:xfrm>
          <a:off x="6292743" y="3277006"/>
          <a:ext cx="1156728" cy="218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Tracking Experiments and Deployment</a:t>
          </a:r>
        </a:p>
      </dsp:txBody>
      <dsp:txXfrm>
        <a:off x="6292743" y="3277006"/>
        <a:ext cx="1156728" cy="2184670"/>
      </dsp:txXfrm>
    </dsp:sp>
    <dsp:sp modelId="{79ED8B72-361F-41E9-8826-F2174E70A188}">
      <dsp:nvSpPr>
        <dsp:cNvPr id="0" name=""/>
        <dsp:cNvSpPr/>
      </dsp:nvSpPr>
      <dsp:spPr>
        <a:xfrm>
          <a:off x="6598024" y="2457754"/>
          <a:ext cx="546167" cy="54616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10023B-7221-4DB0-A5B9-9D91C08E5396}">
      <dsp:nvSpPr>
        <dsp:cNvPr id="0" name=""/>
        <dsp:cNvSpPr/>
      </dsp:nvSpPr>
      <dsp:spPr>
        <a:xfrm>
          <a:off x="7507308" y="0"/>
          <a:ext cx="1156728" cy="218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Scaling</a:t>
          </a:r>
        </a:p>
      </dsp:txBody>
      <dsp:txXfrm>
        <a:off x="7507308" y="0"/>
        <a:ext cx="1156728" cy="2184670"/>
      </dsp:txXfrm>
    </dsp:sp>
    <dsp:sp modelId="{A432303B-50C9-4272-8A3A-78379AB5CB93}">
      <dsp:nvSpPr>
        <dsp:cNvPr id="0" name=""/>
        <dsp:cNvSpPr/>
      </dsp:nvSpPr>
      <dsp:spPr>
        <a:xfrm>
          <a:off x="7812589" y="2457754"/>
          <a:ext cx="546167" cy="54616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27FECA-6C45-4F1C-9A78-A2BDC560A9FC}">
      <dsp:nvSpPr>
        <dsp:cNvPr id="0" name=""/>
        <dsp:cNvSpPr/>
      </dsp:nvSpPr>
      <dsp:spPr>
        <a:xfrm>
          <a:off x="8721873" y="3277006"/>
          <a:ext cx="1156728" cy="218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Monitoring and Observability</a:t>
          </a:r>
        </a:p>
      </dsp:txBody>
      <dsp:txXfrm>
        <a:off x="8721873" y="3277006"/>
        <a:ext cx="1156728" cy="2184670"/>
      </dsp:txXfrm>
    </dsp:sp>
    <dsp:sp modelId="{6FE74E3B-AC11-4D85-852F-36609FAB6A59}">
      <dsp:nvSpPr>
        <dsp:cNvPr id="0" name=""/>
        <dsp:cNvSpPr/>
      </dsp:nvSpPr>
      <dsp:spPr>
        <a:xfrm>
          <a:off x="9027154" y="2457754"/>
          <a:ext cx="546167" cy="54616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A13AF-E72B-4483-A63F-7471E5C4D026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C33C2-DA15-4BA0-BCC1-2DEE49D8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A48D2-05E1-427F-86AE-0CBA5B27E11C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7/18/2019</a:t>
            </a:r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5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5773840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9421105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6491631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1902653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2495919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1446127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2516429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45418566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10379080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9227961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6781611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US" dirty="0">
                <a:solidFill>
                  <a:srgbClr val="626469"/>
                </a:solidFill>
              </a:rPr>
              <a:t>Classification: INTERNAL USE ONLY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>
                <a:solidFill>
                  <a:srgbClr val="62646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626469"/>
                </a:solidFill>
              </a:rPr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170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hf sldNum="0" hdr="0"/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12.png"/><Relationship Id="rId26" Type="http://schemas.openxmlformats.org/officeDocument/2006/relationships/image" Target="../media/image42.png"/><Relationship Id="rId3" Type="http://schemas.openxmlformats.org/officeDocument/2006/relationships/image" Target="../media/image22.png"/><Relationship Id="rId21" Type="http://schemas.openxmlformats.org/officeDocument/2006/relationships/image" Target="../media/image38.jpe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35.png"/><Relationship Id="rId25" Type="http://schemas.openxmlformats.org/officeDocument/2006/relationships/image" Target="../media/image41.png"/><Relationship Id="rId2" Type="http://schemas.openxmlformats.org/officeDocument/2006/relationships/image" Target="../media/image21.jpeg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18.png"/><Relationship Id="rId5" Type="http://schemas.openxmlformats.org/officeDocument/2006/relationships/image" Target="../media/image24.png"/><Relationship Id="rId15" Type="http://schemas.openxmlformats.org/officeDocument/2006/relationships/image" Target="../media/image16.png"/><Relationship Id="rId23" Type="http://schemas.openxmlformats.org/officeDocument/2006/relationships/image" Target="../media/image40.png"/><Relationship Id="rId28" Type="http://schemas.openxmlformats.org/officeDocument/2006/relationships/image" Target="../media/image43.png"/><Relationship Id="rId10" Type="http://schemas.openxmlformats.org/officeDocument/2006/relationships/image" Target="../media/image29.png"/><Relationship Id="rId19" Type="http://schemas.openxmlformats.org/officeDocument/2006/relationships/image" Target="../media/image36.png"/><Relationship Id="rId31" Type="http://schemas.openxmlformats.org/officeDocument/2006/relationships/image" Target="../media/image46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39.png"/><Relationship Id="rId27" Type="http://schemas.openxmlformats.org/officeDocument/2006/relationships/image" Target="../media/image17.png"/><Relationship Id="rId30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>
          <a:xfrm>
            <a:off x="923545" y="5927726"/>
            <a:ext cx="5498258" cy="549275"/>
          </a:xfrm>
        </p:spPr>
        <p:txBody>
          <a:bodyPr/>
          <a:lstStyle/>
          <a:p>
            <a:r>
              <a:rPr lang="de-CH" b="1" dirty="0"/>
              <a:t>Deck – Preetam Balijepalli </a:t>
            </a:r>
          </a:p>
          <a:p>
            <a:r>
              <a:rPr lang="en-US" b="1" dirty="0"/>
              <a:t>December 2019</a:t>
            </a:r>
            <a:endParaRPr lang="de-CH" b="1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>
          <a:xfrm>
            <a:off x="2211388" y="4035427"/>
            <a:ext cx="7999412" cy="792606"/>
          </a:xfrm>
        </p:spPr>
        <p:txBody>
          <a:bodyPr/>
          <a:lstStyle/>
          <a:p>
            <a:r>
              <a:rPr lang="de-CH" dirty="0"/>
              <a:t>Data Science Sandbox/Platform - MVP</a:t>
            </a:r>
            <a:br>
              <a:rPr lang="de-CH" dirty="0"/>
            </a:br>
            <a:br>
              <a:rPr lang="de-CH" dirty="0"/>
            </a:b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145913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5" y="-1225464"/>
            <a:ext cx="9156241" cy="7068211"/>
          </a:xfrm>
        </p:spPr>
      </p:pic>
    </p:spTree>
    <p:extLst>
      <p:ext uri="{BB962C8B-B14F-4D97-AF65-F5344CB8AC3E}">
        <p14:creationId xmlns:p14="http://schemas.microsoft.com/office/powerpoint/2010/main" val="2400390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48" y="171196"/>
            <a:ext cx="8453437" cy="812800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Logical Architecture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58" y="1447800"/>
            <a:ext cx="8103142" cy="3886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7141019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22" descr="Tibco Spotfir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721" y="970775"/>
            <a:ext cx="872365" cy="6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ounded Rectangle 170"/>
          <p:cNvSpPr/>
          <p:nvPr/>
        </p:nvSpPr>
        <p:spPr bwMode="auto">
          <a:xfrm>
            <a:off x="1737072" y="1021173"/>
            <a:ext cx="8869967" cy="4730403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	Manage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Entire PAAS	   Collaborate with Cloud Team for IAAS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2" name="Rounded Rectangle 151"/>
          <p:cNvSpPr/>
          <p:nvPr/>
        </p:nvSpPr>
        <p:spPr bwMode="auto">
          <a:xfrm>
            <a:off x="1884266" y="4063892"/>
            <a:ext cx="2532838" cy="122581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Scheduling  Heterogeneous Parameterized  / Notebook Pipelines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3074" name="Picture 2" descr="Amazon Redshift Spectr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93" y="1357257"/>
            <a:ext cx="1962154" cy="61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45" y="34036"/>
            <a:ext cx="8316784" cy="596899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System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Classification: INTERNAL USE ONLY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974826" y="657390"/>
            <a:ext cx="4857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01" y="2645920"/>
            <a:ext cx="552450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094" y="926846"/>
            <a:ext cx="523875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845" y="553088"/>
            <a:ext cx="586954" cy="725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7228" y="5208276"/>
            <a:ext cx="657225" cy="7334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>
            <a:off x="599906" y="3255146"/>
            <a:ext cx="1604761" cy="8446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370660" y="1007699"/>
            <a:ext cx="886968" cy="4137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Warehouse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08770" y="1026780"/>
            <a:ext cx="886968" cy="4137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Lake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84816" y="1036628"/>
            <a:ext cx="886968" cy="41375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Data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Streams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081817" y="1021173"/>
            <a:ext cx="1174015" cy="19602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211" y="2170540"/>
            <a:ext cx="996408" cy="1901193"/>
          </a:xfrm>
          <a:prstGeom prst="rect">
            <a:avLst/>
          </a:prstGeom>
        </p:spPr>
      </p:pic>
      <p:pic>
        <p:nvPicPr>
          <p:cNvPr id="3076" name="Picture 4" descr="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53" y="2792095"/>
            <a:ext cx="1090518" cy="97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c 128">
            <a:extLst>
              <a:ext uri="{FF2B5EF4-FFF2-40B4-BE49-F238E27FC236}">
                <a16:creationId xmlns:a16="http://schemas.microsoft.com/office/drawing/2014/main" id="{FE865293-A380-5541-A3A8-07331043FB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35486" y="3018930"/>
            <a:ext cx="560293" cy="8030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2844" y="2124425"/>
            <a:ext cx="592022" cy="4124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92" y="2131803"/>
            <a:ext cx="307478" cy="368973"/>
          </a:xfrm>
          <a:prstGeom prst="rect">
            <a:avLst/>
          </a:prstGeom>
        </p:spPr>
      </p:pic>
      <p:pic>
        <p:nvPicPr>
          <p:cNvPr id="40" name="Picture 2" descr="Amazon Redshift Spectr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18" b="3326"/>
          <a:stretch/>
        </p:blipFill>
        <p:spPr bwMode="auto">
          <a:xfrm>
            <a:off x="10323576" y="2632756"/>
            <a:ext cx="1104355" cy="5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/>
          <p:cNvCxnSpPr/>
          <p:nvPr/>
        </p:nvCxnSpPr>
        <p:spPr bwMode="auto">
          <a:xfrm flipV="1">
            <a:off x="9704923" y="3070988"/>
            <a:ext cx="627796" cy="34948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>
            <a:stCxn id="40" idx="1"/>
          </p:cNvCxnSpPr>
          <p:nvPr/>
        </p:nvCxnSpPr>
        <p:spPr bwMode="auto">
          <a:xfrm rot="10800000">
            <a:off x="9431914" y="1485503"/>
            <a:ext cx="891663" cy="1443420"/>
          </a:xfrm>
          <a:prstGeom prst="curvedConnector2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3086" name="Picture 14" descr="https://miro.medium.com/max/5400/1*NNtzqHo1jW4bHowmkWn7uA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54" y="4773894"/>
            <a:ext cx="2239328" cy="6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 bwMode="auto">
          <a:xfrm flipV="1">
            <a:off x="6877128" y="4079415"/>
            <a:ext cx="262790" cy="363445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3195506" y="3290770"/>
            <a:ext cx="78483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3088" name="Picture 16" descr="https://media.githubusercontent.com/media/nteract/logos/master/nteract_papermill/exports/images/png/papermill_logo_wid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99" y="4566590"/>
            <a:ext cx="1055896" cy="25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/>
          <p:cNvCxnSpPr/>
          <p:nvPr/>
        </p:nvCxnSpPr>
        <p:spPr bwMode="auto">
          <a:xfrm rot="10800000" flipV="1">
            <a:off x="3195507" y="3512288"/>
            <a:ext cx="715411" cy="459848"/>
          </a:xfrm>
          <a:prstGeom prst="bentConnector3">
            <a:avLst>
              <a:gd name="adj1" fmla="val 99848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5400000" flipH="1" flipV="1">
            <a:off x="4572692" y="2370860"/>
            <a:ext cx="747167" cy="648461"/>
          </a:xfrm>
          <a:prstGeom prst="bentConnector2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0036" y="2880882"/>
            <a:ext cx="1307465" cy="71248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50853" y="4564308"/>
            <a:ext cx="981404" cy="264450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 bwMode="auto">
          <a:xfrm>
            <a:off x="8619044" y="3341502"/>
            <a:ext cx="46368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V="1">
            <a:off x="4444925" y="3771885"/>
            <a:ext cx="1235522" cy="924715"/>
          </a:xfrm>
          <a:prstGeom prst="curved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0" name="Straight Arrow Connector 109"/>
          <p:cNvCxnSpPr>
            <a:endCxn id="3" idx="1"/>
          </p:cNvCxnSpPr>
          <p:nvPr/>
        </p:nvCxnSpPr>
        <p:spPr bwMode="auto">
          <a:xfrm rot="16200000" flipH="1">
            <a:off x="5033097" y="3584236"/>
            <a:ext cx="1475586" cy="967162"/>
          </a:xfrm>
          <a:prstGeom prst="bentConnector2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7" name="Straight Arrow Connector 126"/>
          <p:cNvCxnSpPr>
            <a:endCxn id="3074" idx="2"/>
          </p:cNvCxnSpPr>
          <p:nvPr/>
        </p:nvCxnSpPr>
        <p:spPr bwMode="auto">
          <a:xfrm rot="16200000" flipV="1">
            <a:off x="3760760" y="2191124"/>
            <a:ext cx="909369" cy="470147"/>
          </a:xfrm>
          <a:prstGeom prst="bentConnector3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>
            <a:off x="5706883" y="2329010"/>
            <a:ext cx="46368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0" name="Straight Arrow Connector 95"/>
          <p:cNvCxnSpPr/>
          <p:nvPr/>
        </p:nvCxnSpPr>
        <p:spPr bwMode="auto">
          <a:xfrm>
            <a:off x="4450517" y="4951782"/>
            <a:ext cx="1803954" cy="634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 bwMode="auto">
          <a:xfrm>
            <a:off x="5300982" y="3263338"/>
            <a:ext cx="784639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3097" name="Picture 18" descr="MLflow Component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24" y="2714617"/>
            <a:ext cx="2565401" cy="128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Rectangle 197"/>
          <p:cNvSpPr/>
          <p:nvPr/>
        </p:nvSpPr>
        <p:spPr bwMode="auto">
          <a:xfrm>
            <a:off x="7211784" y="4034480"/>
            <a:ext cx="874777" cy="3521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kumimoji="0" lang="en-US" sz="900" i="0" u="none" strike="noStrike" cap="none" normalizeH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0" lang="en-US" sz="90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40485" y="361877"/>
            <a:ext cx="1521017" cy="748969"/>
          </a:xfrm>
          <a:prstGeom prst="rect">
            <a:avLst/>
          </a:prstGeom>
        </p:spPr>
      </p:pic>
      <p:cxnSp>
        <p:nvCxnSpPr>
          <p:cNvPr id="211" name="Straight Arrow Connector 210"/>
          <p:cNvCxnSpPr/>
          <p:nvPr/>
        </p:nvCxnSpPr>
        <p:spPr bwMode="auto">
          <a:xfrm>
            <a:off x="9624783" y="833991"/>
            <a:ext cx="680137" cy="866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84" name="Picture 24" descr="Image result for api 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803" y="3352942"/>
            <a:ext cx="768111" cy="32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0" name="Straight Arrow Connector 45"/>
          <p:cNvCxnSpPr/>
          <p:nvPr/>
        </p:nvCxnSpPr>
        <p:spPr bwMode="auto">
          <a:xfrm>
            <a:off x="9704923" y="3466379"/>
            <a:ext cx="783231" cy="0"/>
          </a:xfrm>
          <a:prstGeom prst="straightConnector1">
            <a:avLst/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28" name="Picture 2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48791" y="4283088"/>
            <a:ext cx="758558" cy="707255"/>
          </a:xfrm>
          <a:prstGeom prst="rect">
            <a:avLst/>
          </a:prstGeom>
        </p:spPr>
      </p:pic>
      <p:pic>
        <p:nvPicPr>
          <p:cNvPr id="229" name="Google Shape;892;p65"/>
          <p:cNvPicPr preferRelativeResize="0"/>
          <p:nvPr/>
        </p:nvPicPr>
        <p:blipFill rotWithShape="1">
          <a:blip r:embed="rId2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89709" y="3863291"/>
            <a:ext cx="635758" cy="217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traight Arrow Connector 229"/>
          <p:cNvCxnSpPr/>
          <p:nvPr/>
        </p:nvCxnSpPr>
        <p:spPr bwMode="auto">
          <a:xfrm>
            <a:off x="9704110" y="3512287"/>
            <a:ext cx="582522" cy="45984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37" name="Picture 23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403350" y="5189765"/>
            <a:ext cx="1832215" cy="913331"/>
          </a:xfrm>
          <a:prstGeom prst="rect">
            <a:avLst/>
          </a:prstGeom>
        </p:spPr>
      </p:pic>
      <p:cxnSp>
        <p:nvCxnSpPr>
          <p:cNvPr id="253" name="Straight Arrow Connector 252"/>
          <p:cNvCxnSpPr/>
          <p:nvPr/>
        </p:nvCxnSpPr>
        <p:spPr bwMode="auto">
          <a:xfrm>
            <a:off x="1114415" y="1211298"/>
            <a:ext cx="2865621" cy="1805613"/>
          </a:xfrm>
          <a:prstGeom prst="bentConnector3">
            <a:avLst>
              <a:gd name="adj1" fmla="val 19367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39184" y="1926725"/>
            <a:ext cx="937350" cy="10839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6200000">
            <a:off x="10848325" y="2590895"/>
            <a:ext cx="1625342" cy="852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254471" y="4361980"/>
            <a:ext cx="804724" cy="8872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13925" y="3935986"/>
            <a:ext cx="1631058" cy="9112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656050" y="1719744"/>
            <a:ext cx="1039679" cy="671249"/>
          </a:xfrm>
          <a:prstGeom prst="rect">
            <a:avLst/>
          </a:prstGeom>
        </p:spPr>
      </p:pic>
      <p:cxnSp>
        <p:nvCxnSpPr>
          <p:cNvPr id="70" name="Straight Arrow Connector 46"/>
          <p:cNvCxnSpPr/>
          <p:nvPr/>
        </p:nvCxnSpPr>
        <p:spPr bwMode="auto">
          <a:xfrm rot="16200000" flipV="1">
            <a:off x="10896236" y="2338994"/>
            <a:ext cx="403901" cy="293624"/>
          </a:xfrm>
          <a:prstGeom prst="curvedConnector3">
            <a:avLst>
              <a:gd name="adj1" fmla="val 50000"/>
            </a:avLst>
          </a:prstGeom>
          <a:solidFill>
            <a:schemeClr val="accent2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467408" y="5120315"/>
            <a:ext cx="2080273" cy="92802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48259">
            <a:off x="10866900" y="3644570"/>
            <a:ext cx="892148" cy="3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837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928"/>
            <a:ext cx="9518651" cy="523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Thank You !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4459138"/>
            <a:ext cx="4198937" cy="1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lease give us your feedb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7" y="2014387"/>
            <a:ext cx="2752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23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0"/>
            <a:ext cx="9710421" cy="812800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  <a:ea typeface="Netflix Sans"/>
                <a:cs typeface="Netflix Sans"/>
              </a:rPr>
              <a:t>Hidden Technical Debt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4" y="807721"/>
            <a:ext cx="8161337" cy="47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0988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0"/>
            <a:ext cx="11786616" cy="48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5680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  <a:ea typeface="Netflix Sans"/>
                <a:cs typeface="Netflix Sans"/>
                <a:sym typeface="Netflix Sans"/>
              </a:rPr>
              <a:t>Our future data users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pic>
        <p:nvPicPr>
          <p:cNvPr id="9" name="Google Shape;92;p34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29953" y="1214438"/>
            <a:ext cx="6762256" cy="47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26" y="390144"/>
            <a:ext cx="4800874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1925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9" y="88900"/>
            <a:ext cx="11192834" cy="698891"/>
          </a:xfrm>
        </p:spPr>
        <p:txBody>
          <a:bodyPr/>
          <a:lstStyle/>
          <a:p>
            <a:r>
              <a:rPr lang="en-US" dirty="0"/>
              <a:t>Year 2019  and The transition Timeline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009907"/>
              </p:ext>
            </p:extLst>
          </p:nvPr>
        </p:nvGraphicFramePr>
        <p:xfrm>
          <a:off x="246888" y="600895"/>
          <a:ext cx="11640650" cy="5856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2418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" y="118237"/>
            <a:ext cx="10509504" cy="723011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07588"/>
              </p:ext>
            </p:extLst>
          </p:nvPr>
        </p:nvGraphicFramePr>
        <p:xfrm>
          <a:off x="838200" y="841248"/>
          <a:ext cx="10674096" cy="5335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29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9" y="88900"/>
            <a:ext cx="11142894" cy="651764"/>
          </a:xfrm>
        </p:spPr>
        <p:txBody>
          <a:bodyPr/>
          <a:lstStyle/>
          <a:p>
            <a:r>
              <a:rPr lang="en-US" dirty="0"/>
              <a:t>New Use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18" y="841248"/>
            <a:ext cx="10585110" cy="4791856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/>
              <a:t>Productionize Models for D&amp;A Data science Team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CP Demand Sensing Scenario Planning Tool(Python) – Simulation tool to assess the impact of various external factors on the demand and subsequently utilize them for superior demand of sales and operation planning.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IBP Enhancement(Python/R) –  Generating better demand forecasts than as on date generated by IBP(Integrated Business Planning tool) which would aid sales and operation planning.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Functional Expenses (R programming) – Forecasting expenses incurred on various level by finance team example warehouse, logistics  etc..,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sz="2400" dirty="0"/>
              <a:t>Automate model run/s on monthly basis ,entire pipeline from data cleaning model training, evaluation and model output ready as an API for visualization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US" sz="2400" dirty="0"/>
              <a:t>Seeds R&amp;D (Pegasus/Data lake integration)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64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484" y="1121454"/>
            <a:ext cx="1849560" cy="16091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70760"/>
            <a:ext cx="10515600" cy="1014667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 Evolving Architecture – Standardization Timeline</a:t>
            </a:r>
          </a:p>
        </p:txBody>
      </p:sp>
      <p:sp>
        <p:nvSpPr>
          <p:cNvPr id="16" name="AutoShape 10" descr="Image result for cloudwat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857044907"/>
              </p:ext>
            </p:extLst>
          </p:nvPr>
        </p:nvGraphicFramePr>
        <p:xfrm>
          <a:off x="374862" y="1085427"/>
          <a:ext cx="10978938" cy="546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10109892" y="762502"/>
            <a:ext cx="2082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Arial Rounded MT Bold" panose="020F0704030504030204" pitchFamily="34" charset="0"/>
              </a:rPr>
              <a:t>Mid - March 2020</a:t>
            </a:r>
          </a:p>
        </p:txBody>
      </p:sp>
    </p:spTree>
    <p:extLst>
      <p:ext uri="{BB962C8B-B14F-4D97-AF65-F5344CB8AC3E}">
        <p14:creationId xmlns:p14="http://schemas.microsoft.com/office/powerpoint/2010/main" val="40883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064" y="438753"/>
            <a:ext cx="2859225" cy="585020"/>
          </a:xfrm>
        </p:spPr>
        <p:txBody>
          <a:bodyPr/>
          <a:lstStyle/>
          <a:p>
            <a:r>
              <a:rPr lang="en-US" sz="1800" dirty="0"/>
              <a:t>Data Science Platform </a:t>
            </a:r>
            <a:br>
              <a:rPr lang="en-US" sz="1800" dirty="0"/>
            </a:br>
            <a:r>
              <a:rPr lang="en-US" sz="1800" dirty="0"/>
              <a:t>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159" y="1214422"/>
            <a:ext cx="8253442" cy="38909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AWS Sage Maker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Data Lab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Lab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23657"/>
            <a:ext cx="372656" cy="380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0" y="1603766"/>
            <a:ext cx="1143000" cy="910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95" y="2355141"/>
            <a:ext cx="1143000" cy="944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496" y="3540744"/>
            <a:ext cx="1590675" cy="4286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799625" y="228602"/>
            <a:ext cx="977" cy="504748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 bwMode="auto">
          <a:xfrm>
            <a:off x="5155420" y="409461"/>
            <a:ext cx="3227624" cy="55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5726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1800" kern="0" dirty="0"/>
              <a:t>What is Available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816057" y="1993270"/>
            <a:ext cx="1148007" cy="618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 dirty="0"/>
          </a:p>
          <a:p>
            <a:pPr algn="ctr"/>
            <a:r>
              <a:rPr lang="en-US" sz="1013" dirty="0"/>
              <a:t>Notebook</a:t>
            </a:r>
          </a:p>
          <a:p>
            <a:pPr algn="ctr"/>
            <a:r>
              <a:rPr lang="en-US" sz="1013" dirty="0"/>
              <a:t>Instances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82" y="3117465"/>
            <a:ext cx="355079" cy="49563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559934" y="3211119"/>
            <a:ext cx="89589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/>
              <a:t>Local Storage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90059" y="3220300"/>
            <a:ext cx="1805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.</a:t>
            </a:r>
            <a:r>
              <a:rPr lang="en-US" sz="1050" dirty="0" err="1"/>
              <a:t>ipynb</a:t>
            </a:r>
            <a:r>
              <a:rPr lang="en-US" sz="1050" dirty="0"/>
              <a:t> files,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936" y="4076513"/>
            <a:ext cx="502969" cy="60356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625487" y="4122275"/>
            <a:ext cx="75894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/>
              <a:t>Amazon S3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84435" y="4209855"/>
            <a:ext cx="1675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Training Data, Model Artifacts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962" y="1811317"/>
            <a:ext cx="1115055" cy="3004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9331" y="1914700"/>
            <a:ext cx="1027820" cy="419693"/>
          </a:xfrm>
          <a:prstGeom prst="rect">
            <a:avLst/>
          </a:prstGeom>
        </p:spPr>
      </p:pic>
      <p:pic>
        <p:nvPicPr>
          <p:cNvPr id="23" name="Picture 14" descr="https://miro.medium.com/max/5400/1*NNtzqHo1jW4bHowmkWn7u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87" y="2857209"/>
            <a:ext cx="2239328" cy="63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9331" y="3926756"/>
            <a:ext cx="804724" cy="8872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9769" y="674854"/>
            <a:ext cx="1832215" cy="9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49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2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ppt/theme/themeOverride2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ppt/theme/themeOverride3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ppt/theme/themeOverride4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ppt/theme/themeOverride5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ppt/theme/themeOverride6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91A93B-0263-4B9A-8DB6-D6F2D6FCEE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D69DA2-CAB0-4117-9624-F7F9C41E666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5342fc3-e8f1-46c7-9047-78f74e5829b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CA9574-66AC-4E2D-A17F-EB4C4E020A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570</Words>
  <Application>Microsoft Office PowerPoint</Application>
  <PresentationFormat>Widescreen</PresentationFormat>
  <Paragraphs>141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Netflix Sans</vt:lpstr>
      <vt:lpstr>Landscape_Template</vt:lpstr>
      <vt:lpstr>Data Science Sandbox/Platform - MVP  </vt:lpstr>
      <vt:lpstr>Hidden Technical Debt</vt:lpstr>
      <vt:lpstr>PowerPoint Presentation</vt:lpstr>
      <vt:lpstr>Our future data users</vt:lpstr>
      <vt:lpstr>Year 2019  and The transition Timeline</vt:lpstr>
      <vt:lpstr>Dashboard</vt:lpstr>
      <vt:lpstr>New Use cases </vt:lpstr>
      <vt:lpstr> Evolving Architecture – Standardization Timeline</vt:lpstr>
      <vt:lpstr>Data Science Platform  Evaluated</vt:lpstr>
      <vt:lpstr>Architecture </vt:lpstr>
      <vt:lpstr>Logical Architecture</vt:lpstr>
      <vt:lpstr>System Architecture</vt:lpstr>
      <vt:lpstr>PowerPoint Presentation</vt:lpstr>
    </vt:vector>
  </TitlesOfParts>
  <Company>Syngenta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Sandbox/Platform  </dc:title>
  <dc:creator>Balijepalli Preetam INPU</dc:creator>
  <cp:lastModifiedBy>Balijepalli Preetam INPU</cp:lastModifiedBy>
  <cp:revision>165</cp:revision>
  <dcterms:created xsi:type="dcterms:W3CDTF">2019-10-23T08:06:52Z</dcterms:created>
  <dcterms:modified xsi:type="dcterms:W3CDTF">2020-04-03T07:47:29Z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