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0"/>
  </p:notesMasterIdLst>
  <p:sldIdLst>
    <p:sldId id="259" r:id="rId5"/>
    <p:sldId id="270" r:id="rId6"/>
    <p:sldId id="271" r:id="rId7"/>
    <p:sldId id="274" r:id="rId8"/>
    <p:sldId id="262" r:id="rId9"/>
    <p:sldId id="288" r:id="rId10"/>
    <p:sldId id="286" r:id="rId11"/>
    <p:sldId id="275" r:id="rId12"/>
    <p:sldId id="292" r:id="rId13"/>
    <p:sldId id="287" r:id="rId14"/>
    <p:sldId id="303" r:id="rId15"/>
    <p:sldId id="293" r:id="rId16"/>
    <p:sldId id="296" r:id="rId17"/>
    <p:sldId id="298" r:id="rId18"/>
    <p:sldId id="300" r:id="rId19"/>
    <p:sldId id="278" r:id="rId20"/>
    <p:sldId id="299" r:id="rId21"/>
    <p:sldId id="295" r:id="rId22"/>
    <p:sldId id="282" r:id="rId23"/>
    <p:sldId id="283" r:id="rId24"/>
    <p:sldId id="302" r:id="rId25"/>
    <p:sldId id="284" r:id="rId26"/>
    <p:sldId id="289" r:id="rId27"/>
    <p:sldId id="276" r:id="rId28"/>
    <p:sldId id="26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ijepalli Preetam INPU" userId="44f57fea-6b48-4cec-a0bc-f651695ea320" providerId="ADAL" clId="{95A65D5E-B55A-4AC4-A873-9CA6A8200E79}"/>
    <pc:docChg chg="delSld">
      <pc:chgData name="Balijepalli Preetam INPU" userId="44f57fea-6b48-4cec-a0bc-f651695ea320" providerId="ADAL" clId="{95A65D5E-B55A-4AC4-A873-9CA6A8200E79}" dt="2020-04-21T11:57:28.306" v="1" actId="2696"/>
      <pc:docMkLst>
        <pc:docMk/>
      </pc:docMkLst>
      <pc:sldChg chg="del">
        <pc:chgData name="Balijepalli Preetam INPU" userId="44f57fea-6b48-4cec-a0bc-f651695ea320" providerId="ADAL" clId="{95A65D5E-B55A-4AC4-A873-9CA6A8200E79}" dt="2020-04-21T11:56:56.348" v="0" actId="2696"/>
        <pc:sldMkLst>
          <pc:docMk/>
          <pc:sldMk cId="1010583766" sldId="273"/>
        </pc:sldMkLst>
      </pc:sldChg>
      <pc:sldChg chg="del">
        <pc:chgData name="Balijepalli Preetam INPU" userId="44f57fea-6b48-4cec-a0bc-f651695ea320" providerId="ADAL" clId="{95A65D5E-B55A-4AC4-A873-9CA6A8200E79}" dt="2020-04-21T11:57:28.306" v="1" actId="2696"/>
        <pc:sldMkLst>
          <pc:docMk/>
          <pc:sldMk cId="701572579" sldId="285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578F79-B01F-4B46-A27E-09E6DB45965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94E71B-DD9C-46C8-9DA4-28677F528906}">
      <dgm:prSet/>
      <dgm:spPr/>
      <dgm:t>
        <a:bodyPr/>
        <a:lstStyle/>
        <a:p>
          <a:r>
            <a:rPr lang="en-US"/>
            <a:t>Size of dataset </a:t>
          </a:r>
        </a:p>
      </dgm:t>
    </dgm:pt>
    <dgm:pt modelId="{DD443157-BBF2-4B4F-AEE4-0E1B3A1E0652}" type="parTrans" cxnId="{E48AD71C-61A8-4907-BA9B-D96E23E8EBB1}">
      <dgm:prSet/>
      <dgm:spPr/>
      <dgm:t>
        <a:bodyPr/>
        <a:lstStyle/>
        <a:p>
          <a:endParaRPr lang="en-US"/>
        </a:p>
      </dgm:t>
    </dgm:pt>
    <dgm:pt modelId="{5C7708CA-4EC6-41B2-85EC-4651AF78874F}" type="sibTrans" cxnId="{E48AD71C-61A8-4907-BA9B-D96E23E8EBB1}">
      <dgm:prSet/>
      <dgm:spPr/>
      <dgm:t>
        <a:bodyPr/>
        <a:lstStyle/>
        <a:p>
          <a:endParaRPr lang="en-US"/>
        </a:p>
      </dgm:t>
    </dgm:pt>
    <dgm:pt modelId="{4A74A07D-D798-4A25-903B-576754A6B04C}">
      <dgm:prSet/>
      <dgm:spPr/>
      <dgm:t>
        <a:bodyPr/>
        <a:lstStyle/>
        <a:p>
          <a:r>
            <a:rPr lang="en-US"/>
            <a:t>Clustered training </a:t>
          </a:r>
        </a:p>
      </dgm:t>
    </dgm:pt>
    <dgm:pt modelId="{6DC8F190-4DC3-4643-825F-13FE1C4562E1}" type="parTrans" cxnId="{55BC6FD3-CC19-4FAD-8228-EC4DAE3C2A88}">
      <dgm:prSet/>
      <dgm:spPr/>
      <dgm:t>
        <a:bodyPr/>
        <a:lstStyle/>
        <a:p>
          <a:endParaRPr lang="en-US"/>
        </a:p>
      </dgm:t>
    </dgm:pt>
    <dgm:pt modelId="{68113DF5-82C7-4F3A-B41B-014261A4D9E0}" type="sibTrans" cxnId="{55BC6FD3-CC19-4FAD-8228-EC4DAE3C2A88}">
      <dgm:prSet/>
      <dgm:spPr/>
      <dgm:t>
        <a:bodyPr/>
        <a:lstStyle/>
        <a:p>
          <a:endParaRPr lang="en-US"/>
        </a:p>
      </dgm:t>
    </dgm:pt>
    <dgm:pt modelId="{3AE45754-437E-41F0-8492-44C7E840ECA0}">
      <dgm:prSet/>
      <dgm:spPr/>
      <dgm:t>
        <a:bodyPr/>
        <a:lstStyle/>
        <a:p>
          <a:r>
            <a:rPr lang="en-US"/>
            <a:t>Hyper parameter tuning </a:t>
          </a:r>
        </a:p>
      </dgm:t>
    </dgm:pt>
    <dgm:pt modelId="{6D520C0F-4D84-48B6-AC3D-D69CF4AE5F19}" type="parTrans" cxnId="{F532BB00-5BFC-4091-837C-8B29BAAE107A}">
      <dgm:prSet/>
      <dgm:spPr/>
      <dgm:t>
        <a:bodyPr/>
        <a:lstStyle/>
        <a:p>
          <a:endParaRPr lang="en-US"/>
        </a:p>
      </dgm:t>
    </dgm:pt>
    <dgm:pt modelId="{70F06D01-E039-4332-A060-0E67DAD922AC}" type="sibTrans" cxnId="{F532BB00-5BFC-4091-837C-8B29BAAE107A}">
      <dgm:prSet/>
      <dgm:spPr/>
      <dgm:t>
        <a:bodyPr/>
        <a:lstStyle/>
        <a:p>
          <a:endParaRPr lang="en-US"/>
        </a:p>
      </dgm:t>
    </dgm:pt>
    <dgm:pt modelId="{721F5952-2512-4627-B87E-30F1F480B624}">
      <dgm:prSet/>
      <dgm:spPr/>
      <dgm:t>
        <a:bodyPr/>
        <a:lstStyle/>
        <a:p>
          <a:r>
            <a:rPr lang="en-US" dirty="0"/>
            <a:t>Training / Serving Skew</a:t>
          </a:r>
        </a:p>
      </dgm:t>
    </dgm:pt>
    <dgm:pt modelId="{8DFECC53-E4C8-4CBE-A7C3-58A1194A31DF}" type="parTrans" cxnId="{882B98D7-D19E-4A4A-9541-BA16EFE9D877}">
      <dgm:prSet/>
      <dgm:spPr/>
      <dgm:t>
        <a:bodyPr/>
        <a:lstStyle/>
        <a:p>
          <a:endParaRPr lang="en-US"/>
        </a:p>
      </dgm:t>
    </dgm:pt>
    <dgm:pt modelId="{C9EFF0A7-D276-43F0-B8B4-0E796AFF6C4E}" type="sibTrans" cxnId="{882B98D7-D19E-4A4A-9541-BA16EFE9D877}">
      <dgm:prSet/>
      <dgm:spPr/>
      <dgm:t>
        <a:bodyPr/>
        <a:lstStyle/>
        <a:p>
          <a:endParaRPr lang="en-US"/>
        </a:p>
      </dgm:t>
    </dgm:pt>
    <dgm:pt modelId="{FF2E2E45-A7DD-43B0-B9DF-B1586CEDEF86}">
      <dgm:prSet/>
      <dgm:spPr/>
      <dgm:t>
        <a:bodyPr/>
        <a:lstStyle/>
        <a:p>
          <a:r>
            <a:rPr lang="en-US"/>
            <a:t>De-coupling model from client </a:t>
          </a:r>
        </a:p>
      </dgm:t>
    </dgm:pt>
    <dgm:pt modelId="{B70EB35E-30BB-4AE9-943E-65482AAF3A37}" type="parTrans" cxnId="{B86BEF0F-67E0-432A-BEFA-4CF5C5C31F97}">
      <dgm:prSet/>
      <dgm:spPr/>
      <dgm:t>
        <a:bodyPr/>
        <a:lstStyle/>
        <a:p>
          <a:endParaRPr lang="en-US"/>
        </a:p>
      </dgm:t>
    </dgm:pt>
    <dgm:pt modelId="{A8149AC6-D97F-49FC-8BED-6CB67C1AB82B}" type="sibTrans" cxnId="{B86BEF0F-67E0-432A-BEFA-4CF5C5C31F97}">
      <dgm:prSet/>
      <dgm:spPr/>
      <dgm:t>
        <a:bodyPr/>
        <a:lstStyle/>
        <a:p>
          <a:endParaRPr lang="en-US"/>
        </a:p>
      </dgm:t>
    </dgm:pt>
    <dgm:pt modelId="{FDB98604-7327-4F5D-9C4A-91968E858556}">
      <dgm:prSet/>
      <dgm:spPr/>
      <dgm:t>
        <a:bodyPr/>
        <a:lstStyle/>
        <a:p>
          <a:r>
            <a:rPr lang="en-US"/>
            <a:t>Auto scaling prediction </a:t>
          </a:r>
        </a:p>
      </dgm:t>
    </dgm:pt>
    <dgm:pt modelId="{4E152C87-45F7-4812-B265-39D97697D04B}" type="parTrans" cxnId="{B4143007-BF91-4670-8452-D8C62130186B}">
      <dgm:prSet/>
      <dgm:spPr/>
      <dgm:t>
        <a:bodyPr/>
        <a:lstStyle/>
        <a:p>
          <a:endParaRPr lang="en-US"/>
        </a:p>
      </dgm:t>
    </dgm:pt>
    <dgm:pt modelId="{5844DEB9-831D-44EE-8338-2DD070CD0A5E}" type="sibTrans" cxnId="{B4143007-BF91-4670-8452-D8C62130186B}">
      <dgm:prSet/>
      <dgm:spPr/>
      <dgm:t>
        <a:bodyPr/>
        <a:lstStyle/>
        <a:p>
          <a:endParaRPr lang="en-US"/>
        </a:p>
      </dgm:t>
    </dgm:pt>
    <dgm:pt modelId="{3AF24E39-914F-49DC-A1FD-5A2D21C355BC}" type="pres">
      <dgm:prSet presAssocID="{86578F79-B01F-4B46-A27E-09E6DB459654}" presName="root" presStyleCnt="0">
        <dgm:presLayoutVars>
          <dgm:dir/>
          <dgm:resizeHandles val="exact"/>
        </dgm:presLayoutVars>
      </dgm:prSet>
      <dgm:spPr/>
    </dgm:pt>
    <dgm:pt modelId="{650C623A-EF45-44F7-A449-5F78E6C6B964}" type="pres">
      <dgm:prSet presAssocID="{8794E71B-DD9C-46C8-9DA4-28677F528906}" presName="compNode" presStyleCnt="0"/>
      <dgm:spPr/>
    </dgm:pt>
    <dgm:pt modelId="{811FD93C-DC91-478D-A007-F9FA2AB89198}" type="pres">
      <dgm:prSet presAssocID="{8794E71B-DD9C-46C8-9DA4-28677F528906}" presName="bgRect" presStyleLbl="bgShp" presStyleIdx="0" presStyleCnt="6"/>
      <dgm:spPr/>
    </dgm:pt>
    <dgm:pt modelId="{B0CD01F9-A461-4F3D-A9E7-0113CA6ED764}" type="pres">
      <dgm:prSet presAssocID="{8794E71B-DD9C-46C8-9DA4-28677F52890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358A6F8-F1A4-4DF9-9068-59FDABA5D0A8}" type="pres">
      <dgm:prSet presAssocID="{8794E71B-DD9C-46C8-9DA4-28677F528906}" presName="spaceRect" presStyleCnt="0"/>
      <dgm:spPr/>
    </dgm:pt>
    <dgm:pt modelId="{D547AB81-646F-4E64-9B59-4D9DD48FB857}" type="pres">
      <dgm:prSet presAssocID="{8794E71B-DD9C-46C8-9DA4-28677F528906}" presName="parTx" presStyleLbl="revTx" presStyleIdx="0" presStyleCnt="6">
        <dgm:presLayoutVars>
          <dgm:chMax val="0"/>
          <dgm:chPref val="0"/>
        </dgm:presLayoutVars>
      </dgm:prSet>
      <dgm:spPr/>
    </dgm:pt>
    <dgm:pt modelId="{0518094C-ACD2-458E-8AFB-02A713478F15}" type="pres">
      <dgm:prSet presAssocID="{5C7708CA-4EC6-41B2-85EC-4651AF78874F}" presName="sibTrans" presStyleCnt="0"/>
      <dgm:spPr/>
    </dgm:pt>
    <dgm:pt modelId="{C7E87A82-7752-4719-8DC0-A5AA23D61D54}" type="pres">
      <dgm:prSet presAssocID="{4A74A07D-D798-4A25-903B-576754A6B04C}" presName="compNode" presStyleCnt="0"/>
      <dgm:spPr/>
    </dgm:pt>
    <dgm:pt modelId="{46414E80-205C-4D5C-86ED-6A91EEB5F93B}" type="pres">
      <dgm:prSet presAssocID="{4A74A07D-D798-4A25-903B-576754A6B04C}" presName="bgRect" presStyleLbl="bgShp" presStyleIdx="1" presStyleCnt="6"/>
      <dgm:spPr/>
    </dgm:pt>
    <dgm:pt modelId="{9A5F21F0-552D-47EB-96BB-ABFA447A31DF}" type="pres">
      <dgm:prSet presAssocID="{4A74A07D-D798-4A25-903B-576754A6B04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1C799AC9-6DF6-4D67-88B2-E5F8CA08253E}" type="pres">
      <dgm:prSet presAssocID="{4A74A07D-D798-4A25-903B-576754A6B04C}" presName="spaceRect" presStyleCnt="0"/>
      <dgm:spPr/>
    </dgm:pt>
    <dgm:pt modelId="{CE42E448-FCDA-425D-9148-B1B0343EADBB}" type="pres">
      <dgm:prSet presAssocID="{4A74A07D-D798-4A25-903B-576754A6B04C}" presName="parTx" presStyleLbl="revTx" presStyleIdx="1" presStyleCnt="6">
        <dgm:presLayoutVars>
          <dgm:chMax val="0"/>
          <dgm:chPref val="0"/>
        </dgm:presLayoutVars>
      </dgm:prSet>
      <dgm:spPr/>
    </dgm:pt>
    <dgm:pt modelId="{67AD03EC-AE1F-4F2D-A7F9-1186E5520B02}" type="pres">
      <dgm:prSet presAssocID="{68113DF5-82C7-4F3A-B41B-014261A4D9E0}" presName="sibTrans" presStyleCnt="0"/>
      <dgm:spPr/>
    </dgm:pt>
    <dgm:pt modelId="{2CB7398E-63AB-4D09-AAA0-41ACC2DF002E}" type="pres">
      <dgm:prSet presAssocID="{3AE45754-437E-41F0-8492-44C7E840ECA0}" presName="compNode" presStyleCnt="0"/>
      <dgm:spPr/>
    </dgm:pt>
    <dgm:pt modelId="{67596A1C-C996-481F-8D16-C0F8FC36936E}" type="pres">
      <dgm:prSet presAssocID="{3AE45754-437E-41F0-8492-44C7E840ECA0}" presName="bgRect" presStyleLbl="bgShp" presStyleIdx="2" presStyleCnt="6"/>
      <dgm:spPr/>
    </dgm:pt>
    <dgm:pt modelId="{CA284EAA-6B9D-44F9-B164-8B29AFBEB104}" type="pres">
      <dgm:prSet presAssocID="{3AE45754-437E-41F0-8492-44C7E840ECA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3DDC6835-5B11-4B31-9D43-B7223A47E8DD}" type="pres">
      <dgm:prSet presAssocID="{3AE45754-437E-41F0-8492-44C7E840ECA0}" presName="spaceRect" presStyleCnt="0"/>
      <dgm:spPr/>
    </dgm:pt>
    <dgm:pt modelId="{96026F3E-429E-4CB2-8D06-018871963FC5}" type="pres">
      <dgm:prSet presAssocID="{3AE45754-437E-41F0-8492-44C7E840ECA0}" presName="parTx" presStyleLbl="revTx" presStyleIdx="2" presStyleCnt="6">
        <dgm:presLayoutVars>
          <dgm:chMax val="0"/>
          <dgm:chPref val="0"/>
        </dgm:presLayoutVars>
      </dgm:prSet>
      <dgm:spPr/>
    </dgm:pt>
    <dgm:pt modelId="{848AAD8E-49E3-4F9E-BBEF-351A4F5EB3D3}" type="pres">
      <dgm:prSet presAssocID="{70F06D01-E039-4332-A060-0E67DAD922AC}" presName="sibTrans" presStyleCnt="0"/>
      <dgm:spPr/>
    </dgm:pt>
    <dgm:pt modelId="{533E80DB-7531-4F46-891F-E433B25CF70A}" type="pres">
      <dgm:prSet presAssocID="{721F5952-2512-4627-B87E-30F1F480B624}" presName="compNode" presStyleCnt="0"/>
      <dgm:spPr/>
    </dgm:pt>
    <dgm:pt modelId="{3BF05816-BFB7-41DF-8F06-84E7FF1292EC}" type="pres">
      <dgm:prSet presAssocID="{721F5952-2512-4627-B87E-30F1F480B624}" presName="bgRect" presStyleLbl="bgShp" presStyleIdx="3" presStyleCnt="6"/>
      <dgm:spPr/>
    </dgm:pt>
    <dgm:pt modelId="{930ECB29-3B06-4CF5-89C2-2FA4F4A2D00F}" type="pres">
      <dgm:prSet presAssocID="{721F5952-2512-4627-B87E-30F1F480B62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576CF3B9-AA08-415D-8245-11D989EF734B}" type="pres">
      <dgm:prSet presAssocID="{721F5952-2512-4627-B87E-30F1F480B624}" presName="spaceRect" presStyleCnt="0"/>
      <dgm:spPr/>
    </dgm:pt>
    <dgm:pt modelId="{74ADA8D7-111C-4DEC-A1D4-6CE07D717456}" type="pres">
      <dgm:prSet presAssocID="{721F5952-2512-4627-B87E-30F1F480B624}" presName="parTx" presStyleLbl="revTx" presStyleIdx="3" presStyleCnt="6">
        <dgm:presLayoutVars>
          <dgm:chMax val="0"/>
          <dgm:chPref val="0"/>
        </dgm:presLayoutVars>
      </dgm:prSet>
      <dgm:spPr/>
    </dgm:pt>
    <dgm:pt modelId="{3BAC3B30-7CB1-4F67-AD31-A91EAFFAA87D}" type="pres">
      <dgm:prSet presAssocID="{C9EFF0A7-D276-43F0-B8B4-0E796AFF6C4E}" presName="sibTrans" presStyleCnt="0"/>
      <dgm:spPr/>
    </dgm:pt>
    <dgm:pt modelId="{D36D9CE8-B163-4E61-8543-62F2F2419455}" type="pres">
      <dgm:prSet presAssocID="{FF2E2E45-A7DD-43B0-B9DF-B1586CEDEF86}" presName="compNode" presStyleCnt="0"/>
      <dgm:spPr/>
    </dgm:pt>
    <dgm:pt modelId="{4EE228D1-4573-43A7-87AA-60319998E136}" type="pres">
      <dgm:prSet presAssocID="{FF2E2E45-A7DD-43B0-B9DF-B1586CEDEF86}" presName="bgRect" presStyleLbl="bgShp" presStyleIdx="4" presStyleCnt="6"/>
      <dgm:spPr/>
    </dgm:pt>
    <dgm:pt modelId="{F1CC5E1C-FD9D-47BD-8B88-659D6A861307}" type="pres">
      <dgm:prSet presAssocID="{FF2E2E45-A7DD-43B0-B9DF-B1586CEDEF8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rve"/>
        </a:ext>
      </dgm:extLst>
    </dgm:pt>
    <dgm:pt modelId="{B42C7796-E897-451E-8682-27C65EEEFE03}" type="pres">
      <dgm:prSet presAssocID="{FF2E2E45-A7DD-43B0-B9DF-B1586CEDEF86}" presName="spaceRect" presStyleCnt="0"/>
      <dgm:spPr/>
    </dgm:pt>
    <dgm:pt modelId="{DAEA36D7-EC4F-4F1B-9A32-29F11AF55E35}" type="pres">
      <dgm:prSet presAssocID="{FF2E2E45-A7DD-43B0-B9DF-B1586CEDEF86}" presName="parTx" presStyleLbl="revTx" presStyleIdx="4" presStyleCnt="6">
        <dgm:presLayoutVars>
          <dgm:chMax val="0"/>
          <dgm:chPref val="0"/>
        </dgm:presLayoutVars>
      </dgm:prSet>
      <dgm:spPr/>
    </dgm:pt>
    <dgm:pt modelId="{1EDC9F34-02F4-4111-9745-812A47DFA1B3}" type="pres">
      <dgm:prSet presAssocID="{A8149AC6-D97F-49FC-8BED-6CB67C1AB82B}" presName="sibTrans" presStyleCnt="0"/>
      <dgm:spPr/>
    </dgm:pt>
    <dgm:pt modelId="{3AED6B6B-9A17-44A2-8D30-31BC50151E9F}" type="pres">
      <dgm:prSet presAssocID="{FDB98604-7327-4F5D-9C4A-91968E858556}" presName="compNode" presStyleCnt="0"/>
      <dgm:spPr/>
    </dgm:pt>
    <dgm:pt modelId="{575A1700-7424-476B-BF04-48C6A24183F6}" type="pres">
      <dgm:prSet presAssocID="{FDB98604-7327-4F5D-9C4A-91968E858556}" presName="bgRect" presStyleLbl="bgShp" presStyleIdx="5" presStyleCnt="6"/>
      <dgm:spPr/>
    </dgm:pt>
    <dgm:pt modelId="{F4FCCDF2-3740-458C-87DF-7763D271103B}" type="pres">
      <dgm:prSet presAssocID="{FDB98604-7327-4F5D-9C4A-91968E85855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8150DE44-5BD8-4A79-A1C2-BFD56A485A79}" type="pres">
      <dgm:prSet presAssocID="{FDB98604-7327-4F5D-9C4A-91968E858556}" presName="spaceRect" presStyleCnt="0"/>
      <dgm:spPr/>
    </dgm:pt>
    <dgm:pt modelId="{96C812FA-DDD7-4CB7-8F5C-1009C38DE1C2}" type="pres">
      <dgm:prSet presAssocID="{FDB98604-7327-4F5D-9C4A-91968E85855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F532BB00-5BFC-4091-837C-8B29BAAE107A}" srcId="{86578F79-B01F-4B46-A27E-09E6DB459654}" destId="{3AE45754-437E-41F0-8492-44C7E840ECA0}" srcOrd="2" destOrd="0" parTransId="{6D520C0F-4D84-48B6-AC3D-D69CF4AE5F19}" sibTransId="{70F06D01-E039-4332-A060-0E67DAD922AC}"/>
    <dgm:cxn modelId="{B4143007-BF91-4670-8452-D8C62130186B}" srcId="{86578F79-B01F-4B46-A27E-09E6DB459654}" destId="{FDB98604-7327-4F5D-9C4A-91968E858556}" srcOrd="5" destOrd="0" parTransId="{4E152C87-45F7-4812-B265-39D97697D04B}" sibTransId="{5844DEB9-831D-44EE-8338-2DD070CD0A5E}"/>
    <dgm:cxn modelId="{B86BEF0F-67E0-432A-BEFA-4CF5C5C31F97}" srcId="{86578F79-B01F-4B46-A27E-09E6DB459654}" destId="{FF2E2E45-A7DD-43B0-B9DF-B1586CEDEF86}" srcOrd="4" destOrd="0" parTransId="{B70EB35E-30BB-4AE9-943E-65482AAF3A37}" sibTransId="{A8149AC6-D97F-49FC-8BED-6CB67C1AB82B}"/>
    <dgm:cxn modelId="{E48AD71C-61A8-4907-BA9B-D96E23E8EBB1}" srcId="{86578F79-B01F-4B46-A27E-09E6DB459654}" destId="{8794E71B-DD9C-46C8-9DA4-28677F528906}" srcOrd="0" destOrd="0" parTransId="{DD443157-BBF2-4B4F-AEE4-0E1B3A1E0652}" sibTransId="{5C7708CA-4EC6-41B2-85EC-4651AF78874F}"/>
    <dgm:cxn modelId="{B590B92E-7AD0-44EB-94B2-EB6207AC4126}" type="presOf" srcId="{4A74A07D-D798-4A25-903B-576754A6B04C}" destId="{CE42E448-FCDA-425D-9148-B1B0343EADBB}" srcOrd="0" destOrd="0" presId="urn:microsoft.com/office/officeart/2018/2/layout/IconVerticalSolidList"/>
    <dgm:cxn modelId="{099E923C-AC5A-4C62-B0CB-58530BACA62D}" type="presOf" srcId="{FF2E2E45-A7DD-43B0-B9DF-B1586CEDEF86}" destId="{DAEA36D7-EC4F-4F1B-9A32-29F11AF55E35}" srcOrd="0" destOrd="0" presId="urn:microsoft.com/office/officeart/2018/2/layout/IconVerticalSolidList"/>
    <dgm:cxn modelId="{EB466C47-93FC-49C6-87A1-6E006BF62DB5}" type="presOf" srcId="{3AE45754-437E-41F0-8492-44C7E840ECA0}" destId="{96026F3E-429E-4CB2-8D06-018871963FC5}" srcOrd="0" destOrd="0" presId="urn:microsoft.com/office/officeart/2018/2/layout/IconVerticalSolidList"/>
    <dgm:cxn modelId="{50F7AD4B-0DEF-4559-9202-180CF5BBD0C2}" type="presOf" srcId="{FDB98604-7327-4F5D-9C4A-91968E858556}" destId="{96C812FA-DDD7-4CB7-8F5C-1009C38DE1C2}" srcOrd="0" destOrd="0" presId="urn:microsoft.com/office/officeart/2018/2/layout/IconVerticalSolidList"/>
    <dgm:cxn modelId="{158C4B4D-9C2E-4B19-95A3-CA0EBA0A9029}" type="presOf" srcId="{8794E71B-DD9C-46C8-9DA4-28677F528906}" destId="{D547AB81-646F-4E64-9B59-4D9DD48FB857}" srcOrd="0" destOrd="0" presId="urn:microsoft.com/office/officeart/2018/2/layout/IconVerticalSolidList"/>
    <dgm:cxn modelId="{328B6BCE-BA4D-4656-A0D4-2C161EE45DED}" type="presOf" srcId="{86578F79-B01F-4B46-A27E-09E6DB459654}" destId="{3AF24E39-914F-49DC-A1FD-5A2D21C355BC}" srcOrd="0" destOrd="0" presId="urn:microsoft.com/office/officeart/2018/2/layout/IconVerticalSolidList"/>
    <dgm:cxn modelId="{55BC6FD3-CC19-4FAD-8228-EC4DAE3C2A88}" srcId="{86578F79-B01F-4B46-A27E-09E6DB459654}" destId="{4A74A07D-D798-4A25-903B-576754A6B04C}" srcOrd="1" destOrd="0" parTransId="{6DC8F190-4DC3-4643-825F-13FE1C4562E1}" sibTransId="{68113DF5-82C7-4F3A-B41B-014261A4D9E0}"/>
    <dgm:cxn modelId="{882B98D7-D19E-4A4A-9541-BA16EFE9D877}" srcId="{86578F79-B01F-4B46-A27E-09E6DB459654}" destId="{721F5952-2512-4627-B87E-30F1F480B624}" srcOrd="3" destOrd="0" parTransId="{8DFECC53-E4C8-4CBE-A7C3-58A1194A31DF}" sibTransId="{C9EFF0A7-D276-43F0-B8B4-0E796AFF6C4E}"/>
    <dgm:cxn modelId="{C45DA6DE-ED66-46A3-BC78-56589B74475C}" type="presOf" srcId="{721F5952-2512-4627-B87E-30F1F480B624}" destId="{74ADA8D7-111C-4DEC-A1D4-6CE07D717456}" srcOrd="0" destOrd="0" presId="urn:microsoft.com/office/officeart/2018/2/layout/IconVerticalSolidList"/>
    <dgm:cxn modelId="{0D74F7C0-3C0F-40FD-8465-C851C960B528}" type="presParOf" srcId="{3AF24E39-914F-49DC-A1FD-5A2D21C355BC}" destId="{650C623A-EF45-44F7-A449-5F78E6C6B964}" srcOrd="0" destOrd="0" presId="urn:microsoft.com/office/officeart/2018/2/layout/IconVerticalSolidList"/>
    <dgm:cxn modelId="{CC3211F5-F6F8-4FA3-90D3-08F9E1D91137}" type="presParOf" srcId="{650C623A-EF45-44F7-A449-5F78E6C6B964}" destId="{811FD93C-DC91-478D-A007-F9FA2AB89198}" srcOrd="0" destOrd="0" presId="urn:microsoft.com/office/officeart/2018/2/layout/IconVerticalSolidList"/>
    <dgm:cxn modelId="{B7FDDB8C-7E43-4F84-B2D3-18CB74C0F558}" type="presParOf" srcId="{650C623A-EF45-44F7-A449-5F78E6C6B964}" destId="{B0CD01F9-A461-4F3D-A9E7-0113CA6ED764}" srcOrd="1" destOrd="0" presId="urn:microsoft.com/office/officeart/2018/2/layout/IconVerticalSolidList"/>
    <dgm:cxn modelId="{0EDC0868-DA08-46BD-B06C-9CB1A046289F}" type="presParOf" srcId="{650C623A-EF45-44F7-A449-5F78E6C6B964}" destId="{3358A6F8-F1A4-4DF9-9068-59FDABA5D0A8}" srcOrd="2" destOrd="0" presId="urn:microsoft.com/office/officeart/2018/2/layout/IconVerticalSolidList"/>
    <dgm:cxn modelId="{CDD46AB4-1968-4889-B680-181113854384}" type="presParOf" srcId="{650C623A-EF45-44F7-A449-5F78E6C6B964}" destId="{D547AB81-646F-4E64-9B59-4D9DD48FB857}" srcOrd="3" destOrd="0" presId="urn:microsoft.com/office/officeart/2018/2/layout/IconVerticalSolidList"/>
    <dgm:cxn modelId="{C79D1801-3E66-4CDD-B533-AFF647656760}" type="presParOf" srcId="{3AF24E39-914F-49DC-A1FD-5A2D21C355BC}" destId="{0518094C-ACD2-458E-8AFB-02A713478F15}" srcOrd="1" destOrd="0" presId="urn:microsoft.com/office/officeart/2018/2/layout/IconVerticalSolidList"/>
    <dgm:cxn modelId="{3BAC2CF1-E810-4271-BF86-B62712F6BA31}" type="presParOf" srcId="{3AF24E39-914F-49DC-A1FD-5A2D21C355BC}" destId="{C7E87A82-7752-4719-8DC0-A5AA23D61D54}" srcOrd="2" destOrd="0" presId="urn:microsoft.com/office/officeart/2018/2/layout/IconVerticalSolidList"/>
    <dgm:cxn modelId="{484DF153-9EAC-4AB8-981D-A593B9CC7885}" type="presParOf" srcId="{C7E87A82-7752-4719-8DC0-A5AA23D61D54}" destId="{46414E80-205C-4D5C-86ED-6A91EEB5F93B}" srcOrd="0" destOrd="0" presId="urn:microsoft.com/office/officeart/2018/2/layout/IconVerticalSolidList"/>
    <dgm:cxn modelId="{682E32C7-AB7C-497C-B37E-EB29246B5E32}" type="presParOf" srcId="{C7E87A82-7752-4719-8DC0-A5AA23D61D54}" destId="{9A5F21F0-552D-47EB-96BB-ABFA447A31DF}" srcOrd="1" destOrd="0" presId="urn:microsoft.com/office/officeart/2018/2/layout/IconVerticalSolidList"/>
    <dgm:cxn modelId="{72AD7391-8992-4190-B06B-F003E3B434D7}" type="presParOf" srcId="{C7E87A82-7752-4719-8DC0-A5AA23D61D54}" destId="{1C799AC9-6DF6-4D67-88B2-E5F8CA08253E}" srcOrd="2" destOrd="0" presId="urn:microsoft.com/office/officeart/2018/2/layout/IconVerticalSolidList"/>
    <dgm:cxn modelId="{EC910997-329D-4A68-97FD-FCA97B607955}" type="presParOf" srcId="{C7E87A82-7752-4719-8DC0-A5AA23D61D54}" destId="{CE42E448-FCDA-425D-9148-B1B0343EADBB}" srcOrd="3" destOrd="0" presId="urn:microsoft.com/office/officeart/2018/2/layout/IconVerticalSolidList"/>
    <dgm:cxn modelId="{72FF830E-93EC-429E-8869-75E851039BD1}" type="presParOf" srcId="{3AF24E39-914F-49DC-A1FD-5A2D21C355BC}" destId="{67AD03EC-AE1F-4F2D-A7F9-1186E5520B02}" srcOrd="3" destOrd="0" presId="urn:microsoft.com/office/officeart/2018/2/layout/IconVerticalSolidList"/>
    <dgm:cxn modelId="{0F50B101-B37F-4E03-A95B-296C4DDC2934}" type="presParOf" srcId="{3AF24E39-914F-49DC-A1FD-5A2D21C355BC}" destId="{2CB7398E-63AB-4D09-AAA0-41ACC2DF002E}" srcOrd="4" destOrd="0" presId="urn:microsoft.com/office/officeart/2018/2/layout/IconVerticalSolidList"/>
    <dgm:cxn modelId="{4A8791DE-D48C-4C1A-97F8-A114940BD5A4}" type="presParOf" srcId="{2CB7398E-63AB-4D09-AAA0-41ACC2DF002E}" destId="{67596A1C-C996-481F-8D16-C0F8FC36936E}" srcOrd="0" destOrd="0" presId="urn:microsoft.com/office/officeart/2018/2/layout/IconVerticalSolidList"/>
    <dgm:cxn modelId="{BE962D43-BD1B-46B7-AA19-172CA6DF735F}" type="presParOf" srcId="{2CB7398E-63AB-4D09-AAA0-41ACC2DF002E}" destId="{CA284EAA-6B9D-44F9-B164-8B29AFBEB104}" srcOrd="1" destOrd="0" presId="urn:microsoft.com/office/officeart/2018/2/layout/IconVerticalSolidList"/>
    <dgm:cxn modelId="{C502275E-8C88-4B38-AEA8-C1BA7A22A3AA}" type="presParOf" srcId="{2CB7398E-63AB-4D09-AAA0-41ACC2DF002E}" destId="{3DDC6835-5B11-4B31-9D43-B7223A47E8DD}" srcOrd="2" destOrd="0" presId="urn:microsoft.com/office/officeart/2018/2/layout/IconVerticalSolidList"/>
    <dgm:cxn modelId="{F2E46260-C481-49F1-916F-BD51D4054E91}" type="presParOf" srcId="{2CB7398E-63AB-4D09-AAA0-41ACC2DF002E}" destId="{96026F3E-429E-4CB2-8D06-018871963FC5}" srcOrd="3" destOrd="0" presId="urn:microsoft.com/office/officeart/2018/2/layout/IconVerticalSolidList"/>
    <dgm:cxn modelId="{63F1EC45-38A4-4BF6-A650-3842E6763DAD}" type="presParOf" srcId="{3AF24E39-914F-49DC-A1FD-5A2D21C355BC}" destId="{848AAD8E-49E3-4F9E-BBEF-351A4F5EB3D3}" srcOrd="5" destOrd="0" presId="urn:microsoft.com/office/officeart/2018/2/layout/IconVerticalSolidList"/>
    <dgm:cxn modelId="{FF2894A7-1C74-4543-9F86-7565E78253DA}" type="presParOf" srcId="{3AF24E39-914F-49DC-A1FD-5A2D21C355BC}" destId="{533E80DB-7531-4F46-891F-E433B25CF70A}" srcOrd="6" destOrd="0" presId="urn:microsoft.com/office/officeart/2018/2/layout/IconVerticalSolidList"/>
    <dgm:cxn modelId="{7B40BEF1-6621-470A-89AA-7FB3B4E4B0AB}" type="presParOf" srcId="{533E80DB-7531-4F46-891F-E433B25CF70A}" destId="{3BF05816-BFB7-41DF-8F06-84E7FF1292EC}" srcOrd="0" destOrd="0" presId="urn:microsoft.com/office/officeart/2018/2/layout/IconVerticalSolidList"/>
    <dgm:cxn modelId="{5E70FC81-4831-44C7-8CE4-ADF49A8E27AA}" type="presParOf" srcId="{533E80DB-7531-4F46-891F-E433B25CF70A}" destId="{930ECB29-3B06-4CF5-89C2-2FA4F4A2D00F}" srcOrd="1" destOrd="0" presId="urn:microsoft.com/office/officeart/2018/2/layout/IconVerticalSolidList"/>
    <dgm:cxn modelId="{82B95158-C90B-4F15-94B4-B91A0728A117}" type="presParOf" srcId="{533E80DB-7531-4F46-891F-E433B25CF70A}" destId="{576CF3B9-AA08-415D-8245-11D989EF734B}" srcOrd="2" destOrd="0" presId="urn:microsoft.com/office/officeart/2018/2/layout/IconVerticalSolidList"/>
    <dgm:cxn modelId="{8DB3F18C-E65E-4F76-A232-872D7C588508}" type="presParOf" srcId="{533E80DB-7531-4F46-891F-E433B25CF70A}" destId="{74ADA8D7-111C-4DEC-A1D4-6CE07D717456}" srcOrd="3" destOrd="0" presId="urn:microsoft.com/office/officeart/2018/2/layout/IconVerticalSolidList"/>
    <dgm:cxn modelId="{2E73D443-0798-4CED-A4A1-8942F3124302}" type="presParOf" srcId="{3AF24E39-914F-49DC-A1FD-5A2D21C355BC}" destId="{3BAC3B30-7CB1-4F67-AD31-A91EAFFAA87D}" srcOrd="7" destOrd="0" presId="urn:microsoft.com/office/officeart/2018/2/layout/IconVerticalSolidList"/>
    <dgm:cxn modelId="{892E53B4-BA15-4584-BCFE-8A203AE79D16}" type="presParOf" srcId="{3AF24E39-914F-49DC-A1FD-5A2D21C355BC}" destId="{D36D9CE8-B163-4E61-8543-62F2F2419455}" srcOrd="8" destOrd="0" presId="urn:microsoft.com/office/officeart/2018/2/layout/IconVerticalSolidList"/>
    <dgm:cxn modelId="{B60D5E3D-9C6A-473C-97C0-7B88F1592613}" type="presParOf" srcId="{D36D9CE8-B163-4E61-8543-62F2F2419455}" destId="{4EE228D1-4573-43A7-87AA-60319998E136}" srcOrd="0" destOrd="0" presId="urn:microsoft.com/office/officeart/2018/2/layout/IconVerticalSolidList"/>
    <dgm:cxn modelId="{B02D788B-BFC9-42E8-BD04-B3834E8E9243}" type="presParOf" srcId="{D36D9CE8-B163-4E61-8543-62F2F2419455}" destId="{F1CC5E1C-FD9D-47BD-8B88-659D6A861307}" srcOrd="1" destOrd="0" presId="urn:microsoft.com/office/officeart/2018/2/layout/IconVerticalSolidList"/>
    <dgm:cxn modelId="{F9D70C3C-7AA5-4F0D-AAA4-696EF3EC04FB}" type="presParOf" srcId="{D36D9CE8-B163-4E61-8543-62F2F2419455}" destId="{B42C7796-E897-451E-8682-27C65EEEFE03}" srcOrd="2" destOrd="0" presId="urn:microsoft.com/office/officeart/2018/2/layout/IconVerticalSolidList"/>
    <dgm:cxn modelId="{8E4D2D34-9F2C-428E-ABDF-39BB547770F7}" type="presParOf" srcId="{D36D9CE8-B163-4E61-8543-62F2F2419455}" destId="{DAEA36D7-EC4F-4F1B-9A32-29F11AF55E35}" srcOrd="3" destOrd="0" presId="urn:microsoft.com/office/officeart/2018/2/layout/IconVerticalSolidList"/>
    <dgm:cxn modelId="{B71A660A-5274-4B98-A749-EC4BFCB82621}" type="presParOf" srcId="{3AF24E39-914F-49DC-A1FD-5A2D21C355BC}" destId="{1EDC9F34-02F4-4111-9745-812A47DFA1B3}" srcOrd="9" destOrd="0" presId="urn:microsoft.com/office/officeart/2018/2/layout/IconVerticalSolidList"/>
    <dgm:cxn modelId="{49E6A8EF-A5DA-4416-A8FE-4B22981FE5D3}" type="presParOf" srcId="{3AF24E39-914F-49DC-A1FD-5A2D21C355BC}" destId="{3AED6B6B-9A17-44A2-8D30-31BC50151E9F}" srcOrd="10" destOrd="0" presId="urn:microsoft.com/office/officeart/2018/2/layout/IconVerticalSolidList"/>
    <dgm:cxn modelId="{267CFDE6-4C3E-429E-BF5D-AFF55315C050}" type="presParOf" srcId="{3AED6B6B-9A17-44A2-8D30-31BC50151E9F}" destId="{575A1700-7424-476B-BF04-48C6A24183F6}" srcOrd="0" destOrd="0" presId="urn:microsoft.com/office/officeart/2018/2/layout/IconVerticalSolidList"/>
    <dgm:cxn modelId="{2CF70D50-3A13-490D-A416-1D0E1CBC3683}" type="presParOf" srcId="{3AED6B6B-9A17-44A2-8D30-31BC50151E9F}" destId="{F4FCCDF2-3740-458C-87DF-7763D271103B}" srcOrd="1" destOrd="0" presId="urn:microsoft.com/office/officeart/2018/2/layout/IconVerticalSolidList"/>
    <dgm:cxn modelId="{73EE9151-828C-4DBE-AFDD-981FA7DE02B2}" type="presParOf" srcId="{3AED6B6B-9A17-44A2-8D30-31BC50151E9F}" destId="{8150DE44-5BD8-4A79-A1C2-BFD56A485A79}" srcOrd="2" destOrd="0" presId="urn:microsoft.com/office/officeart/2018/2/layout/IconVerticalSolidList"/>
    <dgm:cxn modelId="{2B50141D-7FE0-4485-B39F-600E7850B212}" type="presParOf" srcId="{3AED6B6B-9A17-44A2-8D30-31BC50151E9F}" destId="{96C812FA-DDD7-4CB7-8F5C-1009C38DE1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C1E251-217C-47A3-8DFC-1BB1289B5169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E1C19C-D16C-4A62-8ED4-D7539220BDA5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Enable highly regulated sagemaker access that would help in</a:t>
          </a:r>
        </a:p>
      </dgm:t>
    </dgm:pt>
    <dgm:pt modelId="{243228DA-FDAF-45DB-B0ED-9F902AAE3C2D}" type="parTrans" cxnId="{F66C23D9-2536-4708-9080-D4EA2140CCA1}">
      <dgm:prSet/>
      <dgm:spPr/>
      <dgm:t>
        <a:bodyPr/>
        <a:lstStyle/>
        <a:p>
          <a:endParaRPr lang="en-US"/>
        </a:p>
      </dgm:t>
    </dgm:pt>
    <dgm:pt modelId="{C6F1AB3B-4036-48EB-9EAF-A3BCBE3A40AF}" type="sibTrans" cxnId="{F66C23D9-2536-4708-9080-D4EA2140CCA1}">
      <dgm:prSet/>
      <dgm:spPr/>
      <dgm:t>
        <a:bodyPr/>
        <a:lstStyle/>
        <a:p>
          <a:endParaRPr lang="en-US"/>
        </a:p>
      </dgm:t>
    </dgm:pt>
    <dgm:pt modelId="{F16AAD9A-DC10-44FC-BB7B-EA00DA8E03B3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Notebook access </a:t>
          </a:r>
        </a:p>
      </dgm:t>
    </dgm:pt>
    <dgm:pt modelId="{62071A87-8042-49E4-9E63-1971EEA9BD24}" type="parTrans" cxnId="{FA4D99C1-72E9-4565-9074-34EC264DBD2E}">
      <dgm:prSet/>
      <dgm:spPr/>
      <dgm:t>
        <a:bodyPr/>
        <a:lstStyle/>
        <a:p>
          <a:endParaRPr lang="en-US"/>
        </a:p>
      </dgm:t>
    </dgm:pt>
    <dgm:pt modelId="{008DEA9D-981E-4EF7-97A2-DC750555B8BB}" type="sibTrans" cxnId="{FA4D99C1-72E9-4565-9074-34EC264DBD2E}">
      <dgm:prSet/>
      <dgm:spPr/>
      <dgm:t>
        <a:bodyPr/>
        <a:lstStyle/>
        <a:p>
          <a:endParaRPr lang="en-US"/>
        </a:p>
      </dgm:t>
    </dgm:pt>
    <dgm:pt modelId="{C5931E3E-A300-4F91-9847-ADD175DD9042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Back charge the consumers requesting for the access</a:t>
          </a:r>
        </a:p>
      </dgm:t>
    </dgm:pt>
    <dgm:pt modelId="{8FA7F3B0-C3AF-4609-BFDF-FFCDAE7EE36D}" type="parTrans" cxnId="{BBD63CDA-01C1-4D1C-B1DC-E85A8A4919AD}">
      <dgm:prSet/>
      <dgm:spPr/>
      <dgm:t>
        <a:bodyPr/>
        <a:lstStyle/>
        <a:p>
          <a:endParaRPr lang="en-US"/>
        </a:p>
      </dgm:t>
    </dgm:pt>
    <dgm:pt modelId="{877704DD-A588-4106-B9D0-3339766DC5E8}" type="sibTrans" cxnId="{BBD63CDA-01C1-4D1C-B1DC-E85A8A4919AD}">
      <dgm:prSet/>
      <dgm:spPr/>
      <dgm:t>
        <a:bodyPr/>
        <a:lstStyle/>
        <a:p>
          <a:endParaRPr lang="en-US"/>
        </a:p>
      </dgm:t>
    </dgm:pt>
    <dgm:pt modelId="{BF5EF4E5-04DF-4D25-804D-90F80366BE77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Other ML use cases </a:t>
          </a:r>
        </a:p>
      </dgm:t>
    </dgm:pt>
    <dgm:pt modelId="{23798186-2224-481C-975A-0FAAC3C6F0AD}" type="parTrans" cxnId="{8EDC9A90-05A0-4B7E-909C-32304333CFD9}">
      <dgm:prSet/>
      <dgm:spPr/>
      <dgm:t>
        <a:bodyPr/>
        <a:lstStyle/>
        <a:p>
          <a:endParaRPr lang="en-US"/>
        </a:p>
      </dgm:t>
    </dgm:pt>
    <dgm:pt modelId="{61594922-2146-46B0-8FEB-42B47570F87A}" type="sibTrans" cxnId="{8EDC9A90-05A0-4B7E-909C-32304333CFD9}">
      <dgm:prSet/>
      <dgm:spPr/>
      <dgm:t>
        <a:bodyPr/>
        <a:lstStyle/>
        <a:p>
          <a:endParaRPr lang="en-US"/>
        </a:p>
      </dgm:t>
    </dgm:pt>
    <dgm:pt modelId="{86AA8854-CED5-416A-9D01-CA185C0BC2AB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/>
            <a:t>SageMaker Neo : </a:t>
          </a:r>
          <a:r>
            <a:rPr lang="en-US" dirty="0"/>
            <a:t>new deep learning model compiler lets customers train models once, and run them anywhere</a:t>
          </a:r>
        </a:p>
      </dgm:t>
    </dgm:pt>
    <dgm:pt modelId="{B2649618-0AB0-43CB-AA9F-382BEFFDFC5D}" type="parTrans" cxnId="{80B309B6-3987-460E-BA16-438797303A1A}">
      <dgm:prSet/>
      <dgm:spPr/>
      <dgm:t>
        <a:bodyPr/>
        <a:lstStyle/>
        <a:p>
          <a:endParaRPr lang="en-US"/>
        </a:p>
      </dgm:t>
    </dgm:pt>
    <dgm:pt modelId="{B010D5EA-040E-4D41-97EE-24B403ACE1E6}" type="sibTrans" cxnId="{80B309B6-3987-460E-BA16-438797303A1A}">
      <dgm:prSet/>
      <dgm:spPr/>
      <dgm:t>
        <a:bodyPr/>
        <a:lstStyle/>
        <a:p>
          <a:endParaRPr lang="en-US"/>
        </a:p>
      </dgm:t>
    </dgm:pt>
    <dgm:pt modelId="{A8AEDF92-E53F-456F-A9C4-E8E8DAD65944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/>
            <a:t>Amazon Textract : </a:t>
          </a:r>
          <a:r>
            <a:rPr lang="en-US"/>
            <a:t>uses machine learning to instantly read virtually any type of document to accurately extract text and data without the need for any manual review or custom code</a:t>
          </a:r>
        </a:p>
      </dgm:t>
    </dgm:pt>
    <dgm:pt modelId="{7A602F52-E828-44EC-AC0F-C7DBFB02F012}" type="parTrans" cxnId="{2CF5E8AE-ED1C-427C-8DC3-2E885D265A33}">
      <dgm:prSet/>
      <dgm:spPr/>
      <dgm:t>
        <a:bodyPr/>
        <a:lstStyle/>
        <a:p>
          <a:endParaRPr lang="en-US"/>
        </a:p>
      </dgm:t>
    </dgm:pt>
    <dgm:pt modelId="{B2AE1052-65B6-4B84-BC44-470D6F431004}" type="sibTrans" cxnId="{2CF5E8AE-ED1C-427C-8DC3-2E885D265A33}">
      <dgm:prSet/>
      <dgm:spPr/>
      <dgm:t>
        <a:bodyPr/>
        <a:lstStyle/>
        <a:p>
          <a:endParaRPr lang="en-US"/>
        </a:p>
      </dgm:t>
    </dgm:pt>
    <dgm:pt modelId="{44D2E7CA-1103-4CAF-A593-9A53F53319ED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/>
            <a:t>Computer Vision : </a:t>
          </a:r>
          <a:r>
            <a:rPr lang="en-US"/>
            <a:t>can gain high-level understanding from digital images or videos</a:t>
          </a:r>
        </a:p>
      </dgm:t>
    </dgm:pt>
    <dgm:pt modelId="{CFB476D8-EB83-46C0-86F3-811FB903B7E4}" type="parTrans" cxnId="{618F8165-AE79-45DD-B9B7-E162FA7824FE}">
      <dgm:prSet/>
      <dgm:spPr/>
      <dgm:t>
        <a:bodyPr/>
        <a:lstStyle/>
        <a:p>
          <a:endParaRPr lang="en-US"/>
        </a:p>
      </dgm:t>
    </dgm:pt>
    <dgm:pt modelId="{8B64225F-21FF-4609-946E-35C9D8C70DC2}" type="sibTrans" cxnId="{618F8165-AE79-45DD-B9B7-E162FA7824FE}">
      <dgm:prSet/>
      <dgm:spPr/>
      <dgm:t>
        <a:bodyPr/>
        <a:lstStyle/>
        <a:p>
          <a:endParaRPr lang="en-US"/>
        </a:p>
      </dgm:t>
    </dgm:pt>
    <dgm:pt modelId="{CA88A4B7-9CCC-4D44-A27B-F07078B0CE58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/>
            <a:t>Ground Truth :</a:t>
          </a:r>
          <a:r>
            <a:rPr lang="en-US"/>
            <a:t>  offers easy access to labelers through </a:t>
          </a:r>
          <a:r>
            <a:rPr lang="en-US" b="1"/>
            <a:t>Amazon</a:t>
          </a:r>
          <a:r>
            <a:rPr lang="en-US"/>
            <a:t> </a:t>
          </a:r>
          <a:r>
            <a:rPr lang="en-US" b="1"/>
            <a:t>Mechanical Turk </a:t>
          </a:r>
          <a:r>
            <a:rPr lang="en-US"/>
            <a:t>and provides them with built-in workflows and interfaces for common labeling tasks.</a:t>
          </a:r>
        </a:p>
      </dgm:t>
    </dgm:pt>
    <dgm:pt modelId="{A78291E5-2599-4C0F-B75C-35301B6FFEAF}" type="parTrans" cxnId="{88DB8E60-56DA-43B3-94A7-CBD7A172335D}">
      <dgm:prSet/>
      <dgm:spPr/>
      <dgm:t>
        <a:bodyPr/>
        <a:lstStyle/>
        <a:p>
          <a:endParaRPr lang="en-US"/>
        </a:p>
      </dgm:t>
    </dgm:pt>
    <dgm:pt modelId="{8FA971D8-0ABF-4E07-8E55-6147D4DE048E}" type="sibTrans" cxnId="{88DB8E60-56DA-43B3-94A7-CBD7A172335D}">
      <dgm:prSet/>
      <dgm:spPr/>
      <dgm:t>
        <a:bodyPr/>
        <a:lstStyle/>
        <a:p>
          <a:endParaRPr lang="en-US"/>
        </a:p>
      </dgm:t>
    </dgm:pt>
    <dgm:pt modelId="{ECD5E735-C3E0-4FEB-940C-C9895735CF4E}" type="pres">
      <dgm:prSet presAssocID="{58C1E251-217C-47A3-8DFC-1BB1289B5169}" presName="linear" presStyleCnt="0">
        <dgm:presLayoutVars>
          <dgm:dir/>
          <dgm:animLvl val="lvl"/>
          <dgm:resizeHandles val="exact"/>
        </dgm:presLayoutVars>
      </dgm:prSet>
      <dgm:spPr/>
    </dgm:pt>
    <dgm:pt modelId="{07CFDA6A-FBFC-40CB-B63B-002B7A2FA0B1}" type="pres">
      <dgm:prSet presAssocID="{30E1C19C-D16C-4A62-8ED4-D7539220BDA5}" presName="parentLin" presStyleCnt="0"/>
      <dgm:spPr/>
    </dgm:pt>
    <dgm:pt modelId="{16A65C59-E601-4B0F-BFFC-FAB7AD30250D}" type="pres">
      <dgm:prSet presAssocID="{30E1C19C-D16C-4A62-8ED4-D7539220BDA5}" presName="parentLeftMargin" presStyleLbl="node1" presStyleIdx="0" presStyleCnt="2"/>
      <dgm:spPr/>
    </dgm:pt>
    <dgm:pt modelId="{2AA88E4A-B53B-4381-906E-FD32EECE94DA}" type="pres">
      <dgm:prSet presAssocID="{30E1C19C-D16C-4A62-8ED4-D7539220BDA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14642CF-B834-4140-8EB8-E27AE33A5758}" type="pres">
      <dgm:prSet presAssocID="{30E1C19C-D16C-4A62-8ED4-D7539220BDA5}" presName="negativeSpace" presStyleCnt="0"/>
      <dgm:spPr/>
    </dgm:pt>
    <dgm:pt modelId="{5E86A02A-BE6C-452A-BF2A-9BF01C702F2E}" type="pres">
      <dgm:prSet presAssocID="{30E1C19C-D16C-4A62-8ED4-D7539220BDA5}" presName="childText" presStyleLbl="conFgAcc1" presStyleIdx="0" presStyleCnt="2">
        <dgm:presLayoutVars>
          <dgm:bulletEnabled val="1"/>
        </dgm:presLayoutVars>
      </dgm:prSet>
      <dgm:spPr/>
    </dgm:pt>
    <dgm:pt modelId="{DDDEE56C-75CD-48AD-B487-E47F892F9496}" type="pres">
      <dgm:prSet presAssocID="{C6F1AB3B-4036-48EB-9EAF-A3BCBE3A40AF}" presName="spaceBetweenRectangles" presStyleCnt="0"/>
      <dgm:spPr/>
    </dgm:pt>
    <dgm:pt modelId="{8434161C-1BAD-4D44-87F7-A32AD83BA129}" type="pres">
      <dgm:prSet presAssocID="{BF5EF4E5-04DF-4D25-804D-90F80366BE77}" presName="parentLin" presStyleCnt="0"/>
      <dgm:spPr/>
    </dgm:pt>
    <dgm:pt modelId="{A4DA9C1A-6C23-437B-AD87-4BC0376416FA}" type="pres">
      <dgm:prSet presAssocID="{BF5EF4E5-04DF-4D25-804D-90F80366BE77}" presName="parentLeftMargin" presStyleLbl="node1" presStyleIdx="0" presStyleCnt="2"/>
      <dgm:spPr/>
    </dgm:pt>
    <dgm:pt modelId="{6241949E-A621-4DB9-96FF-32CC9054FB85}" type="pres">
      <dgm:prSet presAssocID="{BF5EF4E5-04DF-4D25-804D-90F80366BE7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E1516CC-BDA4-402B-97C4-21C5FBA7CC41}" type="pres">
      <dgm:prSet presAssocID="{BF5EF4E5-04DF-4D25-804D-90F80366BE77}" presName="negativeSpace" presStyleCnt="0"/>
      <dgm:spPr/>
    </dgm:pt>
    <dgm:pt modelId="{DA080939-48BC-4C95-8887-EC86EC581161}" type="pres">
      <dgm:prSet presAssocID="{BF5EF4E5-04DF-4D25-804D-90F80366BE7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2E19303-9175-4058-922D-CDFF31C95046}" type="presOf" srcId="{30E1C19C-D16C-4A62-8ED4-D7539220BDA5}" destId="{16A65C59-E601-4B0F-BFFC-FAB7AD30250D}" srcOrd="0" destOrd="0" presId="urn:microsoft.com/office/officeart/2005/8/layout/list1"/>
    <dgm:cxn modelId="{8B359D06-D248-429A-8D33-7D91586067C5}" type="presOf" srcId="{F16AAD9A-DC10-44FC-BB7B-EA00DA8E03B3}" destId="{5E86A02A-BE6C-452A-BF2A-9BF01C702F2E}" srcOrd="0" destOrd="0" presId="urn:microsoft.com/office/officeart/2005/8/layout/list1"/>
    <dgm:cxn modelId="{5A46CD20-AC26-4836-A16E-37C1F4532863}" type="presOf" srcId="{30E1C19C-D16C-4A62-8ED4-D7539220BDA5}" destId="{2AA88E4A-B53B-4381-906E-FD32EECE94DA}" srcOrd="1" destOrd="0" presId="urn:microsoft.com/office/officeart/2005/8/layout/list1"/>
    <dgm:cxn modelId="{E1553321-7696-4037-BEB7-D2CA2FD8CC42}" type="presOf" srcId="{C5931E3E-A300-4F91-9847-ADD175DD9042}" destId="{5E86A02A-BE6C-452A-BF2A-9BF01C702F2E}" srcOrd="0" destOrd="1" presId="urn:microsoft.com/office/officeart/2005/8/layout/list1"/>
    <dgm:cxn modelId="{2C31CE29-0B54-461C-A50B-1CB3F940357A}" type="presOf" srcId="{CA88A4B7-9CCC-4D44-A27B-F07078B0CE58}" destId="{DA080939-48BC-4C95-8887-EC86EC581161}" srcOrd="0" destOrd="3" presId="urn:microsoft.com/office/officeart/2005/8/layout/list1"/>
    <dgm:cxn modelId="{BA4CC536-7B20-434E-A5B1-7FCEBA2E8422}" type="presOf" srcId="{58C1E251-217C-47A3-8DFC-1BB1289B5169}" destId="{ECD5E735-C3E0-4FEB-940C-C9895735CF4E}" srcOrd="0" destOrd="0" presId="urn:microsoft.com/office/officeart/2005/8/layout/list1"/>
    <dgm:cxn modelId="{88DB8E60-56DA-43B3-94A7-CBD7A172335D}" srcId="{BF5EF4E5-04DF-4D25-804D-90F80366BE77}" destId="{CA88A4B7-9CCC-4D44-A27B-F07078B0CE58}" srcOrd="3" destOrd="0" parTransId="{A78291E5-2599-4C0F-B75C-35301B6FFEAF}" sibTransId="{8FA971D8-0ABF-4E07-8E55-6147D4DE048E}"/>
    <dgm:cxn modelId="{618F8165-AE79-45DD-B9B7-E162FA7824FE}" srcId="{BF5EF4E5-04DF-4D25-804D-90F80366BE77}" destId="{44D2E7CA-1103-4CAF-A593-9A53F53319ED}" srcOrd="2" destOrd="0" parTransId="{CFB476D8-EB83-46C0-86F3-811FB903B7E4}" sibTransId="{8B64225F-21FF-4609-946E-35C9D8C70DC2}"/>
    <dgm:cxn modelId="{619D8F5A-5733-4E69-81E8-D50012DC45A3}" type="presOf" srcId="{A8AEDF92-E53F-456F-A9C4-E8E8DAD65944}" destId="{DA080939-48BC-4C95-8887-EC86EC581161}" srcOrd="0" destOrd="1" presId="urn:microsoft.com/office/officeart/2005/8/layout/list1"/>
    <dgm:cxn modelId="{8EDC9A90-05A0-4B7E-909C-32304333CFD9}" srcId="{58C1E251-217C-47A3-8DFC-1BB1289B5169}" destId="{BF5EF4E5-04DF-4D25-804D-90F80366BE77}" srcOrd="1" destOrd="0" parTransId="{23798186-2224-481C-975A-0FAAC3C6F0AD}" sibTransId="{61594922-2146-46B0-8FEB-42B47570F87A}"/>
    <dgm:cxn modelId="{02A7EE99-4870-4958-8B75-1C8C1ADC1300}" type="presOf" srcId="{86AA8854-CED5-416A-9D01-CA185C0BC2AB}" destId="{DA080939-48BC-4C95-8887-EC86EC581161}" srcOrd="0" destOrd="0" presId="urn:microsoft.com/office/officeart/2005/8/layout/list1"/>
    <dgm:cxn modelId="{5E5228A3-56BB-443C-8E3B-2EF30A1A7D54}" type="presOf" srcId="{44D2E7CA-1103-4CAF-A593-9A53F53319ED}" destId="{DA080939-48BC-4C95-8887-EC86EC581161}" srcOrd="0" destOrd="2" presId="urn:microsoft.com/office/officeart/2005/8/layout/list1"/>
    <dgm:cxn modelId="{CD1D2EAE-5F73-4665-B6CB-354896C6DCC8}" type="presOf" srcId="{BF5EF4E5-04DF-4D25-804D-90F80366BE77}" destId="{6241949E-A621-4DB9-96FF-32CC9054FB85}" srcOrd="1" destOrd="0" presId="urn:microsoft.com/office/officeart/2005/8/layout/list1"/>
    <dgm:cxn modelId="{2CF5E8AE-ED1C-427C-8DC3-2E885D265A33}" srcId="{BF5EF4E5-04DF-4D25-804D-90F80366BE77}" destId="{A8AEDF92-E53F-456F-A9C4-E8E8DAD65944}" srcOrd="1" destOrd="0" parTransId="{7A602F52-E828-44EC-AC0F-C7DBFB02F012}" sibTransId="{B2AE1052-65B6-4B84-BC44-470D6F431004}"/>
    <dgm:cxn modelId="{80B309B6-3987-460E-BA16-438797303A1A}" srcId="{BF5EF4E5-04DF-4D25-804D-90F80366BE77}" destId="{86AA8854-CED5-416A-9D01-CA185C0BC2AB}" srcOrd="0" destOrd="0" parTransId="{B2649618-0AB0-43CB-AA9F-382BEFFDFC5D}" sibTransId="{B010D5EA-040E-4D41-97EE-24B403ACE1E6}"/>
    <dgm:cxn modelId="{184B28B6-5799-4552-B14F-FB81FA219BEC}" type="presOf" srcId="{BF5EF4E5-04DF-4D25-804D-90F80366BE77}" destId="{A4DA9C1A-6C23-437B-AD87-4BC0376416FA}" srcOrd="0" destOrd="0" presId="urn:microsoft.com/office/officeart/2005/8/layout/list1"/>
    <dgm:cxn modelId="{FA4D99C1-72E9-4565-9074-34EC264DBD2E}" srcId="{30E1C19C-D16C-4A62-8ED4-D7539220BDA5}" destId="{F16AAD9A-DC10-44FC-BB7B-EA00DA8E03B3}" srcOrd="0" destOrd="0" parTransId="{62071A87-8042-49E4-9E63-1971EEA9BD24}" sibTransId="{008DEA9D-981E-4EF7-97A2-DC750555B8BB}"/>
    <dgm:cxn modelId="{F66C23D9-2536-4708-9080-D4EA2140CCA1}" srcId="{58C1E251-217C-47A3-8DFC-1BB1289B5169}" destId="{30E1C19C-D16C-4A62-8ED4-D7539220BDA5}" srcOrd="0" destOrd="0" parTransId="{243228DA-FDAF-45DB-B0ED-9F902AAE3C2D}" sibTransId="{C6F1AB3B-4036-48EB-9EAF-A3BCBE3A40AF}"/>
    <dgm:cxn modelId="{BBD63CDA-01C1-4D1C-B1DC-E85A8A4919AD}" srcId="{30E1C19C-D16C-4A62-8ED4-D7539220BDA5}" destId="{C5931E3E-A300-4F91-9847-ADD175DD9042}" srcOrd="1" destOrd="0" parTransId="{8FA7F3B0-C3AF-4609-BFDF-FFCDAE7EE36D}" sibTransId="{877704DD-A588-4106-B9D0-3339766DC5E8}"/>
    <dgm:cxn modelId="{390E1408-9A87-4F0C-BFB7-1EF8094B9C51}" type="presParOf" srcId="{ECD5E735-C3E0-4FEB-940C-C9895735CF4E}" destId="{07CFDA6A-FBFC-40CB-B63B-002B7A2FA0B1}" srcOrd="0" destOrd="0" presId="urn:microsoft.com/office/officeart/2005/8/layout/list1"/>
    <dgm:cxn modelId="{5BC42873-9BF2-433E-A50B-D56E2D2B074D}" type="presParOf" srcId="{07CFDA6A-FBFC-40CB-B63B-002B7A2FA0B1}" destId="{16A65C59-E601-4B0F-BFFC-FAB7AD30250D}" srcOrd="0" destOrd="0" presId="urn:microsoft.com/office/officeart/2005/8/layout/list1"/>
    <dgm:cxn modelId="{F1D9F69A-65EF-4A43-B1FC-EB8CEF6FC714}" type="presParOf" srcId="{07CFDA6A-FBFC-40CB-B63B-002B7A2FA0B1}" destId="{2AA88E4A-B53B-4381-906E-FD32EECE94DA}" srcOrd="1" destOrd="0" presId="urn:microsoft.com/office/officeart/2005/8/layout/list1"/>
    <dgm:cxn modelId="{B63C8FD4-FD40-4F3C-AF17-B302BC341AE7}" type="presParOf" srcId="{ECD5E735-C3E0-4FEB-940C-C9895735CF4E}" destId="{014642CF-B834-4140-8EB8-E27AE33A5758}" srcOrd="1" destOrd="0" presId="urn:microsoft.com/office/officeart/2005/8/layout/list1"/>
    <dgm:cxn modelId="{6B989FE9-B230-4A93-9C0D-46C72A21FA73}" type="presParOf" srcId="{ECD5E735-C3E0-4FEB-940C-C9895735CF4E}" destId="{5E86A02A-BE6C-452A-BF2A-9BF01C702F2E}" srcOrd="2" destOrd="0" presId="urn:microsoft.com/office/officeart/2005/8/layout/list1"/>
    <dgm:cxn modelId="{E005A1C6-4152-4EEF-8DF3-946EC958C258}" type="presParOf" srcId="{ECD5E735-C3E0-4FEB-940C-C9895735CF4E}" destId="{DDDEE56C-75CD-48AD-B487-E47F892F9496}" srcOrd="3" destOrd="0" presId="urn:microsoft.com/office/officeart/2005/8/layout/list1"/>
    <dgm:cxn modelId="{14C36164-D26D-4DBE-BF08-78C32BB7E594}" type="presParOf" srcId="{ECD5E735-C3E0-4FEB-940C-C9895735CF4E}" destId="{8434161C-1BAD-4D44-87F7-A32AD83BA129}" srcOrd="4" destOrd="0" presId="urn:microsoft.com/office/officeart/2005/8/layout/list1"/>
    <dgm:cxn modelId="{A59D124D-D6A1-4CC9-82F1-01CA40938963}" type="presParOf" srcId="{8434161C-1BAD-4D44-87F7-A32AD83BA129}" destId="{A4DA9C1A-6C23-437B-AD87-4BC0376416FA}" srcOrd="0" destOrd="0" presId="urn:microsoft.com/office/officeart/2005/8/layout/list1"/>
    <dgm:cxn modelId="{F50B02A2-776D-4EE4-A2CE-BC838B49E069}" type="presParOf" srcId="{8434161C-1BAD-4D44-87F7-A32AD83BA129}" destId="{6241949E-A621-4DB9-96FF-32CC9054FB85}" srcOrd="1" destOrd="0" presId="urn:microsoft.com/office/officeart/2005/8/layout/list1"/>
    <dgm:cxn modelId="{EE91740C-0912-46B7-A4FC-3F21D726973B}" type="presParOf" srcId="{ECD5E735-C3E0-4FEB-940C-C9895735CF4E}" destId="{4E1516CC-BDA4-402B-97C4-21C5FBA7CC41}" srcOrd="5" destOrd="0" presId="urn:microsoft.com/office/officeart/2005/8/layout/list1"/>
    <dgm:cxn modelId="{36A77533-EF3C-4861-8E37-008EAC5F1149}" type="presParOf" srcId="{ECD5E735-C3E0-4FEB-940C-C9895735CF4E}" destId="{DA080939-48BC-4C95-8887-EC86EC58116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FD93C-DC91-478D-A007-F9FA2AB89198}">
      <dsp:nvSpPr>
        <dsp:cNvPr id="0" name=""/>
        <dsp:cNvSpPr/>
      </dsp:nvSpPr>
      <dsp:spPr>
        <a:xfrm>
          <a:off x="0" y="1530"/>
          <a:ext cx="11279716" cy="6520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CD01F9-A461-4F3D-A9E7-0113CA6ED764}">
      <dsp:nvSpPr>
        <dsp:cNvPr id="0" name=""/>
        <dsp:cNvSpPr/>
      </dsp:nvSpPr>
      <dsp:spPr>
        <a:xfrm>
          <a:off x="197258" y="148251"/>
          <a:ext cx="358652" cy="3586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7AB81-646F-4E64-9B59-4D9DD48FB857}">
      <dsp:nvSpPr>
        <dsp:cNvPr id="0" name=""/>
        <dsp:cNvSpPr/>
      </dsp:nvSpPr>
      <dsp:spPr>
        <a:xfrm>
          <a:off x="753169" y="1530"/>
          <a:ext cx="10526546" cy="652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13" tIns="69013" rIns="69013" bIns="6901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Size of dataset </a:t>
          </a:r>
        </a:p>
      </dsp:txBody>
      <dsp:txXfrm>
        <a:off x="753169" y="1530"/>
        <a:ext cx="10526546" cy="652095"/>
      </dsp:txXfrm>
    </dsp:sp>
    <dsp:sp modelId="{46414E80-205C-4D5C-86ED-6A91EEB5F93B}">
      <dsp:nvSpPr>
        <dsp:cNvPr id="0" name=""/>
        <dsp:cNvSpPr/>
      </dsp:nvSpPr>
      <dsp:spPr>
        <a:xfrm>
          <a:off x="0" y="816649"/>
          <a:ext cx="11279716" cy="6520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5F21F0-552D-47EB-96BB-ABFA447A31DF}">
      <dsp:nvSpPr>
        <dsp:cNvPr id="0" name=""/>
        <dsp:cNvSpPr/>
      </dsp:nvSpPr>
      <dsp:spPr>
        <a:xfrm>
          <a:off x="197258" y="963370"/>
          <a:ext cx="358652" cy="3586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2E448-FCDA-425D-9148-B1B0343EADBB}">
      <dsp:nvSpPr>
        <dsp:cNvPr id="0" name=""/>
        <dsp:cNvSpPr/>
      </dsp:nvSpPr>
      <dsp:spPr>
        <a:xfrm>
          <a:off x="753169" y="816649"/>
          <a:ext cx="10526546" cy="652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13" tIns="69013" rIns="69013" bIns="6901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Clustered training </a:t>
          </a:r>
        </a:p>
      </dsp:txBody>
      <dsp:txXfrm>
        <a:off x="753169" y="816649"/>
        <a:ext cx="10526546" cy="652095"/>
      </dsp:txXfrm>
    </dsp:sp>
    <dsp:sp modelId="{67596A1C-C996-481F-8D16-C0F8FC36936E}">
      <dsp:nvSpPr>
        <dsp:cNvPr id="0" name=""/>
        <dsp:cNvSpPr/>
      </dsp:nvSpPr>
      <dsp:spPr>
        <a:xfrm>
          <a:off x="0" y="1631768"/>
          <a:ext cx="11279716" cy="6520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284EAA-6B9D-44F9-B164-8B29AFBEB104}">
      <dsp:nvSpPr>
        <dsp:cNvPr id="0" name=""/>
        <dsp:cNvSpPr/>
      </dsp:nvSpPr>
      <dsp:spPr>
        <a:xfrm>
          <a:off x="197258" y="1778489"/>
          <a:ext cx="358652" cy="3586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026F3E-429E-4CB2-8D06-018871963FC5}">
      <dsp:nvSpPr>
        <dsp:cNvPr id="0" name=""/>
        <dsp:cNvSpPr/>
      </dsp:nvSpPr>
      <dsp:spPr>
        <a:xfrm>
          <a:off x="753169" y="1631768"/>
          <a:ext cx="10526546" cy="652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13" tIns="69013" rIns="69013" bIns="6901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Hyper parameter tuning </a:t>
          </a:r>
        </a:p>
      </dsp:txBody>
      <dsp:txXfrm>
        <a:off x="753169" y="1631768"/>
        <a:ext cx="10526546" cy="652095"/>
      </dsp:txXfrm>
    </dsp:sp>
    <dsp:sp modelId="{3BF05816-BFB7-41DF-8F06-84E7FF1292EC}">
      <dsp:nvSpPr>
        <dsp:cNvPr id="0" name=""/>
        <dsp:cNvSpPr/>
      </dsp:nvSpPr>
      <dsp:spPr>
        <a:xfrm>
          <a:off x="0" y="2446886"/>
          <a:ext cx="11279716" cy="6520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0ECB29-3B06-4CF5-89C2-2FA4F4A2D00F}">
      <dsp:nvSpPr>
        <dsp:cNvPr id="0" name=""/>
        <dsp:cNvSpPr/>
      </dsp:nvSpPr>
      <dsp:spPr>
        <a:xfrm>
          <a:off x="197258" y="2593608"/>
          <a:ext cx="358652" cy="3586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ADA8D7-111C-4DEC-A1D4-6CE07D717456}">
      <dsp:nvSpPr>
        <dsp:cNvPr id="0" name=""/>
        <dsp:cNvSpPr/>
      </dsp:nvSpPr>
      <dsp:spPr>
        <a:xfrm>
          <a:off x="753169" y="2446886"/>
          <a:ext cx="10526546" cy="652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13" tIns="69013" rIns="69013" bIns="6901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Training / Serving Skew</a:t>
          </a:r>
        </a:p>
      </dsp:txBody>
      <dsp:txXfrm>
        <a:off x="753169" y="2446886"/>
        <a:ext cx="10526546" cy="652095"/>
      </dsp:txXfrm>
    </dsp:sp>
    <dsp:sp modelId="{4EE228D1-4573-43A7-87AA-60319998E136}">
      <dsp:nvSpPr>
        <dsp:cNvPr id="0" name=""/>
        <dsp:cNvSpPr/>
      </dsp:nvSpPr>
      <dsp:spPr>
        <a:xfrm>
          <a:off x="0" y="3262005"/>
          <a:ext cx="11279716" cy="6520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CC5E1C-FD9D-47BD-8B88-659D6A861307}">
      <dsp:nvSpPr>
        <dsp:cNvPr id="0" name=""/>
        <dsp:cNvSpPr/>
      </dsp:nvSpPr>
      <dsp:spPr>
        <a:xfrm>
          <a:off x="197258" y="3408727"/>
          <a:ext cx="358652" cy="35865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A36D7-EC4F-4F1B-9A32-29F11AF55E35}">
      <dsp:nvSpPr>
        <dsp:cNvPr id="0" name=""/>
        <dsp:cNvSpPr/>
      </dsp:nvSpPr>
      <dsp:spPr>
        <a:xfrm>
          <a:off x="753169" y="3262005"/>
          <a:ext cx="10526546" cy="652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13" tIns="69013" rIns="69013" bIns="6901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De-coupling model from client </a:t>
          </a:r>
        </a:p>
      </dsp:txBody>
      <dsp:txXfrm>
        <a:off x="753169" y="3262005"/>
        <a:ext cx="10526546" cy="652095"/>
      </dsp:txXfrm>
    </dsp:sp>
    <dsp:sp modelId="{575A1700-7424-476B-BF04-48C6A24183F6}">
      <dsp:nvSpPr>
        <dsp:cNvPr id="0" name=""/>
        <dsp:cNvSpPr/>
      </dsp:nvSpPr>
      <dsp:spPr>
        <a:xfrm>
          <a:off x="0" y="4077124"/>
          <a:ext cx="11279716" cy="6520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FCCDF2-3740-458C-87DF-7763D271103B}">
      <dsp:nvSpPr>
        <dsp:cNvPr id="0" name=""/>
        <dsp:cNvSpPr/>
      </dsp:nvSpPr>
      <dsp:spPr>
        <a:xfrm>
          <a:off x="197258" y="4223845"/>
          <a:ext cx="358652" cy="35865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812FA-DDD7-4CB7-8F5C-1009C38DE1C2}">
      <dsp:nvSpPr>
        <dsp:cNvPr id="0" name=""/>
        <dsp:cNvSpPr/>
      </dsp:nvSpPr>
      <dsp:spPr>
        <a:xfrm>
          <a:off x="753169" y="4077124"/>
          <a:ext cx="10526546" cy="652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13" tIns="69013" rIns="69013" bIns="6901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Auto scaling prediction </a:t>
          </a:r>
        </a:p>
      </dsp:txBody>
      <dsp:txXfrm>
        <a:off x="753169" y="4077124"/>
        <a:ext cx="10526546" cy="652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6A02A-BE6C-452A-BF2A-9BF01C702F2E}">
      <dsp:nvSpPr>
        <dsp:cNvPr id="0" name=""/>
        <dsp:cNvSpPr/>
      </dsp:nvSpPr>
      <dsp:spPr>
        <a:xfrm>
          <a:off x="0" y="428799"/>
          <a:ext cx="11279716" cy="107730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75431" tIns="395732" rIns="87543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Notebook access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Back charge the consumers requesting for the access</a:t>
          </a:r>
        </a:p>
      </dsp:txBody>
      <dsp:txXfrm>
        <a:off x="0" y="428799"/>
        <a:ext cx="11279716" cy="1077300"/>
      </dsp:txXfrm>
    </dsp:sp>
    <dsp:sp modelId="{2AA88E4A-B53B-4381-906E-FD32EECE94DA}">
      <dsp:nvSpPr>
        <dsp:cNvPr id="0" name=""/>
        <dsp:cNvSpPr/>
      </dsp:nvSpPr>
      <dsp:spPr>
        <a:xfrm>
          <a:off x="563985" y="148359"/>
          <a:ext cx="7895801" cy="560880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298442" tIns="0" rIns="29844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Enable highly regulated sagemaker access that would help in</a:t>
          </a:r>
        </a:p>
      </dsp:txBody>
      <dsp:txXfrm>
        <a:off x="591365" y="175739"/>
        <a:ext cx="7841041" cy="506120"/>
      </dsp:txXfrm>
    </dsp:sp>
    <dsp:sp modelId="{DA080939-48BC-4C95-8887-EC86EC581161}">
      <dsp:nvSpPr>
        <dsp:cNvPr id="0" name=""/>
        <dsp:cNvSpPr/>
      </dsp:nvSpPr>
      <dsp:spPr>
        <a:xfrm>
          <a:off x="0" y="1889139"/>
          <a:ext cx="11279716" cy="269325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75431" tIns="395732" rIns="87543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SageMaker Neo : </a:t>
          </a:r>
          <a:r>
            <a:rPr lang="en-US" sz="1900" kern="1200" dirty="0"/>
            <a:t>new deep learning model compiler lets customers train models once, and run them anywhere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/>
            <a:t>Amazon Textract : </a:t>
          </a:r>
          <a:r>
            <a:rPr lang="en-US" sz="1900" kern="1200"/>
            <a:t>uses machine learning to instantly read virtually any type of document to accurately extract text and data without the need for any manual review or custom code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/>
            <a:t>Computer Vision : </a:t>
          </a:r>
          <a:r>
            <a:rPr lang="en-US" sz="1900" kern="1200"/>
            <a:t>can gain high-level understanding from digital images or videos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/>
            <a:t>Ground Truth :</a:t>
          </a:r>
          <a:r>
            <a:rPr lang="en-US" sz="1900" kern="1200"/>
            <a:t>  offers easy access to labelers through </a:t>
          </a:r>
          <a:r>
            <a:rPr lang="en-US" sz="1900" b="1" kern="1200"/>
            <a:t>Amazon</a:t>
          </a:r>
          <a:r>
            <a:rPr lang="en-US" sz="1900" kern="1200"/>
            <a:t> </a:t>
          </a:r>
          <a:r>
            <a:rPr lang="en-US" sz="1900" b="1" kern="1200"/>
            <a:t>Mechanical Turk </a:t>
          </a:r>
          <a:r>
            <a:rPr lang="en-US" sz="1900" kern="1200"/>
            <a:t>and provides them with built-in workflows and interfaces for common labeling tasks.</a:t>
          </a:r>
        </a:p>
      </dsp:txBody>
      <dsp:txXfrm>
        <a:off x="0" y="1889139"/>
        <a:ext cx="11279716" cy="2693250"/>
      </dsp:txXfrm>
    </dsp:sp>
    <dsp:sp modelId="{6241949E-A621-4DB9-96FF-32CC9054FB85}">
      <dsp:nvSpPr>
        <dsp:cNvPr id="0" name=""/>
        <dsp:cNvSpPr/>
      </dsp:nvSpPr>
      <dsp:spPr>
        <a:xfrm>
          <a:off x="563985" y="1608699"/>
          <a:ext cx="7895801" cy="560880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298442" tIns="0" rIns="29844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Other ML use cases </a:t>
          </a:r>
        </a:p>
      </dsp:txBody>
      <dsp:txXfrm>
        <a:off x="591365" y="1636079"/>
        <a:ext cx="7841041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A13AF-E72B-4483-A63F-7471E5C4D02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C33C2-DA15-4BA0-BCC1-2DEE49D8B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72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1A48D2-05E1-427F-86AE-0CBA5B27E11C}" type="slidenum">
              <a:rPr lang="de-CH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de-CH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7/18/2019</a:t>
            </a:r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553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owerpoint_land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17" y="0"/>
            <a:ext cx="1220046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1" y="5927726"/>
            <a:ext cx="5616000" cy="360363"/>
          </a:xfrm>
        </p:spPr>
        <p:txBody>
          <a:bodyPr wrap="none"/>
          <a:lstStyle>
            <a:lvl1pPr marL="0" indent="0">
              <a:buFont typeface="Arial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6518" y="4035426"/>
            <a:ext cx="9596967" cy="422275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6619200" y="5929200"/>
            <a:ext cx="3696000" cy="360000"/>
          </a:xfrm>
        </p:spPr>
        <p:txBody>
          <a:bodyPr tIns="0" rIns="0" bIns="0" anchor="t">
            <a:normAutofit/>
          </a:bodyPr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5F7800">
                    <a:lumMod val="75000"/>
                  </a:srgbClr>
                </a:solidFill>
              </a:rPr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757738403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626469"/>
                </a:solidFill>
              </a:rPr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894211054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57733" y="88901"/>
            <a:ext cx="2819400" cy="5853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7418" y="88901"/>
            <a:ext cx="8257116" cy="5853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626469"/>
                </a:solidFill>
              </a:rPr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364916318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11" y="1214422"/>
            <a:ext cx="11279716" cy="4730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056217" y="6457183"/>
            <a:ext cx="7670800" cy="3762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626469"/>
                </a:solidFill>
              </a:rPr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619026531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2200" b="1" cap="none" baseline="0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626469"/>
                </a:solidFill>
              </a:rPr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524959192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7417" y="1211263"/>
            <a:ext cx="5537200" cy="47307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8" y="1211263"/>
            <a:ext cx="5539316" cy="47307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626469"/>
                </a:solidFill>
              </a:rPr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714461278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marL="0" indent="0">
              <a:buNone/>
              <a:defRPr lang="en-US" sz="2000" b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 anchor="ctr" anchorCtr="0">
            <a:normAutofit/>
          </a:bodyPr>
          <a:lstStyle>
            <a:lvl1pPr>
              <a:defRPr sz="800"/>
            </a:lvl1pPr>
          </a:lstStyle>
          <a:p>
            <a:pPr>
              <a:defRPr/>
            </a:pPr>
            <a:r>
              <a:rPr lang="en-US" dirty="0">
                <a:solidFill>
                  <a:srgbClr val="626469"/>
                </a:solidFill>
              </a:rPr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425164296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626469"/>
                </a:solidFill>
              </a:rPr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454185667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626469"/>
                </a:solidFill>
              </a:rPr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103790806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626469"/>
                </a:solidFill>
              </a:rPr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492279618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lang="de-C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626469"/>
                </a:solidFill>
              </a:rPr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667816119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ppt_land_print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73789"/>
            <a:ext cx="121920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97418" y="88900"/>
            <a:ext cx="11271249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7418" y="1211263"/>
            <a:ext cx="11279716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  <a:endParaRPr lang="en-US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56217" y="6458411"/>
            <a:ext cx="76708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 b="0"/>
            </a:lvl1pPr>
          </a:lstStyle>
          <a:p>
            <a:pPr fontAlgn="base">
              <a:spcBef>
                <a:spcPct val="0"/>
              </a:spcBef>
              <a:defRPr/>
            </a:pPr>
            <a:r>
              <a:rPr lang="en-US" dirty="0">
                <a:solidFill>
                  <a:srgbClr val="626469"/>
                </a:solidFill>
              </a:rPr>
              <a:t>Classification: INTERNAL USE ONLY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91584" y="6483350"/>
            <a:ext cx="742949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  <a:tabLst>
                <a:tab pos="441325" algn="l"/>
              </a:tabLst>
              <a:defRPr/>
            </a:pPr>
            <a:fld id="{974B40FB-612E-435B-B627-187A21F7DD64}" type="slidenum">
              <a:rPr lang="en-US" sz="1200">
                <a:solidFill>
                  <a:srgbClr val="626469"/>
                </a:solidFill>
              </a:rPr>
              <a:pPr eaLnBrk="0" fontAlgn="base" hangingPunct="0">
                <a:spcBef>
                  <a:spcPct val="0"/>
                </a:spcBef>
                <a:spcAft>
                  <a:spcPts val="600"/>
                </a:spcAft>
                <a:tabLst>
                  <a:tab pos="441325" algn="l"/>
                </a:tabLst>
                <a:defRPr/>
              </a:pPr>
              <a:t>‹#›</a:t>
            </a:fld>
            <a:r>
              <a:rPr lang="en-US" sz="1200" dirty="0">
                <a:solidFill>
                  <a:srgbClr val="626469"/>
                </a:solidFill>
              </a:rPr>
              <a:t>	</a:t>
            </a:r>
          </a:p>
        </p:txBody>
      </p:sp>
      <p:pic>
        <p:nvPicPr>
          <p:cNvPr id="3079" name="Picture 8" descr="new 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986434" y="6403975"/>
            <a:ext cx="156633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170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hf sldNum="0" hdr="0"/>
  <p:txStyles>
    <p:titleStyle>
      <a:lvl1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●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76275" indent="-27622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2pPr>
      <a:lvl3pPr marL="1144588" indent="-287338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3pPr>
      <a:lvl4pPr marL="1619250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4pPr>
      <a:lvl5pPr marL="20939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511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30083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655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9227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wslabs/amazon-sagemakerexamples" TargetMode="External"/><Relationship Id="rId3" Type="http://schemas.openxmlformats.org/officeDocument/2006/relationships/hyperlink" Target="https://github.com/aws/sagemaker-python-sdk" TargetMode="External"/><Relationship Id="rId7" Type="http://schemas.openxmlformats.org/officeDocument/2006/relationships/hyperlink" Target="https://aws.amazon.com/blogs/machine-learning/using-r-with-amazon-sagemaker/" TargetMode="External"/><Relationship Id="rId2" Type="http://schemas.openxmlformats.org/officeDocument/2006/relationships/hyperlink" Target="https://aws.amazon.com/sagemak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pubs.com/TimFlocke/SageMaker_R_demo" TargetMode="External"/><Relationship Id="rId5" Type="http://schemas.openxmlformats.org/officeDocument/2006/relationships/hyperlink" Target="https://timmastny.rbind.io/blog/aws-sagemaker-r/#aws-cost" TargetMode="External"/><Relationship Id="rId4" Type="http://schemas.openxmlformats.org/officeDocument/2006/relationships/hyperlink" Target="https://github.com/aws/sagemaker-spark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sz="quarter" idx="1"/>
          </p:nvPr>
        </p:nvSpPr>
        <p:spPr>
          <a:xfrm>
            <a:off x="923544" y="5927726"/>
            <a:ext cx="5532119" cy="719962"/>
          </a:xfrm>
        </p:spPr>
        <p:txBody>
          <a:bodyPr/>
          <a:lstStyle/>
          <a:p>
            <a:r>
              <a:rPr lang="de-CH" b="1" dirty="0"/>
              <a:t>Preetam Balijepalli </a:t>
            </a:r>
          </a:p>
          <a:p>
            <a:r>
              <a:rPr lang="de-CH" b="1" dirty="0"/>
              <a:t>ML Solution Architect</a:t>
            </a:r>
          </a:p>
          <a:p>
            <a:r>
              <a:rPr lang="en-US" b="1" dirty="0"/>
              <a:t>28/02/2020</a:t>
            </a:r>
            <a:endParaRPr lang="de-CH" b="1" dirty="0"/>
          </a:p>
          <a:p>
            <a:endParaRPr lang="de-CH" b="1" dirty="0"/>
          </a:p>
        </p:txBody>
      </p:sp>
      <p:sp>
        <p:nvSpPr>
          <p:cNvPr id="3" name="Titel 2"/>
          <p:cNvSpPr>
            <a:spLocks noGrp="1"/>
          </p:cNvSpPr>
          <p:nvPr>
            <p:ph type="ctrTitle" sz="quarter"/>
          </p:nvPr>
        </p:nvSpPr>
        <p:spPr>
          <a:xfrm>
            <a:off x="2211388" y="4035427"/>
            <a:ext cx="7999412" cy="792606"/>
          </a:xfrm>
        </p:spPr>
        <p:txBody>
          <a:bodyPr/>
          <a:lstStyle/>
          <a:p>
            <a:r>
              <a:rPr lang="de-CH" dirty="0"/>
              <a:t>Data Science Sandbox/Platform – </a:t>
            </a:r>
            <a:br>
              <a:rPr lang="de-CH" dirty="0"/>
            </a:br>
            <a:r>
              <a:rPr lang="de-CH" dirty="0"/>
              <a:t>Sagemaker Adaption Proof of Evaluation</a:t>
            </a:r>
            <a:br>
              <a:rPr lang="de-CH" dirty="0"/>
            </a:br>
            <a:br>
              <a:rPr lang="de-CH" dirty="0"/>
            </a:b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6619200" y="5929200"/>
            <a:ext cx="3696000" cy="360000"/>
          </a:xfrm>
        </p:spPr>
        <p:txBody>
          <a:bodyPr/>
          <a:lstStyle/>
          <a:p>
            <a:pPr>
              <a:defRPr/>
            </a:pPr>
            <a:r>
              <a:rPr lang="en-US" b="1">
                <a:solidFill>
                  <a:srgbClr val="5F7800">
                    <a:lumMod val="75000"/>
                  </a:srgbClr>
                </a:solidFill>
              </a:rPr>
              <a:t>Classification: INTERNAL USE ONLY</a:t>
            </a:r>
            <a:endParaRPr lang="en-US" b="1" dirty="0">
              <a:solidFill>
                <a:srgbClr val="5F7800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913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7C261B-580B-44BD-BBD1-D8748FCE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Scenes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36BD58-06F1-406D-A841-BB61042A9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it 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4A4D8-432B-45DC-8EFF-C046947326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626469"/>
                </a:solidFill>
              </a:rPr>
              <a:t>Classification: INTERNAL USE ONLY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268242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B7C32C-A2A3-435D-8D01-41F0CE2BB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18" y="88900"/>
            <a:ext cx="11271249" cy="8128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Life Cycle</a:t>
            </a:r>
          </a:p>
        </p:txBody>
      </p:sp>
      <p:pic>
        <p:nvPicPr>
          <p:cNvPr id="23" name="Content Placeholder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79066C-FBB9-46BA-B107-1F2D59EE6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75" y="1214422"/>
            <a:ext cx="7984388" cy="4730750"/>
          </a:xfr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D678C-5CC2-40A9-95D8-26994E1D23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56217" y="6458411"/>
            <a:ext cx="7670800" cy="376238"/>
          </a:xfrm>
        </p:spPr>
        <p:txBody>
          <a:bodyPr wrap="square" anchor="ctr">
            <a:normAutofit/>
          </a:bodyPr>
          <a:lstStyle/>
          <a:p>
            <a:pPr>
              <a:defRPr/>
            </a:pPr>
            <a:r>
              <a:rPr lang="en-US">
                <a:solidFill>
                  <a:srgbClr val="626469"/>
                </a:solidFill>
              </a:rPr>
              <a:t>Classification: INTERNAL USE ONLY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926209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76DFD-9D8C-46D0-B81F-3658F1ADA2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4F2E6D-8153-4E33-A0AB-4C8FFA4F7B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Serving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D678C-5CC2-40A9-95D8-26994E1D23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626469"/>
                </a:solidFill>
              </a:rPr>
              <a:t>Classification: INTERNAL USE ONLY</a:t>
            </a:r>
            <a:endParaRPr lang="en-US" dirty="0">
              <a:solidFill>
                <a:srgbClr val="626469"/>
              </a:solidFill>
            </a:endParaRPr>
          </a:p>
        </p:txBody>
      </p:sp>
      <p:pic>
        <p:nvPicPr>
          <p:cNvPr id="8" name="Picture 2" descr="https://docs.aws.amazon.com/sagemaker/latest/dg/images/sagemaker-architecture-training-2.png">
            <a:extLst>
              <a:ext uri="{FF2B5EF4-FFF2-40B4-BE49-F238E27FC236}">
                <a16:creationId xmlns:a16="http://schemas.microsoft.com/office/drawing/2014/main" id="{0F4EAA22-2A1B-4852-9746-343F8C255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32" y="1657348"/>
            <a:ext cx="5634668" cy="2914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4B3B34-68DD-4CBB-B0A0-14FC7EC60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385" y="1657348"/>
            <a:ext cx="5915851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4224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908DB5D-ED60-4A08-A49C-BAE512EF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Built-in Image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DAE13C9-C6EC-4B1C-B25C-40B16A418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/>
          <a:lstStyle/>
          <a:p>
            <a:r>
              <a:rPr lang="en-US" dirty="0"/>
              <a:t>Training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1D72C70-EB27-49B0-B0A1-11C87AC31E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" y="2628715"/>
            <a:ext cx="5386917" cy="3043607"/>
          </a:xfrm>
          <a:prstGeom prst="rect">
            <a:avLst/>
          </a:prstGeom>
          <a:noFill/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19D8CEFC-1230-47F2-AD51-911935E57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/>
          <a:lstStyle/>
          <a:p>
            <a:r>
              <a:rPr lang="en-US" dirty="0"/>
              <a:t>Hosting(Realtime , Batch)</a:t>
            </a:r>
          </a:p>
        </p:txBody>
      </p:sp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4F547D-F695-4CDF-A8CE-97BE95FE0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368" y="2668535"/>
            <a:ext cx="5389033" cy="2963967"/>
          </a:xfrm>
          <a:prstGeom prst="rect">
            <a:avLst/>
          </a:prstGeom>
          <a:noFill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056D3-895E-4D1E-8404-78452DF6E4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56217" y="6457183"/>
            <a:ext cx="7670800" cy="376238"/>
          </a:xfrm>
        </p:spPr>
        <p:txBody>
          <a:bodyPr wrap="square" anchor="ctr">
            <a:normAutofit/>
          </a:bodyPr>
          <a:lstStyle/>
          <a:p>
            <a:pPr>
              <a:defRPr/>
            </a:pPr>
            <a:r>
              <a:rPr lang="en-US">
                <a:solidFill>
                  <a:srgbClr val="626469"/>
                </a:solidFill>
              </a:rPr>
              <a:t>Classification: INTERNAL USE ONLY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081158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908DB5D-ED60-4A08-A49C-BAE512EF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18" y="88900"/>
            <a:ext cx="11271249" cy="8128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Custom Image – Training , Hosting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05E57C-7BE8-454E-888A-5FA9E690B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749" y="1214422"/>
            <a:ext cx="8640640" cy="4730750"/>
          </a:xfrm>
          <a:prstGeom prst="rect">
            <a:avLst/>
          </a:prstGeom>
          <a:noFill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056D3-895E-4D1E-8404-78452DF6E4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56217" y="6457183"/>
            <a:ext cx="7670800" cy="376238"/>
          </a:xfrm>
        </p:spPr>
        <p:txBody>
          <a:bodyPr wrap="square" anchor="ctr">
            <a:normAutofit/>
          </a:bodyPr>
          <a:lstStyle/>
          <a:p>
            <a:pPr>
              <a:defRPr/>
            </a:pPr>
            <a:r>
              <a:rPr lang="en-US">
                <a:solidFill>
                  <a:srgbClr val="626469"/>
                </a:solidFill>
              </a:rPr>
              <a:t>Classification: INTERNAL USE ONLY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646163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908DB5D-ED60-4A08-A49C-BAE512EF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Framework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6CBF5-BC03-4AFE-858C-93CBD68F40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C0383A-0F7D-4DFB-9087-1678180A9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/>
          <a:lstStyle/>
          <a:p>
            <a:r>
              <a:rPr lang="en-US" dirty="0"/>
              <a:t>Hosting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056D3-895E-4D1E-8404-78452DF6E4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wrap="square" anchor="ctr">
            <a:normAutofit/>
          </a:bodyPr>
          <a:lstStyle/>
          <a:p>
            <a:pPr>
              <a:defRPr/>
            </a:pPr>
            <a:r>
              <a:rPr lang="en-US">
                <a:solidFill>
                  <a:srgbClr val="626469"/>
                </a:solidFill>
              </a:rPr>
              <a:t>Classification: INTERNAL USE ONLY</a:t>
            </a:r>
            <a:endParaRPr lang="en-US" dirty="0">
              <a:solidFill>
                <a:srgbClr val="626469"/>
              </a:solidFill>
            </a:endParaRPr>
          </a:p>
        </p:txBody>
      </p:sp>
      <p:pic>
        <p:nvPicPr>
          <p:cNvPr id="27" name="Content Placeholder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C282FB-8958-4B7C-B5B5-A34F3C38F2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22625"/>
            <a:ext cx="5386388" cy="2655788"/>
          </a:xfrm>
        </p:spPr>
      </p:pic>
      <p:pic>
        <p:nvPicPr>
          <p:cNvPr id="29" name="Content Placeholder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419818-0BA2-40DA-ADDC-5993D5CD1A4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838" y="2885382"/>
            <a:ext cx="5389562" cy="2530274"/>
          </a:xfrm>
        </p:spPr>
      </p:pic>
    </p:spTree>
    <p:extLst>
      <p:ext uri="{BB962C8B-B14F-4D97-AF65-F5344CB8AC3E}">
        <p14:creationId xmlns:p14="http://schemas.microsoft.com/office/powerpoint/2010/main" val="2533160982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6C4B-D2BB-4DF9-87A4-E639AFAA4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18" y="88900"/>
            <a:ext cx="11271249" cy="8128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Bring Your Own Algorithm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56217" y="6457183"/>
            <a:ext cx="7670800" cy="376238"/>
          </a:xfrm>
        </p:spPr>
        <p:txBody>
          <a:bodyPr wrap="square" anchor="ctr">
            <a:normAutofit/>
          </a:bodyPr>
          <a:lstStyle/>
          <a:p>
            <a:pPr>
              <a:defRPr/>
            </a:pPr>
            <a:r>
              <a:rPr lang="en-US">
                <a:solidFill>
                  <a:srgbClr val="626469"/>
                </a:solidFill>
              </a:rPr>
              <a:t>Classification: INTERNAL USE ONLY</a:t>
            </a:r>
            <a:endParaRPr lang="en-US" dirty="0">
              <a:solidFill>
                <a:srgbClr val="626469"/>
              </a:solidFill>
            </a:endParaRPr>
          </a:p>
        </p:txBody>
      </p:sp>
      <p:pic>
        <p:nvPicPr>
          <p:cNvPr id="7" name="Content Placeholder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26005F4-D006-49D2-8A50-FFBA098BA5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5" y="2266950"/>
            <a:ext cx="5864225" cy="2625725"/>
          </a:xfrm>
        </p:spPr>
      </p:pic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CBE804-B9BA-4C26-9BBE-A211366A83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00" y="2266950"/>
            <a:ext cx="5249863" cy="2625725"/>
          </a:xfrm>
        </p:spPr>
      </p:pic>
    </p:spTree>
    <p:extLst>
      <p:ext uri="{BB962C8B-B14F-4D97-AF65-F5344CB8AC3E}">
        <p14:creationId xmlns:p14="http://schemas.microsoft.com/office/powerpoint/2010/main" val="2716413439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908DB5D-ED60-4A08-A49C-BAE512EF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18" y="88900"/>
            <a:ext cx="11271249" cy="8128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Container Folder Structure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056D3-895E-4D1E-8404-78452DF6E4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56217" y="6457183"/>
            <a:ext cx="7670800" cy="376238"/>
          </a:xfrm>
        </p:spPr>
        <p:txBody>
          <a:bodyPr wrap="square" anchor="ctr">
            <a:normAutofit/>
          </a:bodyPr>
          <a:lstStyle/>
          <a:p>
            <a:pPr>
              <a:defRPr/>
            </a:pPr>
            <a:r>
              <a:rPr lang="en-US">
                <a:solidFill>
                  <a:srgbClr val="626469"/>
                </a:solidFill>
              </a:rPr>
              <a:t>Classification: INTERNAL USE ONLY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187739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C6180F-E8D4-4F09-A44F-DBC5067C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its Re-inventing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70B8A5-0055-4B9E-8A0D-84460B911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AWS Sagemaker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5642A-E60F-4196-9F1A-835B2DA5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626469"/>
                </a:solidFill>
              </a:rPr>
              <a:t>Classification: INTERNAL USE ONLY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985647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114" y="128063"/>
            <a:ext cx="11271249" cy="514604"/>
          </a:xfrm>
        </p:spPr>
        <p:txBody>
          <a:bodyPr/>
          <a:lstStyle/>
          <a:p>
            <a:r>
              <a:rPr lang="en-US" dirty="0"/>
              <a:t>Reinvent: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36" y="569831"/>
            <a:ext cx="5645386" cy="265176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626469"/>
                </a:solidFill>
              </a:rPr>
              <a:t>Classification: INTERNAL USE ONLY</a:t>
            </a:r>
            <a:endParaRPr lang="en-US" dirty="0">
              <a:solidFill>
                <a:srgbClr val="626469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099" y="569830"/>
            <a:ext cx="5641848" cy="31997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3865730"/>
            <a:ext cx="5641848" cy="22302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3406441"/>
            <a:ext cx="5641848" cy="239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87023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418" y="88900"/>
            <a:ext cx="11271249" cy="812800"/>
          </a:xfrm>
        </p:spPr>
        <p:txBody>
          <a:bodyPr wrap="square" anchor="ctr">
            <a:normAutofit/>
          </a:bodyPr>
          <a:lstStyle/>
          <a:p>
            <a:r>
              <a:rPr lang="en-US"/>
              <a:t>Hidden Technical Debt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49" y="1214422"/>
            <a:ext cx="10340439" cy="473075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56217" y="6457183"/>
            <a:ext cx="7670800" cy="376238"/>
          </a:xfrm>
        </p:spPr>
        <p:txBody>
          <a:bodyPr wrap="square" anchor="ctr">
            <a:normAutofit/>
          </a:bodyPr>
          <a:lstStyle/>
          <a:p>
            <a:pPr>
              <a:defRPr/>
            </a:pPr>
            <a:r>
              <a:rPr lang="en-US">
                <a:solidFill>
                  <a:srgbClr val="626469"/>
                </a:solidFill>
              </a:rPr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214609882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Reinvent: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66" y="1177862"/>
            <a:ext cx="9733003" cy="473075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626469"/>
                </a:solidFill>
              </a:rPr>
              <a:t>Classification: INTERNAL USE ONLY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022033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C6180F-E8D4-4F09-A44F-DBC5067C4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18" y="88900"/>
            <a:ext cx="11271249" cy="8128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Model Lifecycle Management</a:t>
            </a:r>
          </a:p>
        </p:txBody>
      </p:sp>
      <p:pic>
        <p:nvPicPr>
          <p:cNvPr id="5" name="Picture 2" descr="MLflow Components">
            <a:extLst>
              <a:ext uri="{FF2B5EF4-FFF2-40B4-BE49-F238E27FC236}">
                <a16:creationId xmlns:a16="http://schemas.microsoft.com/office/drawing/2014/main" id="{A4F3DD52-FC05-4CB6-8E9F-8D02C51DF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417" y="2192337"/>
            <a:ext cx="5120638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70B8A5-0055-4B9E-8A0D-84460B911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7385" y="457200"/>
            <a:ext cx="5619749" cy="5484813"/>
          </a:xfrm>
        </p:spPr>
        <p:txBody>
          <a:bodyPr wrap="square" anchor="t">
            <a:normAutofit/>
          </a:bodyPr>
          <a:lstStyle/>
          <a:p>
            <a:r>
              <a:rPr lang="en-GB" dirty="0"/>
              <a:t>Plus help us also be cloud agonistic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5642A-E60F-4196-9F1A-835B2DA5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56217" y="6458411"/>
            <a:ext cx="7670800" cy="376238"/>
          </a:xfrm>
        </p:spPr>
        <p:txBody>
          <a:bodyPr wrap="square" anchor="ctr">
            <a:normAutofit/>
          </a:bodyPr>
          <a:lstStyle/>
          <a:p>
            <a:pPr>
              <a:defRPr/>
            </a:pPr>
            <a:r>
              <a:rPr lang="en-US">
                <a:solidFill>
                  <a:srgbClr val="626469"/>
                </a:solidFill>
              </a:rPr>
              <a:t>Classification: INTERNAL USE ONLY</a:t>
            </a:r>
            <a:endParaRPr lang="en-US" dirty="0">
              <a:solidFill>
                <a:srgbClr val="626469"/>
              </a:solidFill>
            </a:endParaRPr>
          </a:p>
        </p:txBody>
      </p:sp>
      <p:pic>
        <p:nvPicPr>
          <p:cNvPr id="6" name="Picture 4" descr="Image">
            <a:extLst>
              <a:ext uri="{FF2B5EF4-FFF2-40B4-BE49-F238E27FC236}">
                <a16:creationId xmlns:a16="http://schemas.microsoft.com/office/drawing/2014/main" id="{59558FA5-FBD6-42A0-8E37-042770751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7865" y="863071"/>
            <a:ext cx="5386917" cy="2558785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Picture 2" descr="https://www.wtwjasa.com/wp-content/uploads/2019/10/introducing-the-mlflow-model-registry-machine-learning-model-hub-830x367.png">
            <a:extLst>
              <a:ext uri="{FF2B5EF4-FFF2-40B4-BE49-F238E27FC236}">
                <a16:creationId xmlns:a16="http://schemas.microsoft.com/office/drawing/2014/main" id="{E1EB4992-911E-4F7D-AEDD-D353C5C73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3042" y="3505200"/>
            <a:ext cx="5786037" cy="256032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897587244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10" y="630936"/>
            <a:ext cx="11410989" cy="5413248"/>
          </a:xfrm>
        </p:spPr>
        <p:txBody>
          <a:bodyPr/>
          <a:lstStyle/>
          <a:p>
            <a:r>
              <a:rPr lang="en-US" sz="1800" dirty="0"/>
              <a:t>How do we on- board  user ?</a:t>
            </a:r>
          </a:p>
          <a:p>
            <a:pPr lvl="1"/>
            <a:r>
              <a:rPr lang="en-US" sz="1800" dirty="0"/>
              <a:t>Currently with the help of JIRA ticket</a:t>
            </a:r>
          </a:p>
          <a:p>
            <a:r>
              <a:rPr lang="en-US" sz="1800" dirty="0"/>
              <a:t>Can I upload my own Algorithm</a:t>
            </a:r>
          </a:p>
          <a:p>
            <a:pPr lvl="1"/>
            <a:r>
              <a:rPr lang="en-US" sz="1800" dirty="0"/>
              <a:t>Yes</a:t>
            </a:r>
          </a:p>
          <a:p>
            <a:r>
              <a:rPr lang="en-US" sz="1800" dirty="0"/>
              <a:t>Does </a:t>
            </a:r>
            <a:r>
              <a:rPr lang="en-US" sz="1800" dirty="0" err="1"/>
              <a:t>Sagemaker</a:t>
            </a:r>
            <a:r>
              <a:rPr lang="en-US" sz="1800" dirty="0"/>
              <a:t> Work with R ? </a:t>
            </a:r>
          </a:p>
          <a:p>
            <a:pPr lvl="1"/>
            <a:r>
              <a:rPr lang="en-US" sz="1800" dirty="0" err="1"/>
              <a:t>Sagemaker</a:t>
            </a:r>
            <a:r>
              <a:rPr lang="en-US" sz="1800" dirty="0"/>
              <a:t> (</a:t>
            </a:r>
            <a:r>
              <a:rPr lang="en-US" sz="1800" i="1" dirty="0"/>
              <a:t>with the help of ‘reticulate’ python package</a:t>
            </a:r>
            <a:r>
              <a:rPr lang="en-US" sz="1800" dirty="0"/>
              <a:t>)</a:t>
            </a:r>
          </a:p>
          <a:p>
            <a:r>
              <a:rPr lang="en-US" sz="1800" dirty="0"/>
              <a:t>Apart from training and deployment , Can we also do EDA , development ?</a:t>
            </a:r>
          </a:p>
          <a:p>
            <a:pPr lvl="1"/>
            <a:r>
              <a:rPr lang="en-US" sz="1800" dirty="0"/>
              <a:t>Yes , but we are negotiating with cloud enablement team with respect to notebook </a:t>
            </a:r>
          </a:p>
          <a:p>
            <a:pPr lvl="1"/>
            <a:r>
              <a:rPr lang="en-US" sz="1800" dirty="0"/>
              <a:t>As of now we have a Jupyter hub which can talk to </a:t>
            </a:r>
            <a:r>
              <a:rPr lang="en-US" sz="1800" dirty="0" err="1"/>
              <a:t>sagemaker</a:t>
            </a:r>
            <a:r>
              <a:rPr lang="en-US" sz="1800" dirty="0"/>
              <a:t> services</a:t>
            </a:r>
          </a:p>
          <a:p>
            <a:pPr marL="285750" lvl="1" indent="-285750">
              <a:buFont typeface="Arial" charset="0"/>
              <a:buChar char="●"/>
            </a:pPr>
            <a:r>
              <a:rPr lang="en-US" sz="1800" dirty="0">
                <a:ea typeface="+mn-ea"/>
                <a:cs typeface="+mn-cs"/>
              </a:rPr>
              <a:t>Can I integrate with other environments like pycharm , spyder </a:t>
            </a:r>
            <a:r>
              <a:rPr lang="en-US" sz="1800" dirty="0"/>
              <a:t>?</a:t>
            </a:r>
            <a:endParaRPr lang="en-US" sz="1800" dirty="0">
              <a:ea typeface="+mn-ea"/>
              <a:cs typeface="+mn-cs"/>
            </a:endParaRPr>
          </a:p>
          <a:p>
            <a:pPr lvl="1"/>
            <a:r>
              <a:rPr lang="en-US" sz="1800" dirty="0"/>
              <a:t>Yes we need to have aws security groups , network and certificates configured for a successful handshake</a:t>
            </a:r>
          </a:p>
          <a:p>
            <a:r>
              <a:rPr lang="en-US" sz="1800" dirty="0"/>
              <a:t>How are we going to orchestrate the entire pipeline ?</a:t>
            </a:r>
          </a:p>
          <a:p>
            <a:pPr lvl="1"/>
            <a:r>
              <a:rPr lang="en-US" sz="1800" dirty="0"/>
              <a:t>We can use AWS Step + Lambda , Airflow</a:t>
            </a:r>
          </a:p>
          <a:p>
            <a:r>
              <a:rPr lang="en-US" sz="1800" dirty="0"/>
              <a:t>Does it integrate with internal code and package repository</a:t>
            </a:r>
          </a:p>
          <a:p>
            <a:pPr lvl="1"/>
            <a:r>
              <a:rPr lang="en-US" sz="1800" dirty="0"/>
              <a:t>Yes</a:t>
            </a:r>
          </a:p>
          <a:p>
            <a:pPr lvl="1"/>
            <a:endParaRPr lang="en-US" sz="1800" dirty="0"/>
          </a:p>
          <a:p>
            <a:pPr marL="400050" lvl="1" indent="0">
              <a:buNone/>
            </a:pPr>
            <a:endParaRPr lang="en-US" sz="1800" dirty="0"/>
          </a:p>
          <a:p>
            <a:pPr marL="400050" lvl="1" indent="0">
              <a:buNone/>
            </a:pPr>
            <a:endParaRPr lang="en-US" sz="1800" dirty="0"/>
          </a:p>
          <a:p>
            <a:pPr marL="754063" lvl="2" indent="-285750">
              <a:buFont typeface="Arial" charset="0"/>
              <a:buChar char="●"/>
            </a:pPr>
            <a:endParaRPr lang="en-US" sz="1800" dirty="0">
              <a:ea typeface="+mn-ea"/>
              <a:cs typeface="+mn-cs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0005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626469"/>
                </a:solidFill>
              </a:rPr>
              <a:t>Classification: INTERNAL USE ONLY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640775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071F-0A2D-44CB-82D7-F287494F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18" y="88900"/>
            <a:ext cx="11271249" cy="8128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Evolving Architecture : Future Plans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292AD-B8B5-42F6-AC36-0069C0E3AD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56217" y="6457183"/>
            <a:ext cx="7670800" cy="376238"/>
          </a:xfrm>
        </p:spPr>
        <p:txBody>
          <a:bodyPr wrap="square" anchor="ctr">
            <a:normAutofit/>
          </a:bodyPr>
          <a:lstStyle/>
          <a:p>
            <a:pPr>
              <a:defRPr/>
            </a:pPr>
            <a:r>
              <a:rPr lang="en-US">
                <a:solidFill>
                  <a:srgbClr val="626469"/>
                </a:solidFill>
              </a:rPr>
              <a:t>Classification: INTERNAL USE ONLY</a:t>
            </a:r>
            <a:endParaRPr lang="en-US" dirty="0">
              <a:solidFill>
                <a:srgbClr val="626469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B897E87-B23B-4D38-A5D8-C1DABAED9E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050316"/>
              </p:ext>
            </p:extLst>
          </p:nvPr>
        </p:nvGraphicFramePr>
        <p:xfrm>
          <a:off x="476211" y="1214422"/>
          <a:ext cx="11279716" cy="4730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1659679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418" y="88900"/>
            <a:ext cx="11271249" cy="812800"/>
          </a:xfrm>
        </p:spPr>
        <p:txBody>
          <a:bodyPr/>
          <a:lstStyle/>
          <a:p>
            <a:r>
              <a:rPr lang="en-US" dirty="0"/>
              <a:t>Amazon SageMaker—Your 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11" y="1214422"/>
            <a:ext cx="11279716" cy="4730750"/>
          </a:xfrm>
        </p:spPr>
        <p:txBody>
          <a:bodyPr/>
          <a:lstStyle/>
          <a:p>
            <a:r>
              <a:rPr lang="en-US"/>
              <a:t>Getting started with Amazon SageMaker: </a:t>
            </a:r>
            <a:r>
              <a:rPr lang="en-US">
                <a:hlinkClick r:id="rId2"/>
              </a:rPr>
              <a:t>https://aws.amazon.com/sagemaker/ </a:t>
            </a:r>
            <a:endParaRPr lang="en-US"/>
          </a:p>
          <a:p>
            <a:r>
              <a:rPr lang="en-US"/>
              <a:t>Use the Amazon SageMaker SDK: </a:t>
            </a:r>
          </a:p>
          <a:p>
            <a:pPr lvl="1"/>
            <a:r>
              <a:rPr lang="en-US"/>
              <a:t>For Python: </a:t>
            </a:r>
            <a:r>
              <a:rPr lang="en-US">
                <a:hlinkClick r:id="rId3"/>
              </a:rPr>
              <a:t>https://github.com/aws/sagemaker-python-sdk </a:t>
            </a:r>
            <a:endParaRPr lang="en-US"/>
          </a:p>
          <a:p>
            <a:pPr lvl="1"/>
            <a:r>
              <a:rPr lang="en-US"/>
              <a:t>For Spark: </a:t>
            </a:r>
            <a:r>
              <a:rPr lang="en-US">
                <a:hlinkClick r:id="rId4"/>
              </a:rPr>
              <a:t>https://github.com/aws/sagemaker-spark</a:t>
            </a:r>
            <a:r>
              <a:rPr lang="en-US"/>
              <a:t> </a:t>
            </a:r>
          </a:p>
          <a:p>
            <a:pPr lvl="1"/>
            <a:r>
              <a:rPr lang="en-US"/>
              <a:t>For R:</a:t>
            </a:r>
          </a:p>
          <a:p>
            <a:pPr lvl="2"/>
            <a:r>
              <a:rPr lang="en-US">
                <a:hlinkClick r:id="rId5"/>
              </a:rPr>
              <a:t>https://timmastny.rbind.io/blog/aws-sagemaker-r/#aws-cost</a:t>
            </a:r>
            <a:endParaRPr lang="en-US"/>
          </a:p>
          <a:p>
            <a:pPr lvl="2"/>
            <a:r>
              <a:rPr lang="en-US">
                <a:hlinkClick r:id="rId6"/>
              </a:rPr>
              <a:t>https://www.rpubs.com/TimFlocke/SageMaker_R_demo</a:t>
            </a:r>
            <a:endParaRPr lang="en-US"/>
          </a:p>
          <a:p>
            <a:pPr lvl="2"/>
            <a:r>
              <a:rPr lang="en-US">
                <a:hlinkClick r:id="rId7"/>
              </a:rPr>
              <a:t>https://aws.amazon.com/blogs/machine-learning/using-r-with-amazon-sagemaker/</a:t>
            </a:r>
            <a:endParaRPr lang="en-US"/>
          </a:p>
          <a:p>
            <a:r>
              <a:rPr lang="en-US"/>
              <a:t>SageMaker Examples: </a:t>
            </a:r>
            <a:r>
              <a:rPr lang="en-US">
                <a:hlinkClick r:id="rId8"/>
              </a:rPr>
              <a:t>https://github.com/awslabs/amazon-sagemakerexamples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56217" y="6457183"/>
            <a:ext cx="7670800" cy="376238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626469"/>
                </a:solidFill>
              </a:rPr>
              <a:t>Classification: INTERNAL USE ONLY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183146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6928"/>
            <a:ext cx="9518651" cy="5230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Netflix Sans"/>
              </a:rPr>
              <a:t>Thank You !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Classification: INTERNAL USE ONLY</a:t>
            </a:r>
          </a:p>
        </p:txBody>
      </p:sp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4" y="4459138"/>
            <a:ext cx="4198937" cy="13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please give us your feedba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527" y="2014387"/>
            <a:ext cx="2752725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230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713" y="937287"/>
            <a:ext cx="10815637" cy="4299214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626469"/>
                </a:solidFill>
              </a:rPr>
              <a:t>Classification: INTERNAL USE ONLY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656802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418" y="88900"/>
            <a:ext cx="11271249" cy="8128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Benefits of using machine learning in cloud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56217" y="6457183"/>
            <a:ext cx="7670800" cy="376238"/>
          </a:xfrm>
        </p:spPr>
        <p:txBody>
          <a:bodyPr wrap="square" anchor="ctr">
            <a:normAutofit/>
          </a:bodyPr>
          <a:lstStyle/>
          <a:p>
            <a:pPr>
              <a:defRPr/>
            </a:pPr>
            <a:r>
              <a:rPr lang="en-US">
                <a:solidFill>
                  <a:srgbClr val="626469"/>
                </a:solidFill>
              </a:rPr>
              <a:t>Classification: INTERNAL USE ONLY</a:t>
            </a:r>
            <a:endParaRPr lang="en-US" dirty="0">
              <a:solidFill>
                <a:srgbClr val="626469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35081AA-981D-4A07-BDD5-CA38D68EC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2900885"/>
              </p:ext>
            </p:extLst>
          </p:nvPr>
        </p:nvGraphicFramePr>
        <p:xfrm>
          <a:off x="476211" y="1214422"/>
          <a:ext cx="11279716" cy="4730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7581793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1136394"/>
            <a:ext cx="6695439" cy="3816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77" y="1424429"/>
            <a:ext cx="3657607" cy="210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66340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C6180F-E8D4-4F09-A44F-DBC5067C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, An Intro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70B8A5-0055-4B9E-8A0D-84460B911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AWS Sagemaker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5642A-E60F-4196-9F1A-835B2DA55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626469"/>
                </a:solidFill>
              </a:rPr>
              <a:t>Classification: INTERNAL USE ONLY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883062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407F54-FE68-4FD7-A34F-84404BB49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81" y="76200"/>
            <a:ext cx="4304053" cy="21116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7560AD-C7E7-46C6-A2A9-5D2A0A4D8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81" y="2133600"/>
            <a:ext cx="4188507" cy="2112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5643CF-EACA-4156-9E02-35E382B31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450" y="76200"/>
            <a:ext cx="4419989" cy="2112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4FB113-DF28-4D33-A68B-69AC1F28D7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6550" y="2133600"/>
            <a:ext cx="4792204" cy="2112264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1CF53F2E-4DFF-41C1-8817-5C0091A605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4191000" y="4038600"/>
            <a:ext cx="3819437" cy="211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14710612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9D0B-591B-4DD3-9C90-BAC6712A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189" y="905283"/>
            <a:ext cx="5049019" cy="254760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626469"/>
                </a:solidFill>
              </a:rPr>
              <a:t>Classification: INTERNAL USE ONLY</a:t>
            </a:r>
            <a:endParaRPr lang="en-US" dirty="0">
              <a:solidFill>
                <a:srgbClr val="626469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1109" y="3570040"/>
            <a:ext cx="50490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fully managed service</a:t>
            </a:r>
            <a:r>
              <a:rPr lang="en-US" dirty="0"/>
              <a:t> that enables </a:t>
            </a:r>
            <a:r>
              <a:rPr lang="en-US" b="1" dirty="0"/>
              <a:t>data scientists </a:t>
            </a:r>
            <a:r>
              <a:rPr lang="en-US" dirty="0"/>
              <a:t>and </a:t>
            </a:r>
            <a:r>
              <a:rPr lang="en-US" b="1" dirty="0"/>
              <a:t>developers</a:t>
            </a:r>
            <a:r>
              <a:rPr lang="en-US" dirty="0"/>
              <a:t> to quickly and easily </a:t>
            </a:r>
            <a:r>
              <a:rPr lang="en-US" b="1" dirty="0"/>
              <a:t>build</a:t>
            </a:r>
            <a:r>
              <a:rPr lang="en-US" dirty="0"/>
              <a:t> machine-learning based models into </a:t>
            </a:r>
            <a:r>
              <a:rPr lang="en-US" b="1" dirty="0"/>
              <a:t>production</a:t>
            </a:r>
            <a:r>
              <a:rPr lang="en-US" dirty="0"/>
              <a:t> smart applications</a:t>
            </a:r>
          </a:p>
        </p:txBody>
      </p:sp>
      <p:pic>
        <p:nvPicPr>
          <p:cNvPr id="1026" name="Picture 2" descr="https://miro.medium.com/max/1347/0*FaKgKeB0tpfWawq-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235229"/>
            <a:ext cx="6550135" cy="180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268455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8B55-ABBA-456F-A6C2-40AF38D2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18" y="88900"/>
            <a:ext cx="11271249" cy="8128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SageMaker - Training and Hosting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BE5225-8554-4CB6-870F-022DCFA3E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222" y="1214422"/>
            <a:ext cx="11263693" cy="4730750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B871A-1127-428C-9BFC-1E285518E4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56217" y="6457183"/>
            <a:ext cx="7670800" cy="376238"/>
          </a:xfrm>
        </p:spPr>
        <p:txBody>
          <a:bodyPr wrap="square" anchor="ctr">
            <a:normAutofit/>
          </a:bodyPr>
          <a:lstStyle/>
          <a:p>
            <a:pPr>
              <a:defRPr/>
            </a:pPr>
            <a:r>
              <a:rPr lang="en-US">
                <a:solidFill>
                  <a:srgbClr val="626469"/>
                </a:solidFill>
              </a:rPr>
              <a:t>Classification: INTERNAL USE ONLY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921241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Landscape_Template">
  <a:themeElements>
    <a:clrScheme name="Syngenta 2007">
      <a:dk1>
        <a:srgbClr val="626469"/>
      </a:dk1>
      <a:lt1>
        <a:srgbClr val="FFFFFF"/>
      </a:lt1>
      <a:dk2>
        <a:srgbClr val="5F7800"/>
      </a:dk2>
      <a:lt2>
        <a:srgbClr val="FFB400"/>
      </a:lt2>
      <a:accent1>
        <a:srgbClr val="00A0BE"/>
      </a:accent1>
      <a:accent2>
        <a:srgbClr val="AAB400"/>
      </a:accent2>
      <a:accent3>
        <a:srgbClr val="EB8200"/>
      </a:accent3>
      <a:accent4>
        <a:srgbClr val="82C8DC"/>
      </a:accent4>
      <a:accent5>
        <a:srgbClr val="FFB400"/>
      </a:accent5>
      <a:accent6>
        <a:srgbClr val="5F7800"/>
      </a:accent6>
      <a:hlink>
        <a:srgbClr val="EB8200"/>
      </a:hlink>
      <a:folHlink>
        <a:srgbClr val="82C8DC"/>
      </a:folHlink>
    </a:clrScheme>
    <a:fontScheme name="Printout Syngenta 200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6350" cap="flat" cmpd="sng" algn="ctr">
          <a:solidFill>
            <a:schemeClr val="folHlink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6350" cap="flat" cmpd="sng" algn="ctr">
          <a:solidFill>
            <a:schemeClr val="folHlink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normAutofit/>
      </a:bodyPr>
      <a:lstStyle>
        <a:defPPr>
          <a:spcBef>
            <a:spcPts val="0"/>
          </a:spcBef>
          <a:spcAft>
            <a:spcPts val="600"/>
          </a:spcAft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yngenta 2007">
    <a:dk1>
      <a:srgbClr val="626469"/>
    </a:dk1>
    <a:lt1>
      <a:srgbClr val="FFFFFF"/>
    </a:lt1>
    <a:dk2>
      <a:srgbClr val="5F7800"/>
    </a:dk2>
    <a:lt2>
      <a:srgbClr val="FFB400"/>
    </a:lt2>
    <a:accent1>
      <a:srgbClr val="00A0BE"/>
    </a:accent1>
    <a:accent2>
      <a:srgbClr val="AAB400"/>
    </a:accent2>
    <a:accent3>
      <a:srgbClr val="EB8200"/>
    </a:accent3>
    <a:accent4>
      <a:srgbClr val="82C8DC"/>
    </a:accent4>
    <a:accent5>
      <a:srgbClr val="FFB400"/>
    </a:accent5>
    <a:accent6>
      <a:srgbClr val="5F7800"/>
    </a:accent6>
    <a:hlink>
      <a:srgbClr val="EB8200"/>
    </a:hlink>
    <a:folHlink>
      <a:srgbClr val="82C8DC"/>
    </a:folHlink>
  </a:clrScheme>
</a:themeOverride>
</file>

<file path=ppt/theme/themeOverride2.xml><?xml version="1.0" encoding="utf-8"?>
<a:themeOverride xmlns:a="http://schemas.openxmlformats.org/drawingml/2006/main">
  <a:clrScheme name="Syngenta 2007">
    <a:dk1>
      <a:srgbClr val="626469"/>
    </a:dk1>
    <a:lt1>
      <a:srgbClr val="FFFFFF"/>
    </a:lt1>
    <a:dk2>
      <a:srgbClr val="5F7800"/>
    </a:dk2>
    <a:lt2>
      <a:srgbClr val="FFB400"/>
    </a:lt2>
    <a:accent1>
      <a:srgbClr val="00A0BE"/>
    </a:accent1>
    <a:accent2>
      <a:srgbClr val="AAB400"/>
    </a:accent2>
    <a:accent3>
      <a:srgbClr val="EB8200"/>
    </a:accent3>
    <a:accent4>
      <a:srgbClr val="82C8DC"/>
    </a:accent4>
    <a:accent5>
      <a:srgbClr val="FFB400"/>
    </a:accent5>
    <a:accent6>
      <a:srgbClr val="5F7800"/>
    </a:accent6>
    <a:hlink>
      <a:srgbClr val="EB8200"/>
    </a:hlink>
    <a:folHlink>
      <a:srgbClr val="82C8D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7A8F765AF78347BDAB240A3949BBF9" ma:contentTypeVersion="13" ma:contentTypeDescription="Create a new document." ma:contentTypeScope="" ma:versionID="798fd1e43b4c3929bedbae4c11b726bb">
  <xsd:schema xmlns:xsd="http://www.w3.org/2001/XMLSchema" xmlns:xs="http://www.w3.org/2001/XMLSchema" xmlns:p="http://schemas.microsoft.com/office/2006/metadata/properties" xmlns:ns2="9eff8198-93c3-42cf-87a8-9fb333ca1ffe" xmlns:ns3="57eb16b6-4d2a-4a09-a319-40a4e4b6e8f3" targetNamespace="http://schemas.microsoft.com/office/2006/metadata/properties" ma:root="true" ma:fieldsID="9b61a36b39064cd60c02319668043326" ns2:_="" ns3:_="">
    <xsd:import namespace="9eff8198-93c3-42cf-87a8-9fb333ca1ffe"/>
    <xsd:import namespace="57eb16b6-4d2a-4a09-a319-40a4e4b6e8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eting_x0020_data" minOccurs="0"/>
                <xsd:element ref="ns2:Responsible" minOccurs="0"/>
                <xsd:element ref="ns2:MediaServiceDateTaken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f8198-93c3-42cf-87a8-9fb333ca1f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eting_x0020_data" ma:index="12" nillable="true" ma:displayName="Meeting data" ma:format="DateOnly" ma:internalName="Meeting_x0020_data">
      <xsd:simpleType>
        <xsd:restriction base="dms:DateTime"/>
      </xsd:simpleType>
    </xsd:element>
    <xsd:element name="Responsible" ma:index="13" nillable="true" ma:displayName="Responsible" ma:list="UserInfo" ma:SharePointGroup="0" ma:internalName="Responsibl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eb16b6-4d2a-4a09-a319-40a4e4b6e8f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eting_x0020_data xmlns="9eff8198-93c3-42cf-87a8-9fb333ca1ffe" xsi:nil="true"/>
    <Responsible xmlns="9eff8198-93c3-42cf-87a8-9fb333ca1ffe">
      <UserInfo>
        <DisplayName/>
        <AccountId xsi:nil="true"/>
        <AccountType/>
      </UserInfo>
    </Responsible>
  </documentManagement>
</p:properties>
</file>

<file path=customXml/itemProps1.xml><?xml version="1.0" encoding="utf-8"?>
<ds:datastoreItem xmlns:ds="http://schemas.openxmlformats.org/officeDocument/2006/customXml" ds:itemID="{D191A93B-0263-4B9A-8DB6-D6F2D6FCEE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5DB816-6EF3-4A47-BA7D-0D18A137C8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ff8198-93c3-42cf-87a8-9fb333ca1ffe"/>
    <ds:schemaRef ds:uri="57eb16b6-4d2a-4a09-a319-40a4e4b6e8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8D69DA2-CAB0-4117-9624-F7F9C41E666F}">
  <ds:schemaRefs>
    <ds:schemaRef ds:uri="http://purl.org/dc/elements/1.1/"/>
    <ds:schemaRef ds:uri="http://schemas.microsoft.com/office/2006/metadata/properties"/>
    <ds:schemaRef ds:uri="9eff8198-93c3-42cf-87a8-9fb333ca1ffe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57eb16b6-4d2a-4a09-a319-40a4e4b6e8f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561</Words>
  <Application>Microsoft Office PowerPoint</Application>
  <PresentationFormat>Widescreen</PresentationFormat>
  <Paragraphs>106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Netflix Sans</vt:lpstr>
      <vt:lpstr>Landscape_Template</vt:lpstr>
      <vt:lpstr>Data Science Sandbox/Platform –  Sagemaker Adaption Proof of Evaluation  </vt:lpstr>
      <vt:lpstr>Hidden Technical Debt</vt:lpstr>
      <vt:lpstr>PowerPoint Presentation</vt:lpstr>
      <vt:lpstr>Benefits of using machine learning in cloud</vt:lpstr>
      <vt:lpstr>PowerPoint Presentation</vt:lpstr>
      <vt:lpstr>Why , An Intro</vt:lpstr>
      <vt:lpstr>PowerPoint Presentation</vt:lpstr>
      <vt:lpstr>Services</vt:lpstr>
      <vt:lpstr>SageMaker - Training and Hosting</vt:lpstr>
      <vt:lpstr>Behind the Scenes </vt:lpstr>
      <vt:lpstr>Life Cycle</vt:lpstr>
      <vt:lpstr>PowerPoint Presentation</vt:lpstr>
      <vt:lpstr>Built-in Image </vt:lpstr>
      <vt:lpstr>Custom Image – Training , Hosting</vt:lpstr>
      <vt:lpstr>Framework</vt:lpstr>
      <vt:lpstr>Bring Your Own Algorithm </vt:lpstr>
      <vt:lpstr>Container Folder Structure</vt:lpstr>
      <vt:lpstr>How its Re-inventing</vt:lpstr>
      <vt:lpstr>Reinvent:</vt:lpstr>
      <vt:lpstr>AWS Reinvent:</vt:lpstr>
      <vt:lpstr>Model Lifecycle Management</vt:lpstr>
      <vt:lpstr>FAQ</vt:lpstr>
      <vt:lpstr>Evolving Architecture : Future Plans</vt:lpstr>
      <vt:lpstr>Amazon SageMaker—Your Turn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Sandbox/Platform –  Sagemaker Adaption Proof of Evaluation</dc:title>
  <dc:creator>Balijepalli Preetam INPU</dc:creator>
  <cp:lastModifiedBy>Balijepalli Preetam INPU</cp:lastModifiedBy>
  <cp:revision>4</cp:revision>
  <dcterms:created xsi:type="dcterms:W3CDTF">2020-04-15T12:32:44Z</dcterms:created>
  <dcterms:modified xsi:type="dcterms:W3CDTF">2020-04-21T11:57:37Z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0x0101005A7A8F765AF78347BDAB240A3949BBF9</vt:lpwstr>
  </property>
</Properties>
</file>