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4"/>
    <p:sldMasterId id="2147483649" r:id="rId5"/>
  </p:sldMasterIdLst>
  <p:notesMasterIdLst>
    <p:notesMasterId r:id="rId7"/>
  </p:notesMasterIdLst>
  <p:sldIdLst>
    <p:sldId id="272" r:id="rId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erbrat Alicia CHBS" initials="KAC" lastIdx="1" clrIdx="0">
    <p:extLst>
      <p:ext uri="{19B8F6BF-5375-455C-9EA6-DF929625EA0E}">
        <p15:presenceInfo xmlns:p15="http://schemas.microsoft.com/office/powerpoint/2012/main" userId="S::Alicia.Kerbrat@syngenta.com::43f0093e-c68b-412c-93a9-1c7aedd5017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55F05E-6F06-453D-BF43-DFE9B6D7E684}" v="4" dt="2019-11-20T15:49:42.230"/>
    <p1510:client id="{E7440D7E-52C6-4AF1-A73B-6FFFB1C2A334}" v="3" dt="2019-11-21T13:27:01.1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67" autoAdjust="0"/>
    <p:restoredTop sz="94660"/>
  </p:normalViewPr>
  <p:slideViewPr>
    <p:cSldViewPr>
      <p:cViewPr varScale="1">
        <p:scale>
          <a:sx n="70" d="100"/>
          <a:sy n="70" d="100"/>
        </p:scale>
        <p:origin x="1008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0" d="100"/>
          <a:sy n="80" d="100"/>
        </p:scale>
        <p:origin x="-2022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thireddy Pradeep CHBS" userId="c028b26d-c217-413d-9c19-668cc6b693ef" providerId="ADAL" clId="{E7440D7E-52C6-4AF1-A73B-6FFFB1C2A334}"/>
    <pc:docChg chg="undo custSel modSld">
      <pc:chgData name="Kethireddy Pradeep CHBS" userId="c028b26d-c217-413d-9c19-668cc6b693ef" providerId="ADAL" clId="{E7440D7E-52C6-4AF1-A73B-6FFFB1C2A334}" dt="2019-11-21T14:24:54.768" v="162" actId="113"/>
      <pc:docMkLst>
        <pc:docMk/>
      </pc:docMkLst>
      <pc:sldChg chg="modSp">
        <pc:chgData name="Kethireddy Pradeep CHBS" userId="c028b26d-c217-413d-9c19-668cc6b693ef" providerId="ADAL" clId="{E7440D7E-52C6-4AF1-A73B-6FFFB1C2A334}" dt="2019-11-21T14:24:54.768" v="162" actId="113"/>
        <pc:sldMkLst>
          <pc:docMk/>
          <pc:sldMk cId="696342393" sldId="272"/>
        </pc:sldMkLst>
        <pc:spChg chg="mod">
          <ac:chgData name="Kethireddy Pradeep CHBS" userId="c028b26d-c217-413d-9c19-668cc6b693ef" providerId="ADAL" clId="{E7440D7E-52C6-4AF1-A73B-6FFFB1C2A334}" dt="2019-11-21T14:24:54.768" v="162" actId="113"/>
          <ac:spMkLst>
            <pc:docMk/>
            <pc:sldMk cId="696342393" sldId="272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hangingPunct="0">
              <a:spcAft>
                <a:spcPts val="600"/>
              </a:spcAft>
              <a:defRPr sz="1200"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hangingPunct="0">
              <a:spcAft>
                <a:spcPts val="600"/>
              </a:spcAft>
              <a:defRPr sz="1200"/>
            </a:lvl1pPr>
          </a:lstStyle>
          <a:p>
            <a:pPr>
              <a:defRPr/>
            </a:pPr>
            <a:fld id="{1CD21647-3907-48F4-8324-BD5C5AE4467A}" type="datetimeFigureOut">
              <a:rPr lang="de-DE"/>
              <a:pPr>
                <a:defRPr/>
              </a:pPr>
              <a:t>28.11.2019</a:t>
            </a:fld>
            <a:endParaRPr lang="de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CH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de-CH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hangingPunct="0">
              <a:spcAft>
                <a:spcPts val="600"/>
              </a:spcAft>
              <a:defRPr sz="1200"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0" hangingPunct="0">
              <a:spcAft>
                <a:spcPts val="600"/>
              </a:spcAft>
              <a:defRPr sz="1200"/>
            </a:lvl1pPr>
          </a:lstStyle>
          <a:p>
            <a:pPr>
              <a:defRPr/>
            </a:pPr>
            <a:fld id="{201A48D2-05E1-427F-86AE-0CBA5B27E11C}" type="slidenum">
              <a:rPr lang="de-CH"/>
              <a:pPr>
                <a:defRPr/>
              </a:pPr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271544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owerpoint_land_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588" y="0"/>
            <a:ext cx="9150351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5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5801" y="5927725"/>
            <a:ext cx="4212000" cy="360363"/>
          </a:xfrm>
        </p:spPr>
        <p:txBody>
          <a:bodyPr wrap="none"/>
          <a:lstStyle>
            <a:lvl1pPr marL="0" indent="0">
              <a:buFont typeface="Arial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687388" y="4035425"/>
            <a:ext cx="7197725" cy="422275"/>
          </a:xfrm>
        </p:spPr>
        <p:txBody>
          <a:bodyPr anchor="t"/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0"/>
          </p:nvPr>
        </p:nvSpPr>
        <p:spPr>
          <a:xfrm>
            <a:off x="4964400" y="5929200"/>
            <a:ext cx="2772000" cy="360000"/>
          </a:xfrm>
        </p:spPr>
        <p:txBody>
          <a:bodyPr tIns="0" rIns="0" bIns="0" anchor="t">
            <a:normAutofit/>
          </a:bodyPr>
          <a:lstStyle>
            <a:lvl1pPr algn="r">
              <a:defRPr sz="12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/>
              <a:t>Classification: INTERNAL USE ONLY</a:t>
            </a:r>
          </a:p>
        </p:txBody>
      </p:sp>
    </p:spTree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Classification: INTERNAL USE ONLY</a:t>
            </a:r>
          </a:p>
        </p:txBody>
      </p:sp>
    </p:spTree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18300" y="88900"/>
            <a:ext cx="2114550" cy="58531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CH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3063" y="88900"/>
            <a:ext cx="6192837" cy="58531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Classification: INTERNAL USE ONLY</a:t>
            </a:r>
          </a:p>
        </p:txBody>
      </p:sp>
    </p:spTree>
  </p:cSld>
  <p:clrMapOvr>
    <a:masterClrMapping/>
  </p:clrMapOvr>
  <p:transition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Titelbild neu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5" descr="Logo neu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40475" y="2949575"/>
            <a:ext cx="1363663" cy="40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2" name="Rectangle 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5801" y="5927725"/>
            <a:ext cx="4212000" cy="360363"/>
          </a:xfrm>
        </p:spPr>
        <p:txBody>
          <a:bodyPr wrap="none">
            <a:normAutofit/>
          </a:bodyPr>
          <a:lstStyle>
            <a:lvl1pPr marL="0" indent="0">
              <a:buFont typeface="Arial" charset="0"/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subtitle style</a:t>
            </a:r>
            <a:endParaRPr lang="de-DE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687388" y="4035425"/>
            <a:ext cx="7197725" cy="422275"/>
          </a:xfrm>
        </p:spPr>
        <p:txBody>
          <a:bodyPr anchor="t"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Fußzeilenplatzhalter 5"/>
          <p:cNvSpPr>
            <a:spLocks noGrp="1"/>
          </p:cNvSpPr>
          <p:nvPr>
            <p:ph type="ftr" sz="quarter" idx="10"/>
          </p:nvPr>
        </p:nvSpPr>
        <p:spPr>
          <a:xfrm>
            <a:off x="4964400" y="5929200"/>
            <a:ext cx="2772000" cy="360000"/>
          </a:xfrm>
        </p:spPr>
        <p:txBody>
          <a:bodyPr tIns="0" rIns="0" bIns="0" anchor="t">
            <a:normAutofit/>
          </a:bodyPr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/>
              <a:t>Classification: INTERNAL USE ONLY</a:t>
            </a:r>
          </a:p>
        </p:txBody>
      </p:sp>
    </p:spTree>
  </p:cSld>
  <p:clrMapOvr>
    <a:masterClrMapping/>
  </p:clrMapOvr>
  <p:transition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CH" dirty="0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92163" y="6440029"/>
            <a:ext cx="5753100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eaLnBrk="0" hangingPunct="0">
              <a:spcAft>
                <a:spcPts val="600"/>
              </a:spcAft>
              <a:tabLst>
                <a:tab pos="441325" algn="l"/>
              </a:tabLst>
              <a:defRPr sz="8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Classification: INTERNAL USE ONLY</a:t>
            </a:r>
          </a:p>
        </p:txBody>
      </p:sp>
    </p:spTree>
  </p:cSld>
  <p:clrMapOvr>
    <a:masterClrMapping/>
  </p:clrMapOvr>
  <p:transition>
    <p:wipe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2200" b="1" cap="none" baseline="0"/>
            </a:lvl1pPr>
          </a:lstStyle>
          <a:p>
            <a:r>
              <a:rPr lang="en-US" dirty="0"/>
              <a:t>Click to edit Master title style</a:t>
            </a:r>
            <a:endParaRPr lang="de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 b="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92163" y="6440029"/>
            <a:ext cx="5753100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eaLnBrk="0" hangingPunct="0">
              <a:spcAft>
                <a:spcPts val="600"/>
              </a:spcAft>
              <a:tabLst>
                <a:tab pos="441325" algn="l"/>
              </a:tabLst>
              <a:defRPr sz="8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Classification: INTERNAL USE ONLY</a:t>
            </a:r>
          </a:p>
        </p:txBody>
      </p:sp>
    </p:spTree>
  </p:cSld>
  <p:clrMapOvr>
    <a:masterClrMapping/>
  </p:clrMapOvr>
  <p:transition>
    <p:wipe dir="r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3063" y="1211263"/>
            <a:ext cx="4152900" cy="47307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CH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8363" y="1211263"/>
            <a:ext cx="4154487" cy="47307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CH" dirty="0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92163" y="6440029"/>
            <a:ext cx="5753100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eaLnBrk="0" hangingPunct="0">
              <a:spcAft>
                <a:spcPts val="600"/>
              </a:spcAft>
              <a:tabLst>
                <a:tab pos="441325" algn="l"/>
              </a:tabLst>
              <a:defRPr sz="8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Classification: INTERNAL USE ONLY</a:t>
            </a:r>
          </a:p>
        </p:txBody>
      </p:sp>
    </p:spTree>
  </p:cSld>
  <p:clrMapOvr>
    <a:masterClrMapping/>
  </p:clrMapOvr>
  <p:transition>
    <p:wipe dir="r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  <a:endParaRPr lang="de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CH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CH" dirty="0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792163" y="6440029"/>
            <a:ext cx="5753100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eaLnBrk="0" hangingPunct="0">
              <a:spcAft>
                <a:spcPts val="600"/>
              </a:spcAft>
              <a:tabLst>
                <a:tab pos="441325" algn="l"/>
              </a:tabLst>
              <a:defRPr sz="8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Classification: INTERNAL USE ONLY</a:t>
            </a:r>
          </a:p>
        </p:txBody>
      </p:sp>
    </p:spTree>
  </p:cSld>
  <p:clrMapOvr>
    <a:masterClrMapping/>
  </p:clrMapOvr>
  <p:transition>
    <p:wipe dir="r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de-CH" dirty="0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92163" y="6440029"/>
            <a:ext cx="5753100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eaLnBrk="0" hangingPunct="0">
              <a:spcAft>
                <a:spcPts val="600"/>
              </a:spcAft>
              <a:tabLst>
                <a:tab pos="441325" algn="l"/>
              </a:tabLst>
              <a:defRPr sz="8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Classification: INTERNAL USE ONLY</a:t>
            </a:r>
          </a:p>
        </p:txBody>
      </p:sp>
    </p:spTree>
  </p:cSld>
  <p:clrMapOvr>
    <a:masterClrMapping/>
  </p:clrMapOvr>
  <p:transition>
    <p:wipe dir="r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92163" y="6440029"/>
            <a:ext cx="5753100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eaLnBrk="0" hangingPunct="0">
              <a:spcAft>
                <a:spcPts val="600"/>
              </a:spcAft>
              <a:tabLst>
                <a:tab pos="441325" algn="l"/>
              </a:tabLst>
              <a:defRPr sz="8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Classification: INTERNAL USE ONLY</a:t>
            </a:r>
          </a:p>
        </p:txBody>
      </p:sp>
    </p:spTree>
  </p:cSld>
  <p:clrMapOvr>
    <a:masterClrMapping/>
  </p:clrMapOvr>
  <p:transition>
    <p:wipe dir="r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dirty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CH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92163" y="6440029"/>
            <a:ext cx="5753100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eaLnBrk="0" hangingPunct="0">
              <a:spcAft>
                <a:spcPts val="600"/>
              </a:spcAft>
              <a:tabLst>
                <a:tab pos="441325" algn="l"/>
              </a:tabLst>
              <a:defRPr sz="8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Classification: INTERNAL USE ONLY</a:t>
            </a:r>
          </a:p>
        </p:txBody>
      </p:sp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1214422"/>
            <a:ext cx="8459787" cy="4730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792163" y="6457183"/>
            <a:ext cx="5753100" cy="376238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Classification: INTERNAL USE ONLY</a:t>
            </a:r>
          </a:p>
        </p:txBody>
      </p:sp>
    </p:spTree>
  </p:cSld>
  <p:clrMapOvr>
    <a:masterClrMapping/>
  </p:clrMapOvr>
  <p:transition>
    <p:wipe dir="r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dirty="0"/>
              <a:t>Click to edit Master title style</a:t>
            </a:r>
            <a:endParaRPr lang="de-CH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  <a:endParaRPr lang="de-CH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92163" y="6440029"/>
            <a:ext cx="5753100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eaLnBrk="0" hangingPunct="0">
              <a:spcAft>
                <a:spcPts val="600"/>
              </a:spcAft>
              <a:tabLst>
                <a:tab pos="441325" algn="l"/>
              </a:tabLst>
              <a:defRPr sz="8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Classification: INTERNAL USE ONLY</a:t>
            </a:r>
          </a:p>
        </p:txBody>
      </p:sp>
    </p:spTree>
  </p:cSld>
  <p:clrMapOvr>
    <a:masterClrMapping/>
  </p:clrMapOvr>
  <p:transition>
    <p:wipe dir="r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de-CH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CH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92163" y="6440029"/>
            <a:ext cx="5753100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eaLnBrk="0" hangingPunct="0">
              <a:spcAft>
                <a:spcPts val="600"/>
              </a:spcAft>
              <a:tabLst>
                <a:tab pos="441325" algn="l"/>
              </a:tabLst>
              <a:defRPr sz="8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Classification: INTERNAL USE ONLY</a:t>
            </a:r>
          </a:p>
        </p:txBody>
      </p:sp>
    </p:spTree>
  </p:cSld>
  <p:clrMapOvr>
    <a:masterClrMapping/>
  </p:clrMapOvr>
  <p:transition>
    <p:wipe dir="r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18300" y="88900"/>
            <a:ext cx="2114550" cy="58531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3063" y="88900"/>
            <a:ext cx="6192837" cy="58531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92163" y="6440029"/>
            <a:ext cx="5753100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eaLnBrk="0" hangingPunct="0">
              <a:spcAft>
                <a:spcPts val="600"/>
              </a:spcAft>
              <a:tabLst>
                <a:tab pos="441325" algn="l"/>
              </a:tabLst>
              <a:defRPr sz="8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Classification: INTERNAL USE ONLY</a:t>
            </a:r>
          </a:p>
        </p:txBody>
      </p:sp>
    </p:spTree>
  </p:cSld>
  <p:clrMapOvr>
    <a:masterClrMapping/>
  </p:clrMapOvr>
  <p:transition>
    <p:wipe dir="r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063" y="88900"/>
            <a:ext cx="8453437" cy="812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73063" y="1211263"/>
            <a:ext cx="4152900" cy="473075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CH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78363" y="1211263"/>
            <a:ext cx="4154487" cy="228917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CH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78363" y="3652838"/>
            <a:ext cx="4154487" cy="228917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CH" dirty="0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792163" y="6440029"/>
            <a:ext cx="5753100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eaLnBrk="0" hangingPunct="0">
              <a:spcAft>
                <a:spcPts val="600"/>
              </a:spcAft>
              <a:tabLst>
                <a:tab pos="441325" algn="l"/>
              </a:tabLst>
              <a:defRPr sz="8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Classification: INTERNAL USE ONLY</a:t>
            </a:r>
          </a:p>
        </p:txBody>
      </p:sp>
    </p:spTree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2200" b="1" cap="none" baseline="0"/>
            </a:lvl1pPr>
          </a:lstStyle>
          <a:p>
            <a:r>
              <a:rPr lang="en-US"/>
              <a:t>Click to edit Master title style</a:t>
            </a:r>
            <a:endParaRPr lang="de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 b="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Classification: INTERNAL USE ONLY</a:t>
            </a:r>
          </a:p>
        </p:txBody>
      </p:sp>
    </p:spTree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3063" y="1211263"/>
            <a:ext cx="4152900" cy="47307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8363" y="1211263"/>
            <a:ext cx="4154487" cy="47307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Classification: INTERNAL USE ONLY</a:t>
            </a:r>
          </a:p>
        </p:txBody>
      </p:sp>
    </p:spTree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de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noFill/>
          <a:ln w="9525">
            <a:noFill/>
            <a:miter lim="800000"/>
            <a:headEnd/>
            <a:tailEnd/>
          </a:ln>
        </p:spPr>
        <p:txBody>
          <a:bodyPr anchor="b"/>
          <a:lstStyle>
            <a:lvl1pPr marL="0" indent="0">
              <a:buNone/>
              <a:defRPr lang="en-US" sz="2000" b="1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 anchor="ctr" anchorCtr="0">
            <a:normAutofit/>
          </a:bodyPr>
          <a:lstStyle>
            <a:lvl1pPr>
              <a:defRPr sz="800"/>
            </a:lvl1pPr>
          </a:lstStyle>
          <a:p>
            <a:pPr>
              <a:defRPr/>
            </a:pPr>
            <a:r>
              <a:rPr lang="en-US" dirty="0"/>
              <a:t>Classification: INTERNAL USE ONLY</a:t>
            </a:r>
          </a:p>
        </p:txBody>
      </p:sp>
    </p:spTree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Classification: INTERNAL USE ONLY</a:t>
            </a:r>
          </a:p>
        </p:txBody>
      </p:sp>
    </p:spTree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Classification: INTERNAL USE ONLY</a:t>
            </a:r>
          </a:p>
        </p:txBody>
      </p:sp>
    </p:spTree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Classification: INTERNAL USE ONLY</a:t>
            </a:r>
          </a:p>
        </p:txBody>
      </p:sp>
    </p:spTree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  <a:endParaRPr lang="de-CH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  <a:endParaRPr lang="de-CH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Classification: INTERNAL USE ONLY</a:t>
            </a:r>
          </a:p>
        </p:txBody>
      </p:sp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4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7" descr="ppt_land_print_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6173788"/>
            <a:ext cx="9144000" cy="68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73063" y="88900"/>
            <a:ext cx="8453437" cy="81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/>
              <a:t>Titelmasterformat durch Klicken bearbeiten</a:t>
            </a:r>
            <a:endParaRPr lang="en-US" alt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73063" y="1211263"/>
            <a:ext cx="8459787" cy="473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/>
              <a:t>Textmasterformate durch Klicken bearbeiten</a:t>
            </a:r>
          </a:p>
          <a:p>
            <a:pPr lvl="1"/>
            <a:r>
              <a:rPr lang="de-DE" altLang="en-US"/>
              <a:t>Zweite Ebene</a:t>
            </a:r>
          </a:p>
          <a:p>
            <a:pPr lvl="2"/>
            <a:r>
              <a:rPr lang="de-DE" altLang="en-US"/>
              <a:t>Dritte Ebene</a:t>
            </a:r>
          </a:p>
          <a:p>
            <a:pPr lvl="3"/>
            <a:r>
              <a:rPr lang="de-DE" altLang="en-US"/>
              <a:t>Vierte Ebene</a:t>
            </a:r>
          </a:p>
          <a:p>
            <a:pPr lvl="4"/>
            <a:r>
              <a:rPr lang="de-DE" altLang="en-US"/>
              <a:t>Fünfte Ebene</a:t>
            </a:r>
            <a:endParaRPr lang="en-US" altLang="en-US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92163" y="6458411"/>
            <a:ext cx="5753100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eaLnBrk="0" hangingPunct="0">
              <a:spcAft>
                <a:spcPts val="600"/>
              </a:spcAft>
              <a:tabLst>
                <a:tab pos="441325" algn="l"/>
              </a:tabLst>
              <a:defRPr sz="800" b="0"/>
            </a:lvl1pPr>
          </a:lstStyle>
          <a:p>
            <a:pPr>
              <a:defRPr/>
            </a:pPr>
            <a:r>
              <a:rPr lang="en-US" dirty="0"/>
              <a:t>Classification: INTERNAL USE ONLY</a:t>
            </a:r>
          </a:p>
        </p:txBody>
      </p:sp>
      <p:sp>
        <p:nvSpPr>
          <p:cNvPr id="7174" name="Rectangle 6"/>
          <p:cNvSpPr>
            <a:spLocks noChangeArrowheads="1"/>
          </p:cNvSpPr>
          <p:nvPr/>
        </p:nvSpPr>
        <p:spPr bwMode="auto">
          <a:xfrm>
            <a:off x="293688" y="6483350"/>
            <a:ext cx="557212" cy="37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>
              <a:spcAft>
                <a:spcPts val="600"/>
              </a:spcAft>
              <a:tabLst>
                <a:tab pos="441325" algn="l"/>
              </a:tabLst>
              <a:defRPr/>
            </a:pPr>
            <a:fld id="{974B40FB-612E-435B-B627-187A21F7DD64}" type="slidenum">
              <a:rPr lang="en-US" sz="1200"/>
              <a:pPr eaLnBrk="0" hangingPunct="0">
                <a:spcAft>
                  <a:spcPts val="600"/>
                </a:spcAft>
                <a:tabLst>
                  <a:tab pos="441325" algn="l"/>
                </a:tabLst>
                <a:defRPr/>
              </a:pPr>
              <a:t>‹#›</a:t>
            </a:fld>
            <a:r>
              <a:rPr lang="en-US" sz="1200" dirty="0"/>
              <a:t>	</a:t>
            </a:r>
          </a:p>
        </p:txBody>
      </p:sp>
      <p:pic>
        <p:nvPicPr>
          <p:cNvPr id="3079" name="Picture 8" descr="new logo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489825" y="6403975"/>
            <a:ext cx="1174750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777" r:id="rId1"/>
    <p:sldLayoutId id="2147484757" r:id="rId2"/>
    <p:sldLayoutId id="2147484758" r:id="rId3"/>
    <p:sldLayoutId id="2147484759" r:id="rId4"/>
    <p:sldLayoutId id="2147484760" r:id="rId5"/>
    <p:sldLayoutId id="2147484761" r:id="rId6"/>
    <p:sldLayoutId id="2147484762" r:id="rId7"/>
    <p:sldLayoutId id="2147484763" r:id="rId8"/>
    <p:sldLayoutId id="2147484764" r:id="rId9"/>
    <p:sldLayoutId id="2147484765" r:id="rId10"/>
    <p:sldLayoutId id="2147484766" r:id="rId11"/>
  </p:sldLayoutIdLst>
  <p:transition>
    <p:wipe dir="r"/>
  </p:transition>
  <p:hf sldNum="0" hdr="0" dt="0"/>
  <p:txStyles>
    <p:titleStyle>
      <a:lvl1pPr algn="l" defTabSz="9572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+mj-lt"/>
          <a:ea typeface="+mj-ea"/>
          <a:cs typeface="+mj-cs"/>
        </a:defRPr>
      </a:lvl1pPr>
      <a:lvl2pPr algn="l" defTabSz="9572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2pPr>
      <a:lvl3pPr algn="l" defTabSz="9572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3pPr>
      <a:lvl4pPr algn="l" defTabSz="9572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4pPr>
      <a:lvl5pPr algn="l" defTabSz="9572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5pPr>
      <a:lvl6pPr marL="457200" algn="l" defTabSz="9572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6pPr>
      <a:lvl7pPr marL="914400" algn="l" defTabSz="9572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7pPr>
      <a:lvl8pPr marL="1371600" algn="l" defTabSz="9572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8pPr>
      <a:lvl9pPr marL="1828800" algn="l" defTabSz="9572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9pPr>
    </p:titleStyle>
    <p:bodyStyle>
      <a:lvl1pPr marL="285750" indent="-285750" algn="l" defTabSz="957263" rtl="0" eaLnBrk="1" fontAlgn="base" hangingPunct="1">
        <a:spcBef>
          <a:spcPct val="0"/>
        </a:spcBef>
        <a:spcAft>
          <a:spcPct val="25000"/>
        </a:spcAft>
        <a:buClr>
          <a:schemeClr val="tx2"/>
        </a:buClr>
        <a:buFont typeface="Arial" charset="0"/>
        <a:buChar char="●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676275" indent="-276225" algn="l" defTabSz="957263" rtl="0" eaLnBrk="1" fontAlgn="base" hangingPunct="1">
        <a:spcBef>
          <a:spcPct val="0"/>
        </a:spcBef>
        <a:spcAft>
          <a:spcPct val="25000"/>
        </a:spcAft>
        <a:buClr>
          <a:schemeClr val="tx2"/>
        </a:buClr>
        <a:buFont typeface="Arial" charset="0"/>
        <a:buChar char="-"/>
        <a:defRPr sz="2000">
          <a:solidFill>
            <a:schemeClr val="tx1"/>
          </a:solidFill>
          <a:latin typeface="+mn-lt"/>
        </a:defRPr>
      </a:lvl2pPr>
      <a:lvl3pPr marL="1144588" indent="-287338" algn="l" defTabSz="957263" rtl="0" eaLnBrk="1" fontAlgn="base" hangingPunct="1">
        <a:spcBef>
          <a:spcPct val="0"/>
        </a:spcBef>
        <a:spcAft>
          <a:spcPct val="2500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3pPr>
      <a:lvl4pPr marL="1619250" indent="-295275" algn="l" defTabSz="957263" rtl="0" eaLnBrk="1" fontAlgn="base" hangingPunct="1">
        <a:spcBef>
          <a:spcPct val="0"/>
        </a:spcBef>
        <a:spcAft>
          <a:spcPct val="25000"/>
        </a:spcAft>
        <a:buClr>
          <a:schemeClr val="tx2"/>
        </a:buClr>
        <a:buFont typeface="Arial" charset="0"/>
        <a:buChar char="-"/>
        <a:defRPr sz="2000">
          <a:solidFill>
            <a:schemeClr val="tx1"/>
          </a:solidFill>
          <a:latin typeface="+mn-lt"/>
        </a:defRPr>
      </a:lvl4pPr>
      <a:lvl5pPr marL="2093913" indent="-295275" algn="l" defTabSz="957263" rtl="0" eaLnBrk="1" fontAlgn="base" hangingPunct="1">
        <a:spcBef>
          <a:spcPct val="0"/>
        </a:spcBef>
        <a:spcAft>
          <a:spcPct val="2500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5pPr>
      <a:lvl6pPr marL="2551113" indent="-295275" algn="l" defTabSz="957263" rtl="0" eaLnBrk="1" fontAlgn="base" hangingPunct="1">
        <a:spcBef>
          <a:spcPct val="0"/>
        </a:spcBef>
        <a:spcAft>
          <a:spcPct val="2500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6pPr>
      <a:lvl7pPr marL="3008313" indent="-295275" algn="l" defTabSz="957263" rtl="0" eaLnBrk="1" fontAlgn="base" hangingPunct="1">
        <a:spcBef>
          <a:spcPct val="0"/>
        </a:spcBef>
        <a:spcAft>
          <a:spcPct val="2500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7pPr>
      <a:lvl8pPr marL="3465513" indent="-295275" algn="l" defTabSz="957263" rtl="0" eaLnBrk="1" fontAlgn="base" hangingPunct="1">
        <a:spcBef>
          <a:spcPct val="0"/>
        </a:spcBef>
        <a:spcAft>
          <a:spcPct val="2500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8pPr>
      <a:lvl9pPr marL="3922713" indent="-295275" algn="l" defTabSz="957263" rtl="0" eaLnBrk="1" fontAlgn="base" hangingPunct="1">
        <a:spcBef>
          <a:spcPct val="0"/>
        </a:spcBef>
        <a:spcAft>
          <a:spcPct val="2500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6" descr="Folienbild neu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6167438"/>
            <a:ext cx="9144000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3063" y="88900"/>
            <a:ext cx="8453437" cy="81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73063" y="1211263"/>
            <a:ext cx="8459787" cy="473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92163" y="6440029"/>
            <a:ext cx="5753100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eaLnBrk="0" hangingPunct="0">
              <a:spcAft>
                <a:spcPts val="600"/>
              </a:spcAft>
              <a:tabLst>
                <a:tab pos="441325" algn="l"/>
              </a:tabLst>
              <a:defRPr sz="8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Classification: INTERNAL USE ONLY</a:t>
            </a:r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293688" y="6483350"/>
            <a:ext cx="557212" cy="37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>
              <a:spcAft>
                <a:spcPts val="600"/>
              </a:spcAft>
              <a:tabLst>
                <a:tab pos="441325" algn="l"/>
              </a:tabLst>
              <a:defRPr/>
            </a:pPr>
            <a:fld id="{3041ACBF-2812-49E3-B521-BE89A2E4D0C5}" type="slidenum">
              <a:rPr lang="en-US" sz="1200">
                <a:solidFill>
                  <a:srgbClr val="FFFFFF"/>
                </a:solidFill>
              </a:rPr>
              <a:pPr eaLnBrk="0" hangingPunct="0">
                <a:spcAft>
                  <a:spcPts val="600"/>
                </a:spcAft>
                <a:tabLst>
                  <a:tab pos="441325" algn="l"/>
                </a:tabLst>
                <a:defRPr/>
              </a:pPr>
              <a:t>‹#›</a:t>
            </a:fld>
            <a:r>
              <a:rPr lang="en-US" sz="1200" dirty="0">
                <a:solidFill>
                  <a:srgbClr val="FFFFFF"/>
                </a:solidFill>
              </a:rPr>
              <a:t>	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79" r:id="rId1"/>
    <p:sldLayoutId id="2147484767" r:id="rId2"/>
    <p:sldLayoutId id="2147484768" r:id="rId3"/>
    <p:sldLayoutId id="2147484769" r:id="rId4"/>
    <p:sldLayoutId id="2147484770" r:id="rId5"/>
    <p:sldLayoutId id="2147484771" r:id="rId6"/>
    <p:sldLayoutId id="2147484772" r:id="rId7"/>
    <p:sldLayoutId id="2147484773" r:id="rId8"/>
    <p:sldLayoutId id="2147484774" r:id="rId9"/>
    <p:sldLayoutId id="2147484775" r:id="rId10"/>
    <p:sldLayoutId id="2147484776" r:id="rId11"/>
    <p:sldLayoutId id="2147484780" r:id="rId12"/>
  </p:sldLayoutIdLst>
  <p:transition>
    <p:wipe dir="r"/>
  </p:transition>
  <p:hf sldNum="0" hdr="0" dt="0"/>
  <p:txStyles>
    <p:titleStyle>
      <a:lvl1pPr algn="l" defTabSz="95726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+mj-lt"/>
          <a:ea typeface="+mj-ea"/>
          <a:cs typeface="+mj-cs"/>
        </a:defRPr>
      </a:lvl1pPr>
      <a:lvl2pPr algn="l" defTabSz="95726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2pPr>
      <a:lvl3pPr algn="l" defTabSz="95726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3pPr>
      <a:lvl4pPr algn="l" defTabSz="95726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4pPr>
      <a:lvl5pPr algn="l" defTabSz="95726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5pPr>
      <a:lvl6pPr marL="457200" algn="l" defTabSz="9572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6pPr>
      <a:lvl7pPr marL="914400" algn="l" defTabSz="9572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7pPr>
      <a:lvl8pPr marL="1371600" algn="l" defTabSz="9572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8pPr>
      <a:lvl9pPr marL="1828800" algn="l" defTabSz="9572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9pPr>
    </p:titleStyle>
    <p:bodyStyle>
      <a:lvl1pPr marL="285750" indent="-285750" algn="l" defTabSz="957263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charset="0"/>
        <a:buChar char="●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676275" indent="-276225" algn="l" defTabSz="957263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charset="0"/>
        <a:buChar char="-"/>
        <a:defRPr sz="2000">
          <a:solidFill>
            <a:schemeClr val="tx1"/>
          </a:solidFill>
          <a:latin typeface="+mn-lt"/>
        </a:defRPr>
      </a:lvl2pPr>
      <a:lvl3pPr marL="1144588" indent="-287338" algn="l" defTabSz="957263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3pPr>
      <a:lvl4pPr marL="1619250" indent="-295275" algn="l" defTabSz="957263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charset="0"/>
        <a:buChar char="-"/>
        <a:defRPr sz="2000">
          <a:solidFill>
            <a:schemeClr val="tx1"/>
          </a:solidFill>
          <a:latin typeface="+mn-lt"/>
        </a:defRPr>
      </a:lvl4pPr>
      <a:lvl5pPr marL="2093913" indent="-295275" algn="l" defTabSz="957263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5pPr>
      <a:lvl6pPr marL="2551113" indent="-295275" algn="l" defTabSz="957263" rtl="0" eaLnBrk="1" fontAlgn="base" hangingPunct="1">
        <a:spcBef>
          <a:spcPct val="0"/>
        </a:spcBef>
        <a:spcAft>
          <a:spcPct val="2500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6pPr>
      <a:lvl7pPr marL="3008313" indent="-295275" algn="l" defTabSz="957263" rtl="0" eaLnBrk="1" fontAlgn="base" hangingPunct="1">
        <a:spcBef>
          <a:spcPct val="0"/>
        </a:spcBef>
        <a:spcAft>
          <a:spcPct val="2500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7pPr>
      <a:lvl8pPr marL="3465513" indent="-295275" algn="l" defTabSz="957263" rtl="0" eaLnBrk="1" fontAlgn="base" hangingPunct="1">
        <a:spcBef>
          <a:spcPct val="0"/>
        </a:spcBef>
        <a:spcAft>
          <a:spcPct val="2500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8pPr>
      <a:lvl9pPr marL="3922713" indent="-295275" algn="l" defTabSz="957263" rtl="0" eaLnBrk="1" fontAlgn="base" hangingPunct="1">
        <a:spcBef>
          <a:spcPct val="0"/>
        </a:spcBef>
        <a:spcAft>
          <a:spcPct val="2500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063" y="88900"/>
            <a:ext cx="8453437" cy="677858"/>
          </a:xfrm>
        </p:spPr>
        <p:txBody>
          <a:bodyPr/>
          <a:lstStyle/>
          <a:p>
            <a:r>
              <a:rPr lang="en-US" sz="2400" dirty="0">
                <a:solidFill>
                  <a:srgbClr val="FF0000"/>
                </a:solidFill>
              </a:rPr>
              <a:t>“How do you see the </a:t>
            </a:r>
            <a:r>
              <a:rPr lang="en-US" sz="2400" dirty="0" smtClean="0">
                <a:solidFill>
                  <a:srgbClr val="FF0000"/>
                </a:solidFill>
              </a:rPr>
              <a:t>Data Science </a:t>
            </a:r>
            <a:r>
              <a:rPr lang="en-US" sz="2400" dirty="0">
                <a:solidFill>
                  <a:srgbClr val="FF0000"/>
                </a:solidFill>
              </a:rPr>
              <a:t>platform in 3Y time?”</a:t>
            </a:r>
            <a:br>
              <a:rPr lang="en-US" sz="2400" dirty="0">
                <a:solidFill>
                  <a:srgbClr val="FF0000"/>
                </a:solidFill>
              </a:rPr>
            </a:b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1150" y="548680"/>
            <a:ext cx="8459787" cy="5470554"/>
          </a:xfrm>
        </p:spPr>
        <p:txBody>
          <a:bodyPr/>
          <a:lstStyle/>
          <a:p>
            <a:pPr marL="0" indent="0">
              <a:buNone/>
            </a:pPr>
            <a:r>
              <a:rPr lang="en-US" sz="1400" b="1" i="1" dirty="0">
                <a:solidFill>
                  <a:schemeClr val="accent5">
                    <a:lumMod val="75000"/>
                  </a:schemeClr>
                </a:solidFill>
              </a:rPr>
              <a:t>VISION</a:t>
            </a:r>
          </a:p>
          <a:p>
            <a:pPr marL="0" indent="0">
              <a:buNone/>
            </a:pPr>
            <a:endParaRPr lang="en-US" sz="1400" i="1" dirty="0">
              <a:solidFill>
                <a:schemeClr val="accent5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1400" i="1" dirty="0">
                <a:solidFill>
                  <a:schemeClr val="accent5">
                    <a:lumMod val="75000"/>
                  </a:schemeClr>
                </a:solidFill>
              </a:rPr>
              <a:t>Be the one stop service  </a:t>
            </a:r>
          </a:p>
          <a:p>
            <a:pPr marL="0" indent="0">
              <a:buNone/>
            </a:pPr>
            <a:endParaRPr lang="en-US" sz="1400" i="1" dirty="0">
              <a:solidFill>
                <a:schemeClr val="accent5">
                  <a:lumMod val="7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i="1" dirty="0">
                <a:solidFill>
                  <a:schemeClr val="accent5">
                    <a:lumMod val="75000"/>
                  </a:schemeClr>
                </a:solidFill>
              </a:rPr>
              <a:t>providing  a platform to solve large Data </a:t>
            </a:r>
            <a:r>
              <a:rPr lang="en-US" sz="1400" i="1" dirty="0" smtClean="0">
                <a:solidFill>
                  <a:schemeClr val="accent5">
                    <a:lumMod val="75000"/>
                  </a:schemeClr>
                </a:solidFill>
              </a:rPr>
              <a:t>Science, </a:t>
            </a:r>
            <a:r>
              <a:rPr lang="en-US" sz="1400" i="1" dirty="0">
                <a:solidFill>
                  <a:schemeClr val="accent5">
                    <a:lumMod val="75000"/>
                  </a:schemeClr>
                </a:solidFill>
              </a:rPr>
              <a:t>Machine Learning (ML) and Deep learning problems, by aiding data scientists &amp; engineers who have the necessary software skills in neat abstract yet effective ways to deliver highly scalable </a:t>
            </a:r>
            <a:r>
              <a:rPr lang="en-US" sz="1400" i="1" dirty="0" smtClean="0">
                <a:solidFill>
                  <a:schemeClr val="accent5">
                    <a:lumMod val="75000"/>
                  </a:schemeClr>
                </a:solidFill>
              </a:rPr>
              <a:t>solutions</a:t>
            </a:r>
            <a:r>
              <a:rPr lang="de-CH" sz="1400" i="1" dirty="0" smtClean="0">
                <a:solidFill>
                  <a:schemeClr val="accent5">
                    <a:lumMod val="75000"/>
                  </a:schemeClr>
                </a:solidFill>
              </a:rPr>
              <a:t>.</a:t>
            </a:r>
            <a:endParaRPr lang="de-CH" sz="1400" i="1" dirty="0">
              <a:solidFill>
                <a:schemeClr val="accent5">
                  <a:lumMod val="7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de-CH" sz="1400" i="1" dirty="0">
                <a:solidFill>
                  <a:schemeClr val="accent5">
                    <a:lumMod val="75000"/>
                  </a:schemeClr>
                </a:solidFill>
              </a:rPr>
              <a:t>providing </a:t>
            </a:r>
            <a:r>
              <a:rPr lang="en-US" sz="1400" i="1" dirty="0" smtClean="0">
                <a:solidFill>
                  <a:schemeClr val="accent5">
                    <a:lumMod val="75000"/>
                  </a:schemeClr>
                </a:solidFill>
              </a:rPr>
              <a:t>a </a:t>
            </a:r>
            <a:r>
              <a:rPr lang="en-US" sz="1400" i="1" dirty="0">
                <a:solidFill>
                  <a:schemeClr val="accent5">
                    <a:lumMod val="75000"/>
                  </a:schemeClr>
                </a:solidFill>
              </a:rPr>
              <a:t>truly </a:t>
            </a:r>
            <a:r>
              <a:rPr lang="en-US" sz="1400" i="1" dirty="0" smtClean="0">
                <a:solidFill>
                  <a:schemeClr val="accent5">
                    <a:lumMod val="75000"/>
                  </a:schemeClr>
                </a:solidFill>
              </a:rPr>
              <a:t>an end-to-end experimentation way for the scientists and researchers in data world with </a:t>
            </a:r>
            <a:r>
              <a:rPr lang="en-US" sz="1400" i="1" dirty="0">
                <a:solidFill>
                  <a:schemeClr val="accent5">
                    <a:lumMod val="75000"/>
                  </a:schemeClr>
                </a:solidFill>
              </a:rPr>
              <a:t>end to end </a:t>
            </a:r>
            <a:r>
              <a:rPr lang="en-US" sz="1400" i="1" dirty="0" smtClean="0">
                <a:solidFill>
                  <a:schemeClr val="accent5">
                    <a:lumMod val="75000"/>
                  </a:schemeClr>
                </a:solidFill>
              </a:rPr>
              <a:t>tools to discover  and </a:t>
            </a:r>
            <a:r>
              <a:rPr lang="en-US" sz="1400" i="1" dirty="0">
                <a:solidFill>
                  <a:schemeClr val="accent5">
                    <a:lumMod val="75000"/>
                  </a:schemeClr>
                </a:solidFill>
              </a:rPr>
              <a:t>make sense of the data they </a:t>
            </a:r>
            <a:r>
              <a:rPr lang="en-US" sz="1400" i="1" dirty="0" smtClean="0">
                <a:solidFill>
                  <a:schemeClr val="accent5">
                    <a:lumMod val="75000"/>
                  </a:schemeClr>
                </a:solidFill>
              </a:rPr>
              <a:t>analyze ,which would help them </a:t>
            </a:r>
            <a:r>
              <a:rPr lang="en-US" sz="1400" i="1" dirty="0">
                <a:solidFill>
                  <a:schemeClr val="accent5">
                    <a:lumMod val="75000"/>
                  </a:schemeClr>
                </a:solidFill>
              </a:rPr>
              <a:t>extract actionable information to help improve decision-making in an organization</a:t>
            </a:r>
            <a:r>
              <a:rPr lang="de-CH" sz="1400" i="1" dirty="0">
                <a:solidFill>
                  <a:schemeClr val="accent5">
                    <a:lumMod val="75000"/>
                  </a:schemeClr>
                </a:solidFill>
              </a:rPr>
              <a:t>.</a:t>
            </a:r>
          </a:p>
          <a:p>
            <a:pPr marL="0" lvl="0" indent="0">
              <a:buNone/>
            </a:pPr>
            <a:endParaRPr lang="en-US" sz="1400" dirty="0">
              <a:solidFill>
                <a:srgbClr val="002060"/>
              </a:solidFill>
            </a:endParaRPr>
          </a:p>
          <a:p>
            <a:pPr marL="0" lvl="0" indent="0">
              <a:buNone/>
            </a:pPr>
            <a:r>
              <a:rPr lang="en-US" sz="1400" b="1" dirty="0">
                <a:solidFill>
                  <a:srgbClr val="002060"/>
                </a:solidFill>
              </a:rPr>
              <a:t>Other Goals</a:t>
            </a:r>
          </a:p>
          <a:p>
            <a:pPr marL="0" lvl="0" indent="0">
              <a:buNone/>
            </a:pPr>
            <a:endParaRPr lang="en-US" sz="1400" dirty="0">
              <a:solidFill>
                <a:srgbClr val="002060"/>
              </a:solidFill>
            </a:endParaRPr>
          </a:p>
          <a:p>
            <a:pPr lvl="0"/>
            <a:r>
              <a:rPr lang="en-US" sz="1400" dirty="0">
                <a:solidFill>
                  <a:srgbClr val="002060"/>
                </a:solidFill>
              </a:rPr>
              <a:t>Enable to discover, analyze, extract &amp; visualize environmental data easier, simple and faster</a:t>
            </a:r>
            <a:r>
              <a:rPr lang="en-US" sz="1400" dirty="0" smtClean="0">
                <a:solidFill>
                  <a:srgbClr val="002060"/>
                </a:solidFill>
              </a:rPr>
              <a:t>.</a:t>
            </a:r>
          </a:p>
          <a:p>
            <a:r>
              <a:rPr lang="en-US" sz="1400" dirty="0" smtClean="0">
                <a:solidFill>
                  <a:srgbClr val="002060"/>
                </a:solidFill>
              </a:rPr>
              <a:t>Not </a:t>
            </a:r>
            <a:r>
              <a:rPr lang="en-US" sz="1400" dirty="0" smtClean="0">
                <a:solidFill>
                  <a:srgbClr val="002060"/>
                </a:solidFill>
              </a:rPr>
              <a:t>Just define a</a:t>
            </a:r>
            <a:r>
              <a:rPr lang="en-US" sz="1400" b="1" dirty="0"/>
              <a:t> MVP </a:t>
            </a:r>
            <a:r>
              <a:rPr lang="en-US" sz="1400" dirty="0" smtClean="0">
                <a:solidFill>
                  <a:srgbClr val="002060"/>
                </a:solidFill>
              </a:rPr>
              <a:t>experiment but also transition to production seamlessly.</a:t>
            </a:r>
          </a:p>
          <a:p>
            <a:pPr lvl="0"/>
            <a:r>
              <a:rPr lang="en-US" sz="1400" dirty="0" smtClean="0">
                <a:solidFill>
                  <a:srgbClr val="002060"/>
                </a:solidFill>
              </a:rPr>
              <a:t>Seamlessly </a:t>
            </a:r>
            <a:r>
              <a:rPr lang="en-US" sz="1400" dirty="0">
                <a:solidFill>
                  <a:srgbClr val="002060"/>
                </a:solidFill>
              </a:rPr>
              <a:t>integrate with </a:t>
            </a:r>
            <a:r>
              <a:rPr lang="en-US" sz="1400" b="1" dirty="0" smtClean="0"/>
              <a:t>other </a:t>
            </a:r>
            <a:r>
              <a:rPr lang="en-US" sz="1400" dirty="0" smtClean="0">
                <a:solidFill>
                  <a:srgbClr val="002060"/>
                </a:solidFill>
              </a:rPr>
              <a:t>data </a:t>
            </a:r>
            <a:r>
              <a:rPr lang="en-US" sz="1400" dirty="0">
                <a:solidFill>
                  <a:srgbClr val="002060"/>
                </a:solidFill>
              </a:rPr>
              <a:t>platform</a:t>
            </a:r>
            <a:r>
              <a:rPr lang="en-US" sz="1400" dirty="0" smtClean="0">
                <a:solidFill>
                  <a:srgbClr val="002060"/>
                </a:solidFill>
              </a:rPr>
              <a:t>.</a:t>
            </a:r>
          </a:p>
          <a:p>
            <a:r>
              <a:rPr lang="en-US" sz="1400" dirty="0" smtClean="0">
                <a:solidFill>
                  <a:srgbClr val="002060"/>
                </a:solidFill>
              </a:rPr>
              <a:t>Increase </a:t>
            </a:r>
            <a:r>
              <a:rPr lang="en-US" sz="1400" dirty="0">
                <a:solidFill>
                  <a:srgbClr val="002060"/>
                </a:solidFill>
              </a:rPr>
              <a:t>the </a:t>
            </a:r>
            <a:r>
              <a:rPr lang="en-US" sz="1400" b="1" dirty="0"/>
              <a:t>volume</a:t>
            </a:r>
            <a:r>
              <a:rPr lang="en-US" sz="1400" dirty="0" smtClean="0">
                <a:solidFill>
                  <a:srgbClr val="002060"/>
                </a:solidFill>
              </a:rPr>
              <a:t> of </a:t>
            </a:r>
            <a:r>
              <a:rPr lang="en-US" sz="1400" dirty="0">
                <a:solidFill>
                  <a:srgbClr val="002060"/>
                </a:solidFill>
              </a:rPr>
              <a:t>the </a:t>
            </a:r>
            <a:r>
              <a:rPr lang="en-US" sz="1400" dirty="0" smtClean="0">
                <a:solidFill>
                  <a:srgbClr val="002060"/>
                </a:solidFill>
              </a:rPr>
              <a:t>platform </a:t>
            </a:r>
            <a:r>
              <a:rPr lang="en-US" sz="1400" dirty="0">
                <a:solidFill>
                  <a:srgbClr val="002060"/>
                </a:solidFill>
              </a:rPr>
              <a:t>usage by </a:t>
            </a:r>
            <a:r>
              <a:rPr lang="en-US" sz="1400" dirty="0">
                <a:solidFill>
                  <a:srgbClr val="002060"/>
                </a:solidFill>
              </a:rPr>
              <a:t>20-30</a:t>
            </a:r>
            <a:r>
              <a:rPr lang="en-US" sz="1400" dirty="0" smtClean="0">
                <a:solidFill>
                  <a:srgbClr val="002060"/>
                </a:solidFill>
              </a:rPr>
              <a:t>% u</a:t>
            </a:r>
            <a:r>
              <a:rPr lang="en-US" sz="1400" dirty="0" smtClean="0">
                <a:solidFill>
                  <a:srgbClr val="002060"/>
                </a:solidFill>
              </a:rPr>
              <a:t>ser base </a:t>
            </a:r>
            <a:r>
              <a:rPr lang="en-US" sz="1400" dirty="0">
                <a:solidFill>
                  <a:srgbClr val="002060"/>
                </a:solidFill>
              </a:rPr>
              <a:t>per year </a:t>
            </a:r>
            <a:endParaRPr lang="en-US" sz="1400" dirty="0" smtClean="0">
              <a:solidFill>
                <a:srgbClr val="002060"/>
              </a:solidFill>
            </a:endParaRPr>
          </a:p>
          <a:p>
            <a:r>
              <a:rPr lang="en-US" sz="1400" dirty="0" smtClean="0">
                <a:solidFill>
                  <a:srgbClr val="002060"/>
                </a:solidFill>
              </a:rPr>
              <a:t>Increase and scale the platform by adapting cloud and cloud </a:t>
            </a:r>
            <a:r>
              <a:rPr lang="en-US" sz="1400" smtClean="0">
                <a:solidFill>
                  <a:srgbClr val="002060"/>
                </a:solidFill>
              </a:rPr>
              <a:t>native technology, </a:t>
            </a:r>
            <a:r>
              <a:rPr lang="en-US" sz="1400" dirty="0" smtClean="0">
                <a:solidFill>
                  <a:srgbClr val="002060"/>
                </a:solidFill>
              </a:rPr>
              <a:t>which can support </a:t>
            </a:r>
            <a:r>
              <a:rPr lang="en-US" sz="1400" dirty="0">
                <a:solidFill>
                  <a:srgbClr val="002060"/>
                </a:solidFill>
              </a:rPr>
              <a:t>the </a:t>
            </a:r>
            <a:r>
              <a:rPr lang="en-US" sz="1400" b="1" dirty="0"/>
              <a:t>variety </a:t>
            </a:r>
            <a:r>
              <a:rPr lang="en-US" sz="1400" dirty="0">
                <a:solidFill>
                  <a:srgbClr val="002060"/>
                </a:solidFill>
              </a:rPr>
              <a:t>use cases </a:t>
            </a:r>
            <a:r>
              <a:rPr lang="en-US" sz="1400" dirty="0" smtClean="0">
                <a:solidFill>
                  <a:srgbClr val="002060"/>
                </a:solidFill>
              </a:rPr>
              <a:t>e.g. GPU/TPU support , That can solve Deep </a:t>
            </a:r>
            <a:r>
              <a:rPr lang="en-US" sz="1400" dirty="0">
                <a:solidFill>
                  <a:srgbClr val="002060"/>
                </a:solidFill>
              </a:rPr>
              <a:t>Learning and </a:t>
            </a:r>
            <a:r>
              <a:rPr lang="en-US" sz="1400" dirty="0" smtClean="0">
                <a:solidFill>
                  <a:srgbClr val="002060"/>
                </a:solidFill>
              </a:rPr>
              <a:t>Artificial Intelligence</a:t>
            </a:r>
            <a:r>
              <a:rPr lang="en-US" sz="1400" dirty="0">
                <a:solidFill>
                  <a:srgbClr val="002060"/>
                </a:solidFill>
              </a:rPr>
              <a:t> use cases </a:t>
            </a:r>
            <a:r>
              <a:rPr lang="en-US" sz="1400" dirty="0" smtClean="0">
                <a:solidFill>
                  <a:srgbClr val="002060"/>
                </a:solidFill>
              </a:rPr>
              <a:t>and increase </a:t>
            </a:r>
            <a:r>
              <a:rPr lang="en-US" sz="1400" dirty="0">
                <a:solidFill>
                  <a:srgbClr val="002060"/>
                </a:solidFill>
              </a:rPr>
              <a:t>customer success </a:t>
            </a:r>
            <a:r>
              <a:rPr lang="en-US" sz="1400" dirty="0" smtClean="0">
                <a:solidFill>
                  <a:srgbClr val="002060"/>
                </a:solidFill>
              </a:rPr>
              <a:t>stories </a:t>
            </a:r>
            <a:r>
              <a:rPr lang="en-US" sz="1400" dirty="0">
                <a:solidFill>
                  <a:srgbClr val="002060"/>
                </a:solidFill>
              </a:rPr>
              <a:t>by 40-50% per </a:t>
            </a:r>
            <a:r>
              <a:rPr lang="en-US" sz="1400" dirty="0" smtClean="0">
                <a:solidFill>
                  <a:srgbClr val="002060"/>
                </a:solidFill>
              </a:rPr>
              <a:t>year.</a:t>
            </a:r>
          </a:p>
          <a:p>
            <a:endParaRPr lang="en-US" sz="1400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sz="1400" dirty="0" smtClean="0">
              <a:solidFill>
                <a:srgbClr val="002060"/>
              </a:solidFill>
            </a:endParaRPr>
          </a:p>
          <a:p>
            <a:endParaRPr lang="en-US" sz="1400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lvl="0"/>
            <a:endParaRPr lang="en-US" dirty="0"/>
          </a:p>
          <a:p>
            <a:pPr lvl="0"/>
            <a:endParaRPr lang="de-C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Classification: 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696342393"/>
      </p:ext>
    </p:extLst>
  </p:cSld>
  <p:clrMapOvr>
    <a:masterClrMapping/>
  </p:clrMapOvr>
  <p:transition>
    <p:wipe dir="r"/>
  </p:transition>
</p:sld>
</file>

<file path=ppt/theme/theme1.xml><?xml version="1.0" encoding="utf-8"?>
<a:theme xmlns:a="http://schemas.openxmlformats.org/drawingml/2006/main" name="Landscape_Template">
  <a:themeElements>
    <a:clrScheme name="Syngenta 2007">
      <a:dk1>
        <a:srgbClr val="626469"/>
      </a:dk1>
      <a:lt1>
        <a:srgbClr val="FFFFFF"/>
      </a:lt1>
      <a:dk2>
        <a:srgbClr val="5F7800"/>
      </a:dk2>
      <a:lt2>
        <a:srgbClr val="FFB400"/>
      </a:lt2>
      <a:accent1>
        <a:srgbClr val="00A0BE"/>
      </a:accent1>
      <a:accent2>
        <a:srgbClr val="AAB400"/>
      </a:accent2>
      <a:accent3>
        <a:srgbClr val="EB8200"/>
      </a:accent3>
      <a:accent4>
        <a:srgbClr val="82C8DC"/>
      </a:accent4>
      <a:accent5>
        <a:srgbClr val="FFB400"/>
      </a:accent5>
      <a:accent6>
        <a:srgbClr val="5F7800"/>
      </a:accent6>
      <a:hlink>
        <a:srgbClr val="EB8200"/>
      </a:hlink>
      <a:folHlink>
        <a:srgbClr val="82C8DC"/>
      </a:folHlink>
    </a:clrScheme>
    <a:fontScheme name="Printout Syngenta 200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6350" cap="flat" cmpd="sng" algn="ctr">
          <a:solidFill>
            <a:schemeClr val="folHlink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ts val="60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6350" cap="flat" cmpd="sng" algn="ctr">
          <a:solidFill>
            <a:schemeClr val="folHlink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ts val="60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>
        <a:noFill/>
      </a:spPr>
      <a:bodyPr wrap="square" rtlCol="0">
        <a:normAutofit/>
      </a:bodyPr>
      <a:lstStyle>
        <a:defPPr>
          <a:spcBef>
            <a:spcPts val="0"/>
          </a:spcBef>
          <a:spcAft>
            <a:spcPts val="600"/>
          </a:spcAft>
          <a:defRPr sz="2000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Syngenta: For external use only">
  <a:themeElements>
    <a:clrScheme name="Syngenta 2007">
      <a:dk1>
        <a:srgbClr val="626469"/>
      </a:dk1>
      <a:lt1>
        <a:srgbClr val="FFFFFF"/>
      </a:lt1>
      <a:dk2>
        <a:srgbClr val="5F7800"/>
      </a:dk2>
      <a:lt2>
        <a:srgbClr val="FFB400"/>
      </a:lt2>
      <a:accent1>
        <a:srgbClr val="00A0BE"/>
      </a:accent1>
      <a:accent2>
        <a:srgbClr val="AAB400"/>
      </a:accent2>
      <a:accent3>
        <a:srgbClr val="EB8200"/>
      </a:accent3>
      <a:accent4>
        <a:srgbClr val="82C8DC"/>
      </a:accent4>
      <a:accent5>
        <a:srgbClr val="FFB400"/>
      </a:accent5>
      <a:accent6>
        <a:srgbClr val="5F7800"/>
      </a:accent6>
      <a:hlink>
        <a:srgbClr val="EB8200"/>
      </a:hlink>
      <a:folHlink>
        <a:srgbClr val="82C8DC"/>
      </a:folHlink>
    </a:clrScheme>
    <a:fontScheme name="Syngenta 200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/>
        </a:solidFill>
        <a:ln w="6350" cap="flat" cmpd="sng" algn="ctr">
          <a:solidFill>
            <a:schemeClr val="accent2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ts val="600"/>
          </a:spcAft>
          <a:buClrTx/>
          <a:buSzTx/>
          <a:buFontTx/>
          <a:buNone/>
          <a:tabLst/>
          <a:defRPr kumimoji="0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solidFill>
          <a:schemeClr val="accent2"/>
        </a:solidFill>
        <a:ln w="6350" cap="flat" cmpd="sng" algn="ctr">
          <a:solidFill>
            <a:schemeClr val="accent2"/>
          </a:solidFill>
          <a:prstDash val="solid"/>
          <a:round/>
          <a:headEnd type="none" w="sm" len="sm"/>
          <a:tailEnd type="none" w="sm" len="sm"/>
        </a:ln>
        <a:effectLst/>
      </a:spPr>
      <a:bodyPr/>
      <a:lstStyle/>
    </a:lnDef>
    <a:txDef>
      <a:spPr>
        <a:noFill/>
      </a:spPr>
      <a:bodyPr wrap="square" rtlCol="0">
        <a:normAutofit/>
      </a:bodyPr>
      <a:lstStyle>
        <a:defPPr>
          <a:spcBef>
            <a:spcPts val="600"/>
          </a:spcBef>
          <a:defRPr sz="2000" dirty="0" err="1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A7A8F765AF78347BDAB240A3949BBF9" ma:contentTypeVersion="11" ma:contentTypeDescription="Create a new document." ma:contentTypeScope="" ma:versionID="db911e20457a643678366bbc23b8c7c8">
  <xsd:schema xmlns:xsd="http://www.w3.org/2001/XMLSchema" xmlns:xs="http://www.w3.org/2001/XMLSchema" xmlns:p="http://schemas.microsoft.com/office/2006/metadata/properties" xmlns:ns2="9eff8198-93c3-42cf-87a8-9fb333ca1ffe" xmlns:ns3="57eb16b6-4d2a-4a09-a319-40a4e4b6e8f3" targetNamespace="http://schemas.microsoft.com/office/2006/metadata/properties" ma:root="true" ma:fieldsID="cbb62442fba77b8c125cc99986d0f392" ns2:_="" ns3:_="">
    <xsd:import namespace="9eff8198-93c3-42cf-87a8-9fb333ca1ffe"/>
    <xsd:import namespace="57eb16b6-4d2a-4a09-a319-40a4e4b6e8f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eting_x0020_data" minOccurs="0"/>
                <xsd:element ref="ns2:Responsible" minOccurs="0"/>
                <xsd:element ref="ns2:MediaServiceDateTaken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eff8198-93c3-42cf-87a8-9fb333ca1ff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eting_x0020_data" ma:index="12" nillable="true" ma:displayName="Meeting data" ma:format="DateOnly" ma:internalName="Meeting_x0020_data">
      <xsd:simpleType>
        <xsd:restriction base="dms:DateTime"/>
      </xsd:simpleType>
    </xsd:element>
    <xsd:element name="Responsible" ma:index="13" nillable="true" ma:displayName="Responsible" ma:list="UserInfo" ma:SharePointGroup="0" ma:internalName="Responsibl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5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7eb16b6-4d2a-4a09-a319-40a4e4b6e8f3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eting_x0020_data xmlns="9eff8198-93c3-42cf-87a8-9fb333ca1ffe" xsi:nil="true"/>
    <Responsible xmlns="9eff8198-93c3-42cf-87a8-9fb333ca1ffe">
      <UserInfo>
        <DisplayName/>
        <AccountId xsi:nil="true"/>
        <AccountType/>
      </UserInfo>
    </Responsible>
  </documentManagement>
</p:properties>
</file>

<file path=customXml/itemProps1.xml><?xml version="1.0" encoding="utf-8"?>
<ds:datastoreItem xmlns:ds="http://schemas.openxmlformats.org/officeDocument/2006/customXml" ds:itemID="{A5CFE719-5DFA-4154-A3C8-E14E43B7234C}"/>
</file>

<file path=customXml/itemProps2.xml><?xml version="1.0" encoding="utf-8"?>
<ds:datastoreItem xmlns:ds="http://schemas.openxmlformats.org/officeDocument/2006/customXml" ds:itemID="{36D77D64-EA31-40FC-9327-928D5B9BBB5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F7C592B-2839-4563-8F06-2A8C306315D2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0b1a2a01-4378-4029-80c4-e44bac3d3327"/>
    <ds:schemaRef ds:uri="d15eca7d-adf0-4822-a4fc-dc89e6b052ac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Template SYT internal landscape presentation</Template>
  <TotalTime>46</TotalTime>
  <Words>25</Words>
  <Application>Microsoft Office PowerPoint</Application>
  <PresentationFormat>On-screen Show (4:3)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Wingdings</vt:lpstr>
      <vt:lpstr>Landscape_Template</vt:lpstr>
      <vt:lpstr>Syngenta: For external use only</vt:lpstr>
      <vt:lpstr>“How do you see the Data Science platform in 3Y time?” </vt:lpstr>
    </vt:vector>
  </TitlesOfParts>
  <Company>Syngenta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7th Data Platform Team Meeting</dc:title>
  <dc:creator>Kerbrat Alicia CHBS</dc:creator>
  <cp:lastModifiedBy>Balijepalli Preetam INPU</cp:lastModifiedBy>
  <cp:revision>50</cp:revision>
  <dcterms:created xsi:type="dcterms:W3CDTF">2019-11-04T10:48:23Z</dcterms:created>
  <dcterms:modified xsi:type="dcterms:W3CDTF">2019-11-28T10:22:47Z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0x0101005A7A8F765AF78347BDAB240A3949BBF9</vt:lpwstr>
  </property>
</Properties>
</file>