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56" r:id="rId6"/>
    <p:sldId id="258" r:id="rId7"/>
    <p:sldId id="257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B0757-43E8-432A-B37E-9F7AEE18B07E}" v="1" dt="2020-04-21T12:03:43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ijepalli Preetam INPU" userId="44f57fea-6b48-4cec-a0bc-f651695ea320" providerId="ADAL" clId="{048B0757-43E8-432A-B37E-9F7AEE18B07E}"/>
    <pc:docChg chg="addSld modSld">
      <pc:chgData name="Balijepalli Preetam INPU" userId="44f57fea-6b48-4cec-a0bc-f651695ea320" providerId="ADAL" clId="{048B0757-43E8-432A-B37E-9F7AEE18B07E}" dt="2020-04-21T12:03:43.095" v="0"/>
      <pc:docMkLst>
        <pc:docMk/>
      </pc:docMkLst>
      <pc:sldChg chg="add modTransition">
        <pc:chgData name="Balijepalli Preetam INPU" userId="44f57fea-6b48-4cec-a0bc-f651695ea320" providerId="ADAL" clId="{048B0757-43E8-432A-B37E-9F7AEE18B07E}" dt="2020-04-21T12:03:43.095" v="0"/>
        <pc:sldMkLst>
          <pc:docMk/>
          <pc:sldMk cId="2645512870" sldId="26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061046-AB98-4F37-A50D-6951B4278EF9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9F61B9-0BA7-4A3F-948F-8D3536D7016D}">
      <dgm:prSet/>
      <dgm:spPr/>
      <dgm:t>
        <a:bodyPr/>
        <a:lstStyle/>
        <a:p>
          <a:pPr rtl="0"/>
          <a:r>
            <a:rPr lang="en-US" dirty="0"/>
            <a:t>To Be Defined</a:t>
          </a:r>
        </a:p>
      </dgm:t>
    </dgm:pt>
    <dgm:pt modelId="{EE506686-2454-4ADD-B2B2-21F3741B23FE}" type="parTrans" cxnId="{E4498C4B-FA90-4443-9E53-7784E3399CE9}">
      <dgm:prSet/>
      <dgm:spPr/>
      <dgm:t>
        <a:bodyPr/>
        <a:lstStyle/>
        <a:p>
          <a:endParaRPr lang="en-US"/>
        </a:p>
      </dgm:t>
    </dgm:pt>
    <dgm:pt modelId="{A7A6D3CD-6EB7-4FA8-98A6-F6E6449982EF}" type="sibTrans" cxnId="{E4498C4B-FA90-4443-9E53-7784E3399CE9}">
      <dgm:prSet/>
      <dgm:spPr/>
      <dgm:t>
        <a:bodyPr/>
        <a:lstStyle/>
        <a:p>
          <a:endParaRPr lang="en-US"/>
        </a:p>
      </dgm:t>
    </dgm:pt>
    <dgm:pt modelId="{0450DB07-488F-45B2-A165-EFCD0355FF26}" type="pres">
      <dgm:prSet presAssocID="{A6061046-AB98-4F37-A50D-6951B4278EF9}" presName="Name0" presStyleCnt="0">
        <dgm:presLayoutVars>
          <dgm:dir/>
          <dgm:resizeHandles val="exact"/>
        </dgm:presLayoutVars>
      </dgm:prSet>
      <dgm:spPr/>
    </dgm:pt>
    <dgm:pt modelId="{4CAA8E05-8952-4062-BDC8-C61799755F44}" type="pres">
      <dgm:prSet presAssocID="{A6061046-AB98-4F37-A50D-6951B4278EF9}" presName="arrow" presStyleLbl="bgShp" presStyleIdx="0" presStyleCnt="1"/>
      <dgm:spPr/>
    </dgm:pt>
    <dgm:pt modelId="{AB4EE30F-A969-4B69-8656-F3B97B012368}" type="pres">
      <dgm:prSet presAssocID="{A6061046-AB98-4F37-A50D-6951B4278EF9}" presName="points" presStyleCnt="0"/>
      <dgm:spPr/>
    </dgm:pt>
    <dgm:pt modelId="{4C2F0565-45C5-4A31-8FCD-30AD3349BCA0}" type="pres">
      <dgm:prSet presAssocID="{679F61B9-0BA7-4A3F-948F-8D3536D7016D}" presName="compositeA" presStyleCnt="0"/>
      <dgm:spPr/>
    </dgm:pt>
    <dgm:pt modelId="{00E6D20F-1172-41D9-AD55-023182D844A1}" type="pres">
      <dgm:prSet presAssocID="{679F61B9-0BA7-4A3F-948F-8D3536D7016D}" presName="textA" presStyleLbl="revTx" presStyleIdx="0" presStyleCnt="1">
        <dgm:presLayoutVars>
          <dgm:bulletEnabled val="1"/>
        </dgm:presLayoutVars>
      </dgm:prSet>
      <dgm:spPr/>
    </dgm:pt>
    <dgm:pt modelId="{5E3D4D6C-A006-44DD-813A-DD71E02EEC5D}" type="pres">
      <dgm:prSet presAssocID="{679F61B9-0BA7-4A3F-948F-8D3536D7016D}" presName="circleA" presStyleLbl="node1" presStyleIdx="0" presStyleCnt="1"/>
      <dgm:spPr/>
    </dgm:pt>
    <dgm:pt modelId="{0688C103-5F9A-49C3-BA5B-3E051969A38C}" type="pres">
      <dgm:prSet presAssocID="{679F61B9-0BA7-4A3F-948F-8D3536D7016D}" presName="spaceA" presStyleCnt="0"/>
      <dgm:spPr/>
    </dgm:pt>
  </dgm:ptLst>
  <dgm:cxnLst>
    <dgm:cxn modelId="{B21F0821-93E8-4E2F-8644-C0D830F67AE2}" type="presOf" srcId="{679F61B9-0BA7-4A3F-948F-8D3536D7016D}" destId="{00E6D20F-1172-41D9-AD55-023182D844A1}" srcOrd="0" destOrd="0" presId="urn:microsoft.com/office/officeart/2005/8/layout/hProcess11"/>
    <dgm:cxn modelId="{145D2E67-13D5-49D0-B9A4-18C0ADD1896D}" type="presOf" srcId="{A6061046-AB98-4F37-A50D-6951B4278EF9}" destId="{0450DB07-488F-45B2-A165-EFCD0355FF26}" srcOrd="0" destOrd="0" presId="urn:microsoft.com/office/officeart/2005/8/layout/hProcess11"/>
    <dgm:cxn modelId="{E4498C4B-FA90-4443-9E53-7784E3399CE9}" srcId="{A6061046-AB98-4F37-A50D-6951B4278EF9}" destId="{679F61B9-0BA7-4A3F-948F-8D3536D7016D}" srcOrd="0" destOrd="0" parTransId="{EE506686-2454-4ADD-B2B2-21F3741B23FE}" sibTransId="{A7A6D3CD-6EB7-4FA8-98A6-F6E6449982EF}"/>
    <dgm:cxn modelId="{190A0D8D-5583-4779-8A43-52846C80DEE4}" type="presParOf" srcId="{0450DB07-488F-45B2-A165-EFCD0355FF26}" destId="{4CAA8E05-8952-4062-BDC8-C61799755F44}" srcOrd="0" destOrd="0" presId="urn:microsoft.com/office/officeart/2005/8/layout/hProcess11"/>
    <dgm:cxn modelId="{7D8ACE08-8BAD-444E-AEDB-54EA082B0A61}" type="presParOf" srcId="{0450DB07-488F-45B2-A165-EFCD0355FF26}" destId="{AB4EE30F-A969-4B69-8656-F3B97B012368}" srcOrd="1" destOrd="0" presId="urn:microsoft.com/office/officeart/2005/8/layout/hProcess11"/>
    <dgm:cxn modelId="{56BE1F63-A4FB-4A60-BBC8-10ECC6302031}" type="presParOf" srcId="{AB4EE30F-A969-4B69-8656-F3B97B012368}" destId="{4C2F0565-45C5-4A31-8FCD-30AD3349BCA0}" srcOrd="0" destOrd="0" presId="urn:microsoft.com/office/officeart/2005/8/layout/hProcess11"/>
    <dgm:cxn modelId="{4D94F3AB-6D08-4F04-8B06-300F3072FEB5}" type="presParOf" srcId="{4C2F0565-45C5-4A31-8FCD-30AD3349BCA0}" destId="{00E6D20F-1172-41D9-AD55-023182D844A1}" srcOrd="0" destOrd="0" presId="urn:microsoft.com/office/officeart/2005/8/layout/hProcess11"/>
    <dgm:cxn modelId="{B70D3C6B-E57B-471B-8F3B-7A0ECC3487E8}" type="presParOf" srcId="{4C2F0565-45C5-4A31-8FCD-30AD3349BCA0}" destId="{5E3D4D6C-A006-44DD-813A-DD71E02EEC5D}" srcOrd="1" destOrd="0" presId="urn:microsoft.com/office/officeart/2005/8/layout/hProcess11"/>
    <dgm:cxn modelId="{AA7B40BE-532D-4D8A-B9B6-AD05DADC036F}" type="presParOf" srcId="{4C2F0565-45C5-4A31-8FCD-30AD3349BCA0}" destId="{0688C103-5F9A-49C3-BA5B-3E051969A38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061046-AB98-4F37-A50D-6951B4278EF9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9F61B9-0BA7-4A3F-948F-8D3536D7016D}">
      <dgm:prSet/>
      <dgm:spPr/>
      <dgm:t>
        <a:bodyPr/>
        <a:lstStyle/>
        <a:p>
          <a:pPr rtl="0"/>
          <a:r>
            <a:rPr lang="en-US" dirty="0"/>
            <a:t>To Be Defined</a:t>
          </a:r>
        </a:p>
      </dgm:t>
    </dgm:pt>
    <dgm:pt modelId="{EE506686-2454-4ADD-B2B2-21F3741B23FE}" type="parTrans" cxnId="{E4498C4B-FA90-4443-9E53-7784E3399CE9}">
      <dgm:prSet/>
      <dgm:spPr/>
      <dgm:t>
        <a:bodyPr/>
        <a:lstStyle/>
        <a:p>
          <a:endParaRPr lang="en-US"/>
        </a:p>
      </dgm:t>
    </dgm:pt>
    <dgm:pt modelId="{A7A6D3CD-6EB7-4FA8-98A6-F6E6449982EF}" type="sibTrans" cxnId="{E4498C4B-FA90-4443-9E53-7784E3399CE9}">
      <dgm:prSet/>
      <dgm:spPr/>
      <dgm:t>
        <a:bodyPr/>
        <a:lstStyle/>
        <a:p>
          <a:endParaRPr lang="en-US"/>
        </a:p>
      </dgm:t>
    </dgm:pt>
    <dgm:pt modelId="{0450DB07-488F-45B2-A165-EFCD0355FF26}" type="pres">
      <dgm:prSet presAssocID="{A6061046-AB98-4F37-A50D-6951B4278EF9}" presName="Name0" presStyleCnt="0">
        <dgm:presLayoutVars>
          <dgm:dir/>
          <dgm:resizeHandles val="exact"/>
        </dgm:presLayoutVars>
      </dgm:prSet>
      <dgm:spPr/>
    </dgm:pt>
    <dgm:pt modelId="{4CAA8E05-8952-4062-BDC8-C61799755F44}" type="pres">
      <dgm:prSet presAssocID="{A6061046-AB98-4F37-A50D-6951B4278EF9}" presName="arrow" presStyleLbl="bgShp" presStyleIdx="0" presStyleCnt="1"/>
      <dgm:spPr/>
    </dgm:pt>
    <dgm:pt modelId="{AB4EE30F-A969-4B69-8656-F3B97B012368}" type="pres">
      <dgm:prSet presAssocID="{A6061046-AB98-4F37-A50D-6951B4278EF9}" presName="points" presStyleCnt="0"/>
      <dgm:spPr/>
    </dgm:pt>
    <dgm:pt modelId="{4C2F0565-45C5-4A31-8FCD-30AD3349BCA0}" type="pres">
      <dgm:prSet presAssocID="{679F61B9-0BA7-4A3F-948F-8D3536D7016D}" presName="compositeA" presStyleCnt="0"/>
      <dgm:spPr/>
    </dgm:pt>
    <dgm:pt modelId="{00E6D20F-1172-41D9-AD55-023182D844A1}" type="pres">
      <dgm:prSet presAssocID="{679F61B9-0BA7-4A3F-948F-8D3536D7016D}" presName="textA" presStyleLbl="revTx" presStyleIdx="0" presStyleCnt="1">
        <dgm:presLayoutVars>
          <dgm:bulletEnabled val="1"/>
        </dgm:presLayoutVars>
      </dgm:prSet>
      <dgm:spPr/>
    </dgm:pt>
    <dgm:pt modelId="{5E3D4D6C-A006-44DD-813A-DD71E02EEC5D}" type="pres">
      <dgm:prSet presAssocID="{679F61B9-0BA7-4A3F-948F-8D3536D7016D}" presName="circleA" presStyleLbl="node1" presStyleIdx="0" presStyleCnt="1"/>
      <dgm:spPr/>
    </dgm:pt>
    <dgm:pt modelId="{0688C103-5F9A-49C3-BA5B-3E051969A38C}" type="pres">
      <dgm:prSet presAssocID="{679F61B9-0BA7-4A3F-948F-8D3536D7016D}" presName="spaceA" presStyleCnt="0"/>
      <dgm:spPr/>
    </dgm:pt>
  </dgm:ptLst>
  <dgm:cxnLst>
    <dgm:cxn modelId="{E4498C4B-FA90-4443-9E53-7784E3399CE9}" srcId="{A6061046-AB98-4F37-A50D-6951B4278EF9}" destId="{679F61B9-0BA7-4A3F-948F-8D3536D7016D}" srcOrd="0" destOrd="0" parTransId="{EE506686-2454-4ADD-B2B2-21F3741B23FE}" sibTransId="{A7A6D3CD-6EB7-4FA8-98A6-F6E6449982EF}"/>
    <dgm:cxn modelId="{5FA7AE86-26F4-4C3D-86CA-CA94FAD6EA88}" type="presOf" srcId="{679F61B9-0BA7-4A3F-948F-8D3536D7016D}" destId="{00E6D20F-1172-41D9-AD55-023182D844A1}" srcOrd="0" destOrd="0" presId="urn:microsoft.com/office/officeart/2005/8/layout/hProcess11"/>
    <dgm:cxn modelId="{4A0433F0-FE8A-490B-91F3-C69BE4A92217}" type="presOf" srcId="{A6061046-AB98-4F37-A50D-6951B4278EF9}" destId="{0450DB07-488F-45B2-A165-EFCD0355FF26}" srcOrd="0" destOrd="0" presId="urn:microsoft.com/office/officeart/2005/8/layout/hProcess11"/>
    <dgm:cxn modelId="{5BFA0783-F658-40AE-B318-CA78F9B77897}" type="presParOf" srcId="{0450DB07-488F-45B2-A165-EFCD0355FF26}" destId="{4CAA8E05-8952-4062-BDC8-C61799755F44}" srcOrd="0" destOrd="0" presId="urn:microsoft.com/office/officeart/2005/8/layout/hProcess11"/>
    <dgm:cxn modelId="{05756ECB-FA35-48C2-8283-9E4B12033BEC}" type="presParOf" srcId="{0450DB07-488F-45B2-A165-EFCD0355FF26}" destId="{AB4EE30F-A969-4B69-8656-F3B97B012368}" srcOrd="1" destOrd="0" presId="urn:microsoft.com/office/officeart/2005/8/layout/hProcess11"/>
    <dgm:cxn modelId="{A84B3916-9CCA-4D2B-B365-732DB03E28A2}" type="presParOf" srcId="{AB4EE30F-A969-4B69-8656-F3B97B012368}" destId="{4C2F0565-45C5-4A31-8FCD-30AD3349BCA0}" srcOrd="0" destOrd="0" presId="urn:microsoft.com/office/officeart/2005/8/layout/hProcess11"/>
    <dgm:cxn modelId="{E01B2037-8C9C-4763-999E-C181409E69ED}" type="presParOf" srcId="{4C2F0565-45C5-4A31-8FCD-30AD3349BCA0}" destId="{00E6D20F-1172-41D9-AD55-023182D844A1}" srcOrd="0" destOrd="0" presId="urn:microsoft.com/office/officeart/2005/8/layout/hProcess11"/>
    <dgm:cxn modelId="{E63F802E-E303-489E-9FD9-7C6EC8040E27}" type="presParOf" srcId="{4C2F0565-45C5-4A31-8FCD-30AD3349BCA0}" destId="{5E3D4D6C-A006-44DD-813A-DD71E02EEC5D}" srcOrd="1" destOrd="0" presId="urn:microsoft.com/office/officeart/2005/8/layout/hProcess11"/>
    <dgm:cxn modelId="{F6EB39E4-5805-4DF0-A925-650A07140836}" type="presParOf" srcId="{4C2F0565-45C5-4A31-8FCD-30AD3349BCA0}" destId="{0688C103-5F9A-49C3-BA5B-3E051969A38C}" srcOrd="2" destOrd="0" presId="urn:microsoft.com/office/officeart/2005/8/layout/hProcess1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A8E05-8952-4062-BDC8-C61799755F44}">
      <dsp:nvSpPr>
        <dsp:cNvPr id="0" name=""/>
        <dsp:cNvSpPr/>
      </dsp:nvSpPr>
      <dsp:spPr>
        <a:xfrm>
          <a:off x="0" y="1419225"/>
          <a:ext cx="11279716" cy="189230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6D20F-1172-41D9-AD55-023182D844A1}">
      <dsp:nvSpPr>
        <dsp:cNvPr id="0" name=""/>
        <dsp:cNvSpPr/>
      </dsp:nvSpPr>
      <dsp:spPr>
        <a:xfrm>
          <a:off x="0" y="0"/>
          <a:ext cx="10151744" cy="1892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462280" numCol="1" spcCol="1270" anchor="b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To Be Defined</a:t>
          </a:r>
        </a:p>
      </dsp:txBody>
      <dsp:txXfrm>
        <a:off x="0" y="0"/>
        <a:ext cx="10151744" cy="1892300"/>
      </dsp:txXfrm>
    </dsp:sp>
    <dsp:sp modelId="{5E3D4D6C-A006-44DD-813A-DD71E02EEC5D}">
      <dsp:nvSpPr>
        <dsp:cNvPr id="0" name=""/>
        <dsp:cNvSpPr/>
      </dsp:nvSpPr>
      <dsp:spPr>
        <a:xfrm>
          <a:off x="4839334" y="2128837"/>
          <a:ext cx="473075" cy="4730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A8E05-8952-4062-BDC8-C61799755F44}">
      <dsp:nvSpPr>
        <dsp:cNvPr id="0" name=""/>
        <dsp:cNvSpPr/>
      </dsp:nvSpPr>
      <dsp:spPr>
        <a:xfrm>
          <a:off x="0" y="1419225"/>
          <a:ext cx="11279716" cy="189230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6D20F-1172-41D9-AD55-023182D844A1}">
      <dsp:nvSpPr>
        <dsp:cNvPr id="0" name=""/>
        <dsp:cNvSpPr/>
      </dsp:nvSpPr>
      <dsp:spPr>
        <a:xfrm>
          <a:off x="0" y="0"/>
          <a:ext cx="10151744" cy="1892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462280" numCol="1" spcCol="1270" anchor="b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To Be Defined</a:t>
          </a:r>
        </a:p>
      </dsp:txBody>
      <dsp:txXfrm>
        <a:off x="0" y="0"/>
        <a:ext cx="10151744" cy="1892300"/>
      </dsp:txXfrm>
    </dsp:sp>
    <dsp:sp modelId="{5E3D4D6C-A006-44DD-813A-DD71E02EEC5D}">
      <dsp:nvSpPr>
        <dsp:cNvPr id="0" name=""/>
        <dsp:cNvSpPr/>
      </dsp:nvSpPr>
      <dsp:spPr>
        <a:xfrm>
          <a:off x="4839334" y="2128837"/>
          <a:ext cx="473075" cy="4730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C32E-5C30-4BC2-A4E8-519F0276DFF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55A1-A3FB-4107-B6A5-CE5A860FC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8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C32E-5C30-4BC2-A4E8-519F0276DFF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55A1-A3FB-4107-B6A5-CE5A860FC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2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C32E-5C30-4BC2-A4E8-519F0276DFF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55A1-A3FB-4107-B6A5-CE5A860FC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63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owerpoint_land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17" y="0"/>
            <a:ext cx="1220046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1" y="5927726"/>
            <a:ext cx="5616000" cy="360363"/>
          </a:xfrm>
        </p:spPr>
        <p:txBody>
          <a:bodyPr wrap="none"/>
          <a:lstStyle>
            <a:lvl1pPr marL="0" indent="0">
              <a:buFont typeface="Arial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6518" y="4035426"/>
            <a:ext cx="9596967" cy="422275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6619200" y="5929200"/>
            <a:ext cx="3696000" cy="360000"/>
          </a:xfrm>
        </p:spPr>
        <p:txBody>
          <a:bodyPr tIns="0" rIns="0" bIns="0" anchor="t">
            <a:normAutofit/>
          </a:bodyPr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90206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11" y="1214422"/>
            <a:ext cx="11279716" cy="4730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056217" y="6457183"/>
            <a:ext cx="7670800" cy="376238"/>
          </a:xfr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98236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2200" b="1" cap="none" baseline="0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12040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7417" y="1211263"/>
            <a:ext cx="5537200" cy="47307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8" y="1211263"/>
            <a:ext cx="5539316" cy="47307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26087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marL="0" indent="0">
              <a:buNone/>
              <a:defRPr lang="en-US" sz="2000" b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 anchor="ctr" anchorCtr="0"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55662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59639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4625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29203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C32E-5C30-4BC2-A4E8-519F0276DFF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55A1-A3FB-4107-B6A5-CE5A860FC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336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lang="de-C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70025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58941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57733" y="88901"/>
            <a:ext cx="2819400" cy="5853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7418" y="88901"/>
            <a:ext cx="8257116" cy="5853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05589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C32E-5C30-4BC2-A4E8-519F0276DFF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55A1-A3FB-4107-B6A5-CE5A860FC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5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C32E-5C30-4BC2-A4E8-519F0276DFF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55A1-A3FB-4107-B6A5-CE5A860FC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4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C32E-5C30-4BC2-A4E8-519F0276DFF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55A1-A3FB-4107-B6A5-CE5A860FC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4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C32E-5C30-4BC2-A4E8-519F0276DFF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55A1-A3FB-4107-B6A5-CE5A860FC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3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C32E-5C30-4BC2-A4E8-519F0276DFF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55A1-A3FB-4107-B6A5-CE5A860FC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0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C32E-5C30-4BC2-A4E8-519F0276DFF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55A1-A3FB-4107-B6A5-CE5A860FC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7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C32E-5C30-4BC2-A4E8-519F0276DFF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55A1-A3FB-4107-B6A5-CE5A860FC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6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9C32E-5C30-4BC2-A4E8-519F0276DFF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A55A1-A3FB-4107-B6A5-CE5A860FC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8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ppt_land_print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73789"/>
            <a:ext cx="121920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97418" y="88900"/>
            <a:ext cx="11271249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7418" y="1211263"/>
            <a:ext cx="11279716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  <a:endParaRPr lang="en-US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56217" y="6458411"/>
            <a:ext cx="76708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 b="0"/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91584" y="6483350"/>
            <a:ext cx="742949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  <a:tabLst>
                <a:tab pos="441325" algn="l"/>
              </a:tabLst>
              <a:defRPr/>
            </a:pPr>
            <a:fld id="{974B40FB-612E-435B-B627-187A21F7DD64}" type="slidenum">
              <a:rPr lang="en-US" sz="1200">
                <a:solidFill>
                  <a:srgbClr val="626469"/>
                </a:solidFill>
              </a:rPr>
              <a:pPr eaLnBrk="0" fontAlgn="base" hangingPunct="0">
                <a:spcBef>
                  <a:spcPct val="0"/>
                </a:spcBef>
                <a:spcAft>
                  <a:spcPts val="600"/>
                </a:spcAft>
                <a:tabLst>
                  <a:tab pos="441325" algn="l"/>
                </a:tabLst>
                <a:defRPr/>
              </a:pPr>
              <a:t>‹#›</a:t>
            </a:fld>
            <a:r>
              <a:rPr lang="en-US" sz="1200" dirty="0">
                <a:solidFill>
                  <a:srgbClr val="626469"/>
                </a:solidFill>
              </a:rPr>
              <a:t>	</a:t>
            </a:r>
          </a:p>
        </p:txBody>
      </p:sp>
      <p:pic>
        <p:nvPicPr>
          <p:cNvPr id="3079" name="Picture 8" descr="new 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986434" y="6403975"/>
            <a:ext cx="156633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3909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txStyles>
    <p:titleStyle>
      <a:lvl1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●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76275" indent="-27622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2pPr>
      <a:lvl3pPr marL="1144588" indent="-287338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3pPr>
      <a:lvl4pPr marL="1619250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4pPr>
      <a:lvl5pPr marL="20939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511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30083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655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9227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Preetam Balijepalli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Database For Data Science Platform</a:t>
            </a:r>
          </a:p>
        </p:txBody>
      </p:sp>
    </p:spTree>
    <p:extLst>
      <p:ext uri="{BB962C8B-B14F-4D97-AF65-F5344CB8AC3E}">
        <p14:creationId xmlns:p14="http://schemas.microsoft.com/office/powerpoint/2010/main" val="463225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6976" cy="466979"/>
          </a:xfrm>
        </p:spPr>
        <p:txBody>
          <a:bodyPr/>
          <a:lstStyle/>
          <a:p>
            <a:r>
              <a:rPr lang="en-US" sz="1800" b="1" dirty="0"/>
              <a:t>Flow</a:t>
            </a:r>
          </a:p>
        </p:txBody>
      </p:sp>
      <p:pic>
        <p:nvPicPr>
          <p:cNvPr id="1026" name="Picture 2" descr="https://miro.medium.com/max/1652/0*EswBCD4bwdpoHn6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426686"/>
            <a:ext cx="104870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90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88976" y="146653"/>
            <a:ext cx="9768840" cy="508889"/>
          </a:xfrm>
        </p:spPr>
        <p:txBody>
          <a:bodyPr>
            <a:normAutofit/>
          </a:bodyPr>
          <a:lstStyle/>
          <a:p>
            <a:r>
              <a:rPr lang="en-US" sz="1800" b="1" dirty="0"/>
              <a:t>Common used File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0489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5048"/>
            <a:ext cx="5222792" cy="19689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17" y="655542"/>
            <a:ext cx="6149608" cy="2408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992" y="3160871"/>
            <a:ext cx="6144210" cy="30160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5139" y="5592573"/>
            <a:ext cx="1011956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Apart from the above there are </a:t>
            </a:r>
            <a:r>
              <a:rPr lang="en-US" sz="1400" b="1" dirty="0"/>
              <a:t>other well-known file formats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Image file formats (e.g., .</a:t>
            </a:r>
            <a:r>
              <a:rPr lang="en-US" sz="1400" dirty="0" err="1"/>
              <a:t>png</a:t>
            </a:r>
            <a:r>
              <a:rPr lang="en-US" sz="1400" dirty="0"/>
              <a:t>, .jpeg), video file formats (e.g.,.mp4, .mkv,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Archive file formats (e.g.,.zip, .</a:t>
            </a:r>
            <a:r>
              <a:rPr lang="en-US" sz="1400" dirty="0" err="1"/>
              <a:t>gz</a:t>
            </a:r>
            <a:r>
              <a:rPr lang="en-US" sz="1400" dirty="0"/>
              <a:t>, .tar, .bzip2),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Document file formats (e.g., .</a:t>
            </a:r>
            <a:r>
              <a:rPr lang="en-US" sz="1400" dirty="0" err="1"/>
              <a:t>docx</a:t>
            </a:r>
            <a:r>
              <a:rPr lang="en-US" sz="1400" dirty="0"/>
              <a:t>, .pdf, .txt) or web file formats (e.g., .html).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76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883"/>
          </a:xfrm>
        </p:spPr>
        <p:txBody>
          <a:bodyPr>
            <a:normAutofit/>
          </a:bodyPr>
          <a:lstStyle/>
          <a:p>
            <a:r>
              <a:rPr lang="en-US" sz="3200" b="1" dirty="0"/>
              <a:t>Current</a:t>
            </a:r>
            <a:r>
              <a:rPr lang="en-US" sz="3600" b="1" dirty="0"/>
              <a:t> </a:t>
            </a:r>
            <a:r>
              <a:rPr lang="en-US" sz="3200" b="1" dirty="0"/>
              <a:t>Needs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000" dirty="0"/>
              <a:t>Application level data is any user preferences for example specific model outputs which has been personalized by the user by specifying custom input parameters; comments and annotations;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983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76211" y="1214422"/>
          <a:ext cx="11279716" cy="4730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488951" y="1214422"/>
          <a:ext cx="11279716" cy="4730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45512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ndscape_Template">
  <a:themeElements>
    <a:clrScheme name="Syngenta 2007">
      <a:dk1>
        <a:srgbClr val="626469"/>
      </a:dk1>
      <a:lt1>
        <a:srgbClr val="FFFFFF"/>
      </a:lt1>
      <a:dk2>
        <a:srgbClr val="5F7800"/>
      </a:dk2>
      <a:lt2>
        <a:srgbClr val="FFB400"/>
      </a:lt2>
      <a:accent1>
        <a:srgbClr val="00A0BE"/>
      </a:accent1>
      <a:accent2>
        <a:srgbClr val="AAB400"/>
      </a:accent2>
      <a:accent3>
        <a:srgbClr val="EB8200"/>
      </a:accent3>
      <a:accent4>
        <a:srgbClr val="82C8DC"/>
      </a:accent4>
      <a:accent5>
        <a:srgbClr val="FFB400"/>
      </a:accent5>
      <a:accent6>
        <a:srgbClr val="5F7800"/>
      </a:accent6>
      <a:hlink>
        <a:srgbClr val="EB8200"/>
      </a:hlink>
      <a:folHlink>
        <a:srgbClr val="82C8DC"/>
      </a:folHlink>
    </a:clrScheme>
    <a:fontScheme name="Printout Syngenta 200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6350" cap="flat" cmpd="sng" algn="ctr">
          <a:solidFill>
            <a:schemeClr val="folHlink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6350" cap="flat" cmpd="sng" algn="ctr">
          <a:solidFill>
            <a:schemeClr val="folHlink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normAutofit/>
      </a:bodyPr>
      <a:lstStyle>
        <a:defPPr>
          <a:spcBef>
            <a:spcPts val="0"/>
          </a:spcBef>
          <a:spcAft>
            <a:spcPts val="600"/>
          </a:spcAft>
          <a:defRPr sz="2000" dirty="0" err="1" smtClean="0"/>
        </a:defPPr>
      </a:lstStyle>
    </a:txDef>
  </a:objectDefaults>
  <a:extraClrSchemeLst/>
</a:theme>
</file>

<file path=ppt/theme/themeOverride1.xml><?xml version="1.0" encoding="utf-8"?>
<a:themeOverride xmlns:a="http://schemas.openxmlformats.org/drawingml/2006/main">
  <a:clrScheme name="Syngenta 2007">
    <a:dk1>
      <a:srgbClr val="626469"/>
    </a:dk1>
    <a:lt1>
      <a:srgbClr val="FFFFFF"/>
    </a:lt1>
    <a:dk2>
      <a:srgbClr val="5F7800"/>
    </a:dk2>
    <a:lt2>
      <a:srgbClr val="FFB400"/>
    </a:lt2>
    <a:accent1>
      <a:srgbClr val="00A0BE"/>
    </a:accent1>
    <a:accent2>
      <a:srgbClr val="AAB400"/>
    </a:accent2>
    <a:accent3>
      <a:srgbClr val="EB8200"/>
    </a:accent3>
    <a:accent4>
      <a:srgbClr val="82C8DC"/>
    </a:accent4>
    <a:accent5>
      <a:srgbClr val="FFB400"/>
    </a:accent5>
    <a:accent6>
      <a:srgbClr val="5F7800"/>
    </a:accent6>
    <a:hlink>
      <a:srgbClr val="EB8200"/>
    </a:hlink>
    <a:folHlink>
      <a:srgbClr val="82C8D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7A8F765AF78347BDAB240A3949BBF9" ma:contentTypeVersion="13" ma:contentTypeDescription="Create a new document." ma:contentTypeScope="" ma:versionID="798fd1e43b4c3929bedbae4c11b726bb">
  <xsd:schema xmlns:xsd="http://www.w3.org/2001/XMLSchema" xmlns:xs="http://www.w3.org/2001/XMLSchema" xmlns:p="http://schemas.microsoft.com/office/2006/metadata/properties" xmlns:ns2="9eff8198-93c3-42cf-87a8-9fb333ca1ffe" xmlns:ns3="57eb16b6-4d2a-4a09-a319-40a4e4b6e8f3" targetNamespace="http://schemas.microsoft.com/office/2006/metadata/properties" ma:root="true" ma:fieldsID="9b61a36b39064cd60c02319668043326" ns2:_="" ns3:_="">
    <xsd:import namespace="9eff8198-93c3-42cf-87a8-9fb333ca1ffe"/>
    <xsd:import namespace="57eb16b6-4d2a-4a09-a319-40a4e4b6e8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eting_x0020_data" minOccurs="0"/>
                <xsd:element ref="ns2:Responsible" minOccurs="0"/>
                <xsd:element ref="ns2:MediaServiceDateTaken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f8198-93c3-42cf-87a8-9fb333ca1f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eting_x0020_data" ma:index="12" nillable="true" ma:displayName="Meeting data" ma:format="DateOnly" ma:internalName="Meeting_x0020_data">
      <xsd:simpleType>
        <xsd:restriction base="dms:DateTime"/>
      </xsd:simpleType>
    </xsd:element>
    <xsd:element name="Responsible" ma:index="13" nillable="true" ma:displayName="Responsible" ma:list="UserInfo" ma:SharePointGroup="0" ma:internalName="Responsibl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eb16b6-4d2a-4a09-a319-40a4e4b6e8f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eting_x0020_data xmlns="9eff8198-93c3-42cf-87a8-9fb333ca1ffe" xsi:nil="true"/>
    <Responsible xmlns="9eff8198-93c3-42cf-87a8-9fb333ca1ffe">
      <UserInfo>
        <DisplayName/>
        <AccountId xsi:nil="true"/>
        <AccountType/>
      </UserInfo>
    </Responsible>
  </documentManagement>
</p:properties>
</file>

<file path=customXml/itemProps1.xml><?xml version="1.0" encoding="utf-8"?>
<ds:datastoreItem xmlns:ds="http://schemas.openxmlformats.org/officeDocument/2006/customXml" ds:itemID="{A0A06A9C-2F46-4F75-9048-4E6B5D7F11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886CC7-B302-4A92-8A42-17055B03184F}"/>
</file>

<file path=customXml/itemProps3.xml><?xml version="1.0" encoding="utf-8"?>
<ds:datastoreItem xmlns:ds="http://schemas.openxmlformats.org/officeDocument/2006/customXml" ds:itemID="{B2D5F525-584D-4FE6-B628-439CBF33E13F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  <ds:schemaRef ds:uri="554f3a76-cf5d-413e-bfd5-11c21bd3d5d0"/>
    <ds:schemaRef ds:uri="a5342fc3-e8f1-46c7-9047-78f74e5829b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136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Landscape_Template</vt:lpstr>
      <vt:lpstr>Database For Data Science Platform</vt:lpstr>
      <vt:lpstr>Flow</vt:lpstr>
      <vt:lpstr>Common used File Formats</vt:lpstr>
      <vt:lpstr>Current Needs</vt:lpstr>
      <vt:lpstr>PowerPoint Presentation</vt:lpstr>
    </vt:vector>
  </TitlesOfParts>
  <Company>Syngenta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For Data Science Platform</dc:title>
  <dc:creator>Balijepalli Preetam INPU</dc:creator>
  <cp:lastModifiedBy>Balijepalli Preetam INPU</cp:lastModifiedBy>
  <cp:revision>14</cp:revision>
  <dcterms:created xsi:type="dcterms:W3CDTF">2020-01-13T09:07:22Z</dcterms:created>
  <dcterms:modified xsi:type="dcterms:W3CDTF">2020-04-21T12:03:46Z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0x0101005A7A8F765AF78347BDAB240A3949BBF9</vt:lpwstr>
  </property>
</Properties>
</file>