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4555E-1E5D-493C-8BCA-19A4D1F0D6DD}" v="6" dt="2020-04-21T08:26:19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ijepalli Preetam INPU" userId="44f57fea-6b48-4cec-a0bc-f651695ea320" providerId="ADAL" clId="{C174555E-1E5D-493C-8BCA-19A4D1F0D6DD}"/>
    <pc:docChg chg="delSld">
      <pc:chgData name="Balijepalli Preetam INPU" userId="44f57fea-6b48-4cec-a0bc-f651695ea320" providerId="ADAL" clId="{C174555E-1E5D-493C-8BCA-19A4D1F0D6DD}" dt="2020-04-21T12:02:28.691" v="0" actId="2696"/>
      <pc:docMkLst>
        <pc:docMk/>
      </pc:docMkLst>
      <pc:sldChg chg="del">
        <pc:chgData name="Balijepalli Preetam INPU" userId="44f57fea-6b48-4cec-a0bc-f651695ea320" providerId="ADAL" clId="{C174555E-1E5D-493C-8BCA-19A4D1F0D6DD}" dt="2020-04-21T12:02:28.691" v="0" actId="2696"/>
        <pc:sldMkLst>
          <pc:docMk/>
          <pc:sldMk cId="670168509" sldId="260"/>
        </pc:sldMkLst>
      </pc:sldChg>
    </pc:docChg>
  </pc:docChgLst>
  <pc:docChgLst>
    <pc:chgData name="Preetam Balijepalli" userId="44f57fea-6b48-4cec-a0bc-f651695ea320" providerId="ADAL" clId="{C174555E-1E5D-493C-8BCA-19A4D1F0D6DD}"/>
    <pc:docChg chg="custSel addSld modSld">
      <pc:chgData name="Preetam Balijepalli" userId="44f57fea-6b48-4cec-a0bc-f651695ea320" providerId="ADAL" clId="{C174555E-1E5D-493C-8BCA-19A4D1F0D6DD}" dt="2020-04-21T08:26:19.556" v="31" actId="11529"/>
      <pc:docMkLst>
        <pc:docMk/>
      </pc:docMkLst>
      <pc:sldChg chg="addSp modSp add">
        <pc:chgData name="Preetam Balijepalli" userId="44f57fea-6b48-4cec-a0bc-f651695ea320" providerId="ADAL" clId="{C174555E-1E5D-493C-8BCA-19A4D1F0D6DD}" dt="2020-04-21T08:26:19.556" v="31" actId="11529"/>
        <pc:sldMkLst>
          <pc:docMk/>
          <pc:sldMk cId="670168509" sldId="260"/>
        </pc:sldMkLst>
        <pc:spChg chg="add mod">
          <ac:chgData name="Preetam Balijepalli" userId="44f57fea-6b48-4cec-a0bc-f651695ea320" providerId="ADAL" clId="{C174555E-1E5D-493C-8BCA-19A4D1F0D6DD}" dt="2020-04-21T08:26:05.118" v="29" actId="20577"/>
          <ac:spMkLst>
            <pc:docMk/>
            <pc:sldMk cId="670168509" sldId="260"/>
            <ac:spMk id="4" creationId="{B6B0CA7A-1304-46AE-8C74-1BE51407A5AA}"/>
          </ac:spMkLst>
        </pc:spChg>
        <pc:spChg chg="add mod">
          <ac:chgData name="Preetam Balijepalli" userId="44f57fea-6b48-4cec-a0bc-f651695ea320" providerId="ADAL" clId="{C174555E-1E5D-493C-8BCA-19A4D1F0D6DD}" dt="2020-04-21T08:25:53.263" v="9" actId="20577"/>
          <ac:spMkLst>
            <pc:docMk/>
            <pc:sldMk cId="670168509" sldId="260"/>
            <ac:spMk id="5" creationId="{C25E6B76-8A4C-4D51-8BA2-D2662CE8629D}"/>
          </ac:spMkLst>
        </pc:spChg>
        <pc:spChg chg="add mod">
          <ac:chgData name="Preetam Balijepalli" userId="44f57fea-6b48-4cec-a0bc-f651695ea320" providerId="ADAL" clId="{C174555E-1E5D-493C-8BCA-19A4D1F0D6DD}" dt="2020-04-21T08:25:57.081" v="12" actId="20577"/>
          <ac:spMkLst>
            <pc:docMk/>
            <pc:sldMk cId="670168509" sldId="260"/>
            <ac:spMk id="6" creationId="{FB01B49A-D3CD-4973-839E-F4C334F864DD}"/>
          </ac:spMkLst>
        </pc:spChg>
        <pc:cxnChg chg="add mod">
          <ac:chgData name="Preetam Balijepalli" userId="44f57fea-6b48-4cec-a0bc-f651695ea320" providerId="ADAL" clId="{C174555E-1E5D-493C-8BCA-19A4D1F0D6DD}" dt="2020-04-21T08:26:14.453" v="30" actId="11529"/>
          <ac:cxnSpMkLst>
            <pc:docMk/>
            <pc:sldMk cId="670168509" sldId="260"/>
            <ac:cxnSpMk id="8" creationId="{71EFE370-DE8D-43DB-816C-E7AB7FF915EA}"/>
          </ac:cxnSpMkLst>
        </pc:cxnChg>
        <pc:cxnChg chg="add mod">
          <ac:chgData name="Preetam Balijepalli" userId="44f57fea-6b48-4cec-a0bc-f651695ea320" providerId="ADAL" clId="{C174555E-1E5D-493C-8BCA-19A4D1F0D6DD}" dt="2020-04-21T08:26:19.556" v="31" actId="11529"/>
          <ac:cxnSpMkLst>
            <pc:docMk/>
            <pc:sldMk cId="670168509" sldId="260"/>
            <ac:cxnSpMk id="10" creationId="{24F797C3-841E-40A1-8DC9-49214A4E9CF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61046-AB98-4F37-A50D-6951B4278EF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F61B9-0BA7-4A3F-948F-8D3536D7016D}">
      <dgm:prSet/>
      <dgm:spPr/>
      <dgm:t>
        <a:bodyPr/>
        <a:lstStyle/>
        <a:p>
          <a:pPr rtl="0"/>
          <a:r>
            <a:rPr lang="en-US" dirty="0"/>
            <a:t>To Be Defined</a:t>
          </a:r>
        </a:p>
      </dgm:t>
    </dgm:pt>
    <dgm:pt modelId="{EE506686-2454-4ADD-B2B2-21F3741B23FE}" type="parTrans" cxnId="{E4498C4B-FA90-4443-9E53-7784E3399CE9}">
      <dgm:prSet/>
      <dgm:spPr/>
      <dgm:t>
        <a:bodyPr/>
        <a:lstStyle/>
        <a:p>
          <a:endParaRPr lang="en-US"/>
        </a:p>
      </dgm:t>
    </dgm:pt>
    <dgm:pt modelId="{A7A6D3CD-6EB7-4FA8-98A6-F6E6449982EF}" type="sibTrans" cxnId="{E4498C4B-FA90-4443-9E53-7784E3399CE9}">
      <dgm:prSet/>
      <dgm:spPr/>
      <dgm:t>
        <a:bodyPr/>
        <a:lstStyle/>
        <a:p>
          <a:endParaRPr lang="en-US"/>
        </a:p>
      </dgm:t>
    </dgm:pt>
    <dgm:pt modelId="{0450DB07-488F-45B2-A165-EFCD0355FF26}" type="pres">
      <dgm:prSet presAssocID="{A6061046-AB98-4F37-A50D-6951B4278EF9}" presName="Name0" presStyleCnt="0">
        <dgm:presLayoutVars>
          <dgm:dir/>
          <dgm:resizeHandles val="exact"/>
        </dgm:presLayoutVars>
      </dgm:prSet>
      <dgm:spPr/>
    </dgm:pt>
    <dgm:pt modelId="{4CAA8E05-8952-4062-BDC8-C61799755F44}" type="pres">
      <dgm:prSet presAssocID="{A6061046-AB98-4F37-A50D-6951B4278EF9}" presName="arrow" presStyleLbl="bgShp" presStyleIdx="0" presStyleCnt="1"/>
      <dgm:spPr/>
    </dgm:pt>
    <dgm:pt modelId="{AB4EE30F-A969-4B69-8656-F3B97B012368}" type="pres">
      <dgm:prSet presAssocID="{A6061046-AB98-4F37-A50D-6951B4278EF9}" presName="points" presStyleCnt="0"/>
      <dgm:spPr/>
    </dgm:pt>
    <dgm:pt modelId="{4C2F0565-45C5-4A31-8FCD-30AD3349BCA0}" type="pres">
      <dgm:prSet presAssocID="{679F61B9-0BA7-4A3F-948F-8D3536D7016D}" presName="compositeA" presStyleCnt="0"/>
      <dgm:spPr/>
    </dgm:pt>
    <dgm:pt modelId="{00E6D20F-1172-41D9-AD55-023182D844A1}" type="pres">
      <dgm:prSet presAssocID="{679F61B9-0BA7-4A3F-948F-8D3536D7016D}" presName="textA" presStyleLbl="revTx" presStyleIdx="0" presStyleCnt="1">
        <dgm:presLayoutVars>
          <dgm:bulletEnabled val="1"/>
        </dgm:presLayoutVars>
      </dgm:prSet>
      <dgm:spPr/>
    </dgm:pt>
    <dgm:pt modelId="{5E3D4D6C-A006-44DD-813A-DD71E02EEC5D}" type="pres">
      <dgm:prSet presAssocID="{679F61B9-0BA7-4A3F-948F-8D3536D7016D}" presName="circleA" presStyleLbl="node1" presStyleIdx="0" presStyleCnt="1"/>
      <dgm:spPr/>
    </dgm:pt>
    <dgm:pt modelId="{0688C103-5F9A-49C3-BA5B-3E051969A38C}" type="pres">
      <dgm:prSet presAssocID="{679F61B9-0BA7-4A3F-948F-8D3536D7016D}" presName="spaceA" presStyleCnt="0"/>
      <dgm:spPr/>
    </dgm:pt>
  </dgm:ptLst>
  <dgm:cxnLst>
    <dgm:cxn modelId="{B21F0821-93E8-4E2F-8644-C0D830F67AE2}" type="presOf" srcId="{679F61B9-0BA7-4A3F-948F-8D3536D7016D}" destId="{00E6D20F-1172-41D9-AD55-023182D844A1}" srcOrd="0" destOrd="0" presId="urn:microsoft.com/office/officeart/2005/8/layout/hProcess11"/>
    <dgm:cxn modelId="{145D2E67-13D5-49D0-B9A4-18C0ADD1896D}" type="presOf" srcId="{A6061046-AB98-4F37-A50D-6951B4278EF9}" destId="{0450DB07-488F-45B2-A165-EFCD0355FF26}" srcOrd="0" destOrd="0" presId="urn:microsoft.com/office/officeart/2005/8/layout/hProcess11"/>
    <dgm:cxn modelId="{E4498C4B-FA90-4443-9E53-7784E3399CE9}" srcId="{A6061046-AB98-4F37-A50D-6951B4278EF9}" destId="{679F61B9-0BA7-4A3F-948F-8D3536D7016D}" srcOrd="0" destOrd="0" parTransId="{EE506686-2454-4ADD-B2B2-21F3741B23FE}" sibTransId="{A7A6D3CD-6EB7-4FA8-98A6-F6E6449982EF}"/>
    <dgm:cxn modelId="{190A0D8D-5583-4779-8A43-52846C80DEE4}" type="presParOf" srcId="{0450DB07-488F-45B2-A165-EFCD0355FF26}" destId="{4CAA8E05-8952-4062-BDC8-C61799755F44}" srcOrd="0" destOrd="0" presId="urn:microsoft.com/office/officeart/2005/8/layout/hProcess11"/>
    <dgm:cxn modelId="{7D8ACE08-8BAD-444E-AEDB-54EA082B0A61}" type="presParOf" srcId="{0450DB07-488F-45B2-A165-EFCD0355FF26}" destId="{AB4EE30F-A969-4B69-8656-F3B97B012368}" srcOrd="1" destOrd="0" presId="urn:microsoft.com/office/officeart/2005/8/layout/hProcess11"/>
    <dgm:cxn modelId="{56BE1F63-A4FB-4A60-BBC8-10ECC6302031}" type="presParOf" srcId="{AB4EE30F-A969-4B69-8656-F3B97B012368}" destId="{4C2F0565-45C5-4A31-8FCD-30AD3349BCA0}" srcOrd="0" destOrd="0" presId="urn:microsoft.com/office/officeart/2005/8/layout/hProcess11"/>
    <dgm:cxn modelId="{4D94F3AB-6D08-4F04-8B06-300F3072FEB5}" type="presParOf" srcId="{4C2F0565-45C5-4A31-8FCD-30AD3349BCA0}" destId="{00E6D20F-1172-41D9-AD55-023182D844A1}" srcOrd="0" destOrd="0" presId="urn:microsoft.com/office/officeart/2005/8/layout/hProcess11"/>
    <dgm:cxn modelId="{B70D3C6B-E57B-471B-8F3B-7A0ECC3487E8}" type="presParOf" srcId="{4C2F0565-45C5-4A31-8FCD-30AD3349BCA0}" destId="{5E3D4D6C-A006-44DD-813A-DD71E02EEC5D}" srcOrd="1" destOrd="0" presId="urn:microsoft.com/office/officeart/2005/8/layout/hProcess11"/>
    <dgm:cxn modelId="{AA7B40BE-532D-4D8A-B9B6-AD05DADC036F}" type="presParOf" srcId="{4C2F0565-45C5-4A31-8FCD-30AD3349BCA0}" destId="{0688C103-5F9A-49C3-BA5B-3E051969A38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61046-AB98-4F37-A50D-6951B4278EF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F61B9-0BA7-4A3F-948F-8D3536D7016D}">
      <dgm:prSet/>
      <dgm:spPr/>
      <dgm:t>
        <a:bodyPr/>
        <a:lstStyle/>
        <a:p>
          <a:pPr rtl="0"/>
          <a:r>
            <a:rPr lang="en-US" dirty="0"/>
            <a:t>To Be Defined</a:t>
          </a:r>
        </a:p>
      </dgm:t>
    </dgm:pt>
    <dgm:pt modelId="{EE506686-2454-4ADD-B2B2-21F3741B23FE}" type="parTrans" cxnId="{E4498C4B-FA90-4443-9E53-7784E3399CE9}">
      <dgm:prSet/>
      <dgm:spPr/>
      <dgm:t>
        <a:bodyPr/>
        <a:lstStyle/>
        <a:p>
          <a:endParaRPr lang="en-US"/>
        </a:p>
      </dgm:t>
    </dgm:pt>
    <dgm:pt modelId="{A7A6D3CD-6EB7-4FA8-98A6-F6E6449982EF}" type="sibTrans" cxnId="{E4498C4B-FA90-4443-9E53-7784E3399CE9}">
      <dgm:prSet/>
      <dgm:spPr/>
      <dgm:t>
        <a:bodyPr/>
        <a:lstStyle/>
        <a:p>
          <a:endParaRPr lang="en-US"/>
        </a:p>
      </dgm:t>
    </dgm:pt>
    <dgm:pt modelId="{0450DB07-488F-45B2-A165-EFCD0355FF26}" type="pres">
      <dgm:prSet presAssocID="{A6061046-AB98-4F37-A50D-6951B4278EF9}" presName="Name0" presStyleCnt="0">
        <dgm:presLayoutVars>
          <dgm:dir/>
          <dgm:resizeHandles val="exact"/>
        </dgm:presLayoutVars>
      </dgm:prSet>
      <dgm:spPr/>
    </dgm:pt>
    <dgm:pt modelId="{4CAA8E05-8952-4062-BDC8-C61799755F44}" type="pres">
      <dgm:prSet presAssocID="{A6061046-AB98-4F37-A50D-6951B4278EF9}" presName="arrow" presStyleLbl="bgShp" presStyleIdx="0" presStyleCnt="1"/>
      <dgm:spPr/>
    </dgm:pt>
    <dgm:pt modelId="{AB4EE30F-A969-4B69-8656-F3B97B012368}" type="pres">
      <dgm:prSet presAssocID="{A6061046-AB98-4F37-A50D-6951B4278EF9}" presName="points" presStyleCnt="0"/>
      <dgm:spPr/>
    </dgm:pt>
    <dgm:pt modelId="{4C2F0565-45C5-4A31-8FCD-30AD3349BCA0}" type="pres">
      <dgm:prSet presAssocID="{679F61B9-0BA7-4A3F-948F-8D3536D7016D}" presName="compositeA" presStyleCnt="0"/>
      <dgm:spPr/>
    </dgm:pt>
    <dgm:pt modelId="{00E6D20F-1172-41D9-AD55-023182D844A1}" type="pres">
      <dgm:prSet presAssocID="{679F61B9-0BA7-4A3F-948F-8D3536D7016D}" presName="textA" presStyleLbl="revTx" presStyleIdx="0" presStyleCnt="1">
        <dgm:presLayoutVars>
          <dgm:bulletEnabled val="1"/>
        </dgm:presLayoutVars>
      </dgm:prSet>
      <dgm:spPr/>
    </dgm:pt>
    <dgm:pt modelId="{5E3D4D6C-A006-44DD-813A-DD71E02EEC5D}" type="pres">
      <dgm:prSet presAssocID="{679F61B9-0BA7-4A3F-948F-8D3536D7016D}" presName="circleA" presStyleLbl="node1" presStyleIdx="0" presStyleCnt="1"/>
      <dgm:spPr/>
    </dgm:pt>
    <dgm:pt modelId="{0688C103-5F9A-49C3-BA5B-3E051969A38C}" type="pres">
      <dgm:prSet presAssocID="{679F61B9-0BA7-4A3F-948F-8D3536D7016D}" presName="spaceA" presStyleCnt="0"/>
      <dgm:spPr/>
    </dgm:pt>
  </dgm:ptLst>
  <dgm:cxnLst>
    <dgm:cxn modelId="{E4498C4B-FA90-4443-9E53-7784E3399CE9}" srcId="{A6061046-AB98-4F37-A50D-6951B4278EF9}" destId="{679F61B9-0BA7-4A3F-948F-8D3536D7016D}" srcOrd="0" destOrd="0" parTransId="{EE506686-2454-4ADD-B2B2-21F3741B23FE}" sibTransId="{A7A6D3CD-6EB7-4FA8-98A6-F6E6449982EF}"/>
    <dgm:cxn modelId="{5FA7AE86-26F4-4C3D-86CA-CA94FAD6EA88}" type="presOf" srcId="{679F61B9-0BA7-4A3F-948F-8D3536D7016D}" destId="{00E6D20F-1172-41D9-AD55-023182D844A1}" srcOrd="0" destOrd="0" presId="urn:microsoft.com/office/officeart/2005/8/layout/hProcess11"/>
    <dgm:cxn modelId="{4A0433F0-FE8A-490B-91F3-C69BE4A92217}" type="presOf" srcId="{A6061046-AB98-4F37-A50D-6951B4278EF9}" destId="{0450DB07-488F-45B2-A165-EFCD0355FF26}" srcOrd="0" destOrd="0" presId="urn:microsoft.com/office/officeart/2005/8/layout/hProcess11"/>
    <dgm:cxn modelId="{5BFA0783-F658-40AE-B318-CA78F9B77897}" type="presParOf" srcId="{0450DB07-488F-45B2-A165-EFCD0355FF26}" destId="{4CAA8E05-8952-4062-BDC8-C61799755F44}" srcOrd="0" destOrd="0" presId="urn:microsoft.com/office/officeart/2005/8/layout/hProcess11"/>
    <dgm:cxn modelId="{05756ECB-FA35-48C2-8283-9E4B12033BEC}" type="presParOf" srcId="{0450DB07-488F-45B2-A165-EFCD0355FF26}" destId="{AB4EE30F-A969-4B69-8656-F3B97B012368}" srcOrd="1" destOrd="0" presId="urn:microsoft.com/office/officeart/2005/8/layout/hProcess11"/>
    <dgm:cxn modelId="{A84B3916-9CCA-4D2B-B365-732DB03E28A2}" type="presParOf" srcId="{AB4EE30F-A969-4B69-8656-F3B97B012368}" destId="{4C2F0565-45C5-4A31-8FCD-30AD3349BCA0}" srcOrd="0" destOrd="0" presId="urn:microsoft.com/office/officeart/2005/8/layout/hProcess11"/>
    <dgm:cxn modelId="{E01B2037-8C9C-4763-999E-C181409E69ED}" type="presParOf" srcId="{4C2F0565-45C5-4A31-8FCD-30AD3349BCA0}" destId="{00E6D20F-1172-41D9-AD55-023182D844A1}" srcOrd="0" destOrd="0" presId="urn:microsoft.com/office/officeart/2005/8/layout/hProcess11"/>
    <dgm:cxn modelId="{E63F802E-E303-489E-9FD9-7C6EC8040E27}" type="presParOf" srcId="{4C2F0565-45C5-4A31-8FCD-30AD3349BCA0}" destId="{5E3D4D6C-A006-44DD-813A-DD71E02EEC5D}" srcOrd="1" destOrd="0" presId="urn:microsoft.com/office/officeart/2005/8/layout/hProcess11"/>
    <dgm:cxn modelId="{F6EB39E4-5805-4DF0-A925-650A07140836}" type="presParOf" srcId="{4C2F0565-45C5-4A31-8FCD-30AD3349BCA0}" destId="{0688C103-5F9A-49C3-BA5B-3E051969A38C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A8E05-8952-4062-BDC8-C61799755F44}">
      <dsp:nvSpPr>
        <dsp:cNvPr id="0" name=""/>
        <dsp:cNvSpPr/>
      </dsp:nvSpPr>
      <dsp:spPr>
        <a:xfrm>
          <a:off x="0" y="1419225"/>
          <a:ext cx="11279716" cy="18923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D20F-1172-41D9-AD55-023182D844A1}">
      <dsp:nvSpPr>
        <dsp:cNvPr id="0" name=""/>
        <dsp:cNvSpPr/>
      </dsp:nvSpPr>
      <dsp:spPr>
        <a:xfrm>
          <a:off x="0" y="0"/>
          <a:ext cx="10151744" cy="189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 Be Defined</a:t>
          </a:r>
        </a:p>
      </dsp:txBody>
      <dsp:txXfrm>
        <a:off x="0" y="0"/>
        <a:ext cx="10151744" cy="1892300"/>
      </dsp:txXfrm>
    </dsp:sp>
    <dsp:sp modelId="{5E3D4D6C-A006-44DD-813A-DD71E02EEC5D}">
      <dsp:nvSpPr>
        <dsp:cNvPr id="0" name=""/>
        <dsp:cNvSpPr/>
      </dsp:nvSpPr>
      <dsp:spPr>
        <a:xfrm>
          <a:off x="4839334" y="2128837"/>
          <a:ext cx="473075" cy="473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A8E05-8952-4062-BDC8-C61799755F44}">
      <dsp:nvSpPr>
        <dsp:cNvPr id="0" name=""/>
        <dsp:cNvSpPr/>
      </dsp:nvSpPr>
      <dsp:spPr>
        <a:xfrm>
          <a:off x="0" y="1419225"/>
          <a:ext cx="11279716" cy="18923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D20F-1172-41D9-AD55-023182D844A1}">
      <dsp:nvSpPr>
        <dsp:cNvPr id="0" name=""/>
        <dsp:cNvSpPr/>
      </dsp:nvSpPr>
      <dsp:spPr>
        <a:xfrm>
          <a:off x="0" y="0"/>
          <a:ext cx="10151744" cy="189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 Be Defined</a:t>
          </a:r>
        </a:p>
      </dsp:txBody>
      <dsp:txXfrm>
        <a:off x="0" y="0"/>
        <a:ext cx="10151744" cy="1892300"/>
      </dsp:txXfrm>
    </dsp:sp>
    <dsp:sp modelId="{5E3D4D6C-A006-44DD-813A-DD71E02EEC5D}">
      <dsp:nvSpPr>
        <dsp:cNvPr id="0" name=""/>
        <dsp:cNvSpPr/>
      </dsp:nvSpPr>
      <dsp:spPr>
        <a:xfrm>
          <a:off x="4839334" y="2128837"/>
          <a:ext cx="473075" cy="473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244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64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051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469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30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900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751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088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917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964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112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85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9"/>
          <p:cNvSpPr/>
          <p:nvPr/>
        </p:nvSpPr>
        <p:spPr bwMode="auto">
          <a:xfrm>
            <a:off x="4507010" y="0"/>
            <a:ext cx="4060215" cy="2565401"/>
          </a:xfrm>
          <a:prstGeom prst="wedgeEllipseCallout">
            <a:avLst>
              <a:gd name="adj1" fmla="val -82062"/>
              <a:gd name="adj2" fmla="val -13962"/>
            </a:avLst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Design Patterns Of Data Science platform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7" y="459229"/>
            <a:ext cx="3657607" cy="2106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64" y="191321"/>
            <a:ext cx="1012873" cy="22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0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895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551287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6E64ED-9CCC-46DE-95D5-5802636B524C}">
  <ds:schemaRefs>
    <ds:schemaRef ds:uri="http://purl.org/dc/terms/"/>
    <ds:schemaRef ds:uri="http://schemas.microsoft.com/office/2006/documentManagement/types"/>
    <ds:schemaRef ds:uri="http://purl.org/dc/elements/1.1/"/>
    <ds:schemaRef ds:uri="a5342fc3-e8f1-46c7-9047-78f74e5829bc"/>
    <ds:schemaRef ds:uri="http://schemas.openxmlformats.org/package/2006/metadata/core-properties"/>
    <ds:schemaRef ds:uri="554f3a76-cf5d-413e-bfd5-11c21bd3d5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F55CD9-0753-49BA-8548-23CC92FE4F5C}"/>
</file>

<file path=customXml/itemProps3.xml><?xml version="1.0" encoding="utf-8"?>
<ds:datastoreItem xmlns:ds="http://schemas.openxmlformats.org/officeDocument/2006/customXml" ds:itemID="{457E602F-23EF-43BA-839F-1BA8C33B74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Landscape_Template</vt:lpstr>
      <vt:lpstr>Design Patterns Of Data Science platform</vt:lpstr>
      <vt:lpstr>PowerPoint Presentation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Of Data Science platform</dc:title>
  <dc:creator>Balijepalli Preetam INPU</dc:creator>
  <cp:lastModifiedBy>Balijepalli Preetam INPU</cp:lastModifiedBy>
  <cp:revision>13</cp:revision>
  <dcterms:created xsi:type="dcterms:W3CDTF">2019-12-13T10:25:01Z</dcterms:created>
  <dcterms:modified xsi:type="dcterms:W3CDTF">2020-04-21T12:02:32Z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