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15" r:id="rId2"/>
    <p:sldId id="1257" r:id="rId3"/>
    <p:sldId id="1196" r:id="rId4"/>
    <p:sldId id="1260" r:id="rId5"/>
    <p:sldId id="1186" r:id="rId6"/>
    <p:sldId id="1258" r:id="rId7"/>
    <p:sldId id="1259" r:id="rId8"/>
    <p:sldId id="1261" r:id="rId9"/>
    <p:sldId id="1128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A5E48"/>
    <a:srgbClr val="515345"/>
    <a:srgbClr val="000000"/>
    <a:srgbClr val="FFFFFF"/>
    <a:srgbClr val="3366CC"/>
    <a:srgbClr val="FD5C03"/>
    <a:srgbClr val="E6AF00"/>
    <a:srgbClr val="CC2636"/>
    <a:srgbClr val="38373B"/>
    <a:srgbClr val="238A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2375" autoAdjust="0"/>
  </p:normalViewPr>
  <p:slideViewPr>
    <p:cSldViewPr>
      <p:cViewPr varScale="1">
        <p:scale>
          <a:sx n="57" d="100"/>
          <a:sy n="57" d="100"/>
        </p:scale>
        <p:origin x="-1764" y="-96"/>
      </p:cViewPr>
      <p:guideLst>
        <p:guide orient="horz" pos="1253"/>
        <p:guide pos="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10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777D1C-D2CA-4D5E-91EE-9262F5700E4B}" type="datetimeFigureOut">
              <a:rPr lang="zh-CN" altLang="en-US"/>
              <a:pPr>
                <a:defRPr/>
              </a:pPr>
              <a:t>2013/2/27</a:t>
            </a:fld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BED35CB-FC99-4307-BE83-0648603A4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429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2008-5-31</a:t>
            </a:r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1269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   Rev PA1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441A75-B9DE-416D-96D9-BB3C60C8C23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67049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219A7-F091-424C-9F9B-45D394407DC5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47620" indent="-247620" eaLnBrk="1" hangingPunct="1">
              <a:buFontTx/>
              <a:buAutoNum type="arabicParenR"/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77788"/>
            <a:ext cx="9144000" cy="5103812"/>
            <a:chOff x="0" y="0"/>
            <a:chExt cx="5763" cy="4319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27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" name="未知"/>
            <p:cNvSpPr>
              <a:spLocks/>
            </p:cNvSpPr>
            <p:nvPr userDrawn="1"/>
          </p:nvSpPr>
          <p:spPr bwMode="auto">
            <a:xfrm>
              <a:off x="3" y="0"/>
              <a:ext cx="288" cy="287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3 w 336"/>
                <a:gd name="T5" fmla="*/ 1 h 384"/>
                <a:gd name="T6" fmla="*/ 3 w 336"/>
                <a:gd name="T7" fmla="*/ 1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 userDrawn="1"/>
          </p:nvSpPr>
          <p:spPr bwMode="auto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96 w 336"/>
                <a:gd name="T5" fmla="*/ 1 h 384"/>
                <a:gd name="T6" fmla="*/ 192 w 336"/>
                <a:gd name="T7" fmla="*/ 1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 userDrawn="1"/>
          </p:nvSpPr>
          <p:spPr bwMode="auto">
            <a:xfrm rot="10769190">
              <a:off x="5522" y="4032"/>
              <a:ext cx="232" cy="286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1 w 336"/>
                <a:gd name="T5" fmla="*/ 1 h 384"/>
                <a:gd name="T6" fmla="*/ 1 w 336"/>
                <a:gd name="T7" fmla="*/ 1 h 384"/>
                <a:gd name="T8" fmla="*/ 1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 userDrawn="1"/>
          </p:nvSpPr>
          <p:spPr bwMode="auto">
            <a:xfrm rot="5400000">
              <a:off x="5475" y="0"/>
              <a:ext cx="287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-14288" y="104775"/>
            <a:ext cx="9126538" cy="5103813"/>
            <a:chOff x="0" y="0"/>
            <a:chExt cx="5763" cy="4319"/>
          </a:xfrm>
        </p:grpSpPr>
        <p:sp>
          <p:nvSpPr>
            <p:cNvPr id="11" name="AutoShape 9"/>
            <p:cNvSpPr>
              <a:spLocks noChangeArrowheads="1"/>
            </p:cNvSpPr>
            <p:nvPr userDrawn="1"/>
          </p:nvSpPr>
          <p:spPr bwMode="auto">
            <a:xfrm>
              <a:off x="27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" name="未知"/>
            <p:cNvSpPr>
              <a:spLocks/>
            </p:cNvSpPr>
            <p:nvPr userDrawn="1"/>
          </p:nvSpPr>
          <p:spPr bwMode="auto">
            <a:xfrm>
              <a:off x="3" y="0"/>
              <a:ext cx="288" cy="287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3 w 336"/>
                <a:gd name="T5" fmla="*/ 1 h 384"/>
                <a:gd name="T6" fmla="*/ 3 w 336"/>
                <a:gd name="T7" fmla="*/ 1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 userDrawn="1"/>
          </p:nvSpPr>
          <p:spPr bwMode="auto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96 w 336"/>
                <a:gd name="T5" fmla="*/ 1 h 384"/>
                <a:gd name="T6" fmla="*/ 192 w 336"/>
                <a:gd name="T7" fmla="*/ 1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 rot="10769190">
              <a:off x="5522" y="4032"/>
              <a:ext cx="232" cy="286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1 w 336"/>
                <a:gd name="T5" fmla="*/ 1 h 384"/>
                <a:gd name="T6" fmla="*/ 1 w 336"/>
                <a:gd name="T7" fmla="*/ 1 h 384"/>
                <a:gd name="T8" fmla="*/ 1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 rot="5400000">
              <a:off x="5475" y="0"/>
              <a:ext cx="287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4832350" y="792163"/>
            <a:ext cx="352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3E4337"/>
              </a:solidFill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79438" y="2351088"/>
            <a:ext cx="7772400" cy="1066800"/>
          </a:xfrm>
        </p:spPr>
        <p:txBody>
          <a:bodyPr/>
          <a:lstStyle>
            <a:lvl1pPr algn="ctr">
              <a:defRPr sz="2400">
                <a:solidFill>
                  <a:srgbClr val="3E4337"/>
                </a:solidFill>
                <a:ea typeface="宋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189038" y="3570288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21" name="图片 20" descr="封面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63538"/>
            <a:ext cx="2095500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63538"/>
            <a:ext cx="61341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98913"/>
            <a:ext cx="4038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98913"/>
            <a:ext cx="4038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98913"/>
            <a:ext cx="8229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63538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9" name="图片 8" descr="内页.jp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64" r:id="rId1"/>
    <p:sldLayoutId id="2147485751" r:id="rId2"/>
    <p:sldLayoutId id="2147485752" r:id="rId3"/>
    <p:sldLayoutId id="2147485753" r:id="rId4"/>
    <p:sldLayoutId id="2147485754" r:id="rId5"/>
    <p:sldLayoutId id="2147485755" r:id="rId6"/>
    <p:sldLayoutId id="2147485756" r:id="rId7"/>
    <p:sldLayoutId id="2147485757" r:id="rId8"/>
    <p:sldLayoutId id="2147485758" r:id="rId9"/>
    <p:sldLayoutId id="2147485759" r:id="rId10"/>
    <p:sldLayoutId id="2147485760" r:id="rId11"/>
    <p:sldLayoutId id="2147485761" r:id="rId12"/>
    <p:sldLayoutId id="2147485762" r:id="rId13"/>
    <p:sldLayoutId id="2147485763" r:id="rId14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B494E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B494E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B494E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B494E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黑体" pitchFamily="2" charset="-122"/>
          <a:ea typeface="黑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144000" cy="495300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DSP Bidding Competition</a:t>
            </a:r>
            <a:b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沈学华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x@ipinyou.com</a:t>
            </a:r>
            <a:endParaRPr lang="en-US" altLang="zh-CN" sz="4000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3488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 smtClean="0">
                <a:solidFill>
                  <a:srgbClr val="C00000"/>
                </a:solidFill>
                <a:latin typeface="+mj-ea"/>
                <a:cs typeface="Times New Roman" pitchFamily="18" charset="0"/>
              </a:rPr>
              <a:t>Netflix Prize</a:t>
            </a:r>
            <a:endParaRPr lang="zh-CN" altLang="en-US" sz="10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s://mail-attachment.googleusercontent.com/attachment/u/0/?ui=2&amp;ik=87789c3a63&amp;view=att&amp;th=137b2ad1af970704&amp;attid=0.1&amp;disp=inline&amp;realattid=f_h306q3z80&amp;safe=1&amp;zw&amp;saduie=AG9B_P_ib0bw3GV-LbzBE9if0EB7&amp;sadet=1339909662646&amp;sads=JezuxdhVHbY7mNOCLxpB8lTJZPM"/>
          <p:cNvSpPr>
            <a:spLocks noChangeAspect="1" noChangeArrowheads="1"/>
          </p:cNvSpPr>
          <p:nvPr/>
        </p:nvSpPr>
        <p:spPr bwMode="auto">
          <a:xfrm>
            <a:off x="155575" y="-2598738"/>
            <a:ext cx="7477125" cy="541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mail-attachment.googleusercontent.com/attachment/u/0/?ui=2&amp;ik=87789c3a63&amp;view=att&amp;th=137b2ad1af970704&amp;attid=0.1&amp;disp=inline&amp;realattid=f_h306q3z80&amp;safe=1&amp;zw&amp;saduie=AG9B_P_ib0bw3GV-LbzBE9if0EB7&amp;sadet=1339909662646&amp;sads=JezuxdhVHbY7mNOCLxpB8lTJZPM"/>
          <p:cNvSpPr>
            <a:spLocks noChangeAspect="1" noChangeArrowheads="1"/>
          </p:cNvSpPr>
          <p:nvPr/>
        </p:nvSpPr>
        <p:spPr bwMode="auto">
          <a:xfrm>
            <a:off x="155575" y="-2598738"/>
            <a:ext cx="7477125" cy="541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RTB2-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99392"/>
            <a:ext cx="9231827" cy="710140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7687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 Maximize </a:t>
            </a:r>
            <a:r>
              <a:rPr lang="en-US" altLang="zh-CN" sz="3600" i="1" dirty="0" smtClean="0">
                <a:solidFill>
                  <a:srgbClr val="C00000"/>
                </a:solidFill>
              </a:rPr>
              <a:t>#clicks + 50 * #conversions</a:t>
            </a:r>
            <a:endParaRPr lang="zh-CN" altLang="zh-CN" sz="3600" dirty="0" smtClean="0">
              <a:solidFill>
                <a:srgbClr val="C00000"/>
              </a:solidFill>
            </a:endParaRPr>
          </a:p>
          <a:p>
            <a:r>
              <a:rPr lang="en-US" altLang="zh-CN" sz="3600" dirty="0" smtClean="0"/>
              <a:t> Subject to </a:t>
            </a:r>
            <a:r>
              <a:rPr lang="en-US" altLang="zh-CN" sz="3600" i="1" dirty="0" smtClean="0">
                <a:solidFill>
                  <a:srgbClr val="C00000"/>
                </a:solidFill>
              </a:rPr>
              <a:t>the fixed budget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2276872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276872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dirty="0" smtClean="0">
                <a:latin typeface="Times New Roman" pitchFamily="18" charset="0"/>
                <a:cs typeface="Times New Roman" pitchFamily="18" charset="0"/>
              </a:rPr>
              <a:t>Offline/Online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2276872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dirty="0" smtClean="0">
                <a:latin typeface="Times New Roman" pitchFamily="18" charset="0"/>
                <a:cs typeface="Times New Roman" pitchFamily="18" charset="0"/>
              </a:rPr>
              <a:t>Leaderboard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628800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latin typeface="Times New Roman" pitchFamily="18" charset="0"/>
                <a:cs typeface="Times New Roman" pitchFamily="18" charset="0"/>
              </a:rPr>
              <a:t>Sandbox Run</a:t>
            </a:r>
          </a:p>
          <a:p>
            <a:r>
              <a:rPr lang="en-US" altLang="zh-CN" sz="5400" b="1" dirty="0" smtClean="0">
                <a:latin typeface="Times New Roman" pitchFamily="18" charset="0"/>
                <a:cs typeface="Times New Roman" pitchFamily="18" charset="0"/>
              </a:rPr>
              <a:t>Regular Season</a:t>
            </a:r>
          </a:p>
          <a:p>
            <a:r>
              <a:rPr lang="en-US" altLang="zh-CN" sz="5400" b="1" dirty="0" smtClean="0">
                <a:latin typeface="Times New Roman" pitchFamily="18" charset="0"/>
                <a:cs typeface="Times New Roman" pitchFamily="18" charset="0"/>
              </a:rPr>
              <a:t>Final Three</a:t>
            </a:r>
          </a:p>
          <a:p>
            <a:r>
              <a:rPr lang="en-US" altLang="zh-CN" sz="5400" b="1" dirty="0" smtClean="0">
                <a:latin typeface="Times New Roman" pitchFamily="18" charset="0"/>
                <a:cs typeface="Times New Roman" pitchFamily="18" charset="0"/>
              </a:rPr>
              <a:t>Award Ceremony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2420888"/>
            <a:ext cx="7488832" cy="187220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</a:t>
            </a:r>
            <a:r>
              <a:rPr lang="zh-CN" altLang="en-US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sent to</a:t>
            </a:r>
            <a:endParaRPr lang="en-US" altLang="zh-CN" sz="4000" b="1" i="1" dirty="0" smtClean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dsp-competition@ipinyou.com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4B494E"/>
      </a:dk1>
      <a:lt1>
        <a:srgbClr val="FFFFFF"/>
      </a:lt1>
      <a:dk2>
        <a:srgbClr val="4B494E"/>
      </a:dk2>
      <a:lt2>
        <a:srgbClr val="CACACA"/>
      </a:lt2>
      <a:accent1>
        <a:srgbClr val="B2B2B2"/>
      </a:accent1>
      <a:accent2>
        <a:srgbClr val="CC2636"/>
      </a:accent2>
      <a:accent3>
        <a:srgbClr val="FFFFFF"/>
      </a:accent3>
      <a:accent4>
        <a:srgbClr val="3F3D41"/>
      </a:accent4>
      <a:accent5>
        <a:srgbClr val="D5D5D5"/>
      </a:accent5>
      <a:accent6>
        <a:srgbClr val="B92130"/>
      </a:accent6>
      <a:hlink>
        <a:srgbClr val="EC989A"/>
      </a:hlink>
      <a:folHlink>
        <a:srgbClr val="009999"/>
      </a:folHlink>
    </a:clrScheme>
    <a:fontScheme name="template">
      <a:majorFont>
        <a:latin typeface="Arial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>
            <a:alpha val="29999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>
            <a:alpha val="29999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ate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DDDDDD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F4C4C5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EC989A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C263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92130"/>
        </a:accent6>
        <a:hlink>
          <a:srgbClr val="EC989A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78847</TotalTime>
  <Pages>0</Pages>
  <Words>86</Words>
  <Characters>0</Characters>
  <Application>Microsoft Office PowerPoint</Application>
  <DocSecurity>0</DocSecurity>
  <PresentationFormat>全屏显示(4:3)</PresentationFormat>
  <Lines>0</Lines>
  <Paragraphs>38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template</vt:lpstr>
      <vt:lpstr>DSP Bidding Competition  沈学华 x@ipinyou.com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iPinYou introduction</dc:title>
  <dc:creator>mark</dc:creator>
  <dc:description>Rev PA1</dc:description>
  <cp:lastModifiedBy>Thindpad-wolf</cp:lastModifiedBy>
  <cp:revision>4097</cp:revision>
  <cp:lastPrinted>2011-04-19T03:01:22Z</cp:lastPrinted>
  <dcterms:created xsi:type="dcterms:W3CDTF">2007-07-27T05:30:00Z</dcterms:created>
  <dcterms:modified xsi:type="dcterms:W3CDTF">2013-02-27T06:03:56Z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2008-5-31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> </vt:lpwstr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/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EnOHLogoNew2001</vt:lpwstr>
  </property>
  <property fmtid="{D5CDD505-2E9C-101B-9397-08002B2CF9AE}" pid="21" name="TemplateName">
    <vt:lpwstr>EN/FAD 109 0015/8</vt:lpwstr>
  </property>
  <property fmtid="{D5CDD505-2E9C-101B-9397-08002B2CF9AE}" pid="22" name="TemplateVersion">
    <vt:lpwstr>R1A</vt:lpwstr>
  </property>
  <property fmtid="{D5CDD505-2E9C-101B-9397-08002B2CF9AE}" pid="23" name="TotalNumb">
    <vt:lpwstr> </vt:lpwstr>
  </property>
</Properties>
</file>